
<file path=[Content_Types].xml><?xml version="1.0" encoding="utf-8"?>
<Types xmlns="http://schemas.openxmlformats.org/package/2006/content-types">
  <Default Extension="emf" ContentType="image/x-emf"/>
  <Default Extension="jpeg" ContentType="image/jpeg"/>
  <Default Extension="jpg" ContentType="image/jp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comments/modernComment_36FD_DE6A250C.xml" ContentType="application/vnd.ms-powerpoint.comments+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comments/modernComment_5B0_C84D205E.xml" ContentType="application/vnd.ms-powerpoint.comments+xml"/>
  <Override PartName="/ppt/notesSlides/notesSlide4.xml" ContentType="application/vnd.openxmlformats-officedocument.presentationml.notesSlide+xml"/>
  <Override PartName="/ppt/comments/modernComment_59E_A1F46561.xml" ContentType="application/vnd.ms-powerpoint.comments+xml"/>
  <Override PartName="/ppt/notesSlides/notesSlide5.xml" ContentType="application/vnd.openxmlformats-officedocument.presentationml.notesSlide+xml"/>
  <Override PartName="/ppt/notesSlides/notesSlide6.xml" ContentType="application/vnd.openxmlformats-officedocument.presentationml.notesSlide+xml"/>
  <Override PartName="/ppt/comments/modernComment_5AD_A9EFAD2C.xml" ContentType="application/vnd.ms-powerpoint.comments+xml"/>
  <Override PartName="/ppt/notesSlides/notesSlide7.xml" ContentType="application/vnd.openxmlformats-officedocument.presentationml.notesSlide+xml"/>
  <Override PartName="/ppt/comments/modernComment_5AE_309CFB54.xml" ContentType="application/vnd.ms-powerpoint.comments+xml"/>
  <Override PartName="/ppt/notesSlides/notesSlide8.xml" ContentType="application/vnd.openxmlformats-officedocument.presentationml.notesSlide+xml"/>
  <Override PartName="/ppt/comments/modernComment_5AF_45CE77A8.xml" ContentType="application/vnd.ms-powerpoint.comments+xml"/>
  <Override PartName="/ppt/notesSlides/notesSlide9.xml" ContentType="application/vnd.openxmlformats-officedocument.presentationml.notesSlide+xml"/>
  <Override PartName="/ppt/comments/modernComment_3702_859CA57B.xml" ContentType="application/vnd.ms-powerpoint.comments+xml"/>
  <Override PartName="/ppt/comments/modernComment_56B_B6D45516.xml" ContentType="application/vnd.ms-powerpoint.comments+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0.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1.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2.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3.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omments/modernComment_7F3E91AA_BD3245E3.xml" ContentType="application/vnd.ms-powerpoint.comment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comments/modernComment_7F3E916D_5E1ED483.xml" ContentType="application/vnd.ms-powerpoint.comments+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comments/modernComment_123_33891E6C.xml" ContentType="application/vnd.ms-powerpoint.comments+xml"/>
  <Override PartName="/ppt/charts/chartEx1.xml" ContentType="application/vnd.ms-office.chartex+xml"/>
  <Override PartName="/ppt/charts/style4.xml" ContentType="application/vnd.ms-office.chartstyle+xml"/>
  <Override PartName="/ppt/charts/colors4.xml" ContentType="application/vnd.ms-office.chartcolorstyle+xml"/>
  <Override PartName="/ppt/charts/chartEx2.xml" ContentType="application/vnd.ms-office.chartex+xml"/>
  <Override PartName="/ppt/charts/style5.xml" ContentType="application/vnd.ms-office.chartstyle+xml"/>
  <Override PartName="/ppt/charts/colors5.xml" ContentType="application/vnd.ms-office.chartcolorstyle+xml"/>
  <Override PartName="/ppt/charts/chartEx3.xml" ContentType="application/vnd.ms-office.chartex+xml"/>
  <Override PartName="/ppt/charts/style6.xml" ContentType="application/vnd.ms-office.chartstyle+xml"/>
  <Override PartName="/ppt/charts/colors6.xml" ContentType="application/vnd.ms-office.chartcolorstyle+xml"/>
  <Override PartName="/ppt/charts/chartEx4.xml" ContentType="application/vnd.ms-office.chartex+xml"/>
  <Override PartName="/ppt/charts/style7.xml" ContentType="application/vnd.ms-office.chartstyle+xml"/>
  <Override PartName="/ppt/charts/colors7.xml" ContentType="application/vnd.ms-office.chartcolorstyl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48.xml" ContentType="application/vnd.openxmlformats-officedocument.presentationml.notesSlide+xml"/>
  <Override PartName="/ppt/comments/modernComment_7F3E9167_72FE8BEF.xml" ContentType="application/vnd.ms-powerpoint.comments+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comments/modernComment_370D_7F412FF7.xml" ContentType="application/vnd.ms-powerpoint.comments+xml"/>
  <Override PartName="/ppt/notesSlides/notesSlide51.xml" ContentType="application/vnd.openxmlformats-officedocument.presentationml.notesSlide+xml"/>
  <Override PartName="/ppt/comments/modernComment_370E_160E6B94.xml" ContentType="application/vnd.ms-powerpoint.comments+xml"/>
  <Override PartName="/ppt/notesSlides/notesSlide52.xml" ContentType="application/vnd.openxmlformats-officedocument.presentationml.notesSlide+xml"/>
  <Override PartName="/ppt/comments/modernComment_3719_8DC7B969.xml" ContentType="application/vnd.ms-powerpoint.comments+xml"/>
  <Override PartName="/ppt/notesSlides/notesSlide53.xml" ContentType="application/vnd.openxmlformats-officedocument.presentationml.notesSlide+xml"/>
  <Override PartName="/ppt/comments/modernComment_371B_B5D85684.xml" ContentType="application/vnd.ms-powerpoint.comments+xml"/>
  <Override PartName="/ppt/notesSlides/notesSlide54.xml" ContentType="application/vnd.openxmlformats-officedocument.presentationml.notesSlide+xml"/>
  <Override PartName="/ppt/comments/modernComment_371D_9B1C31A9.xml" ContentType="application/vnd.ms-powerpoint.comments+xml"/>
  <Override PartName="/ppt/notesSlides/notesSlide55.xml" ContentType="application/vnd.openxmlformats-officedocument.presentationml.notesSlide+xml"/>
  <Override PartName="/ppt/comments/modernComment_7F3E916A_6DCAA828.xml" ContentType="application/vnd.ms-powerpoint.comments+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comments/modernComment_3716_3938A902.xml" ContentType="application/vnd.ms-powerpoint.comments+xml"/>
  <Override PartName="/ppt/notesSlides/notesSlide60.xml" ContentType="application/vnd.openxmlformats-officedocument.presentationml.notesSlide+xml"/>
  <Override PartName="/ppt/comments/modernComment_3717_1AAD527D.xml" ContentType="application/vnd.ms-powerpoint.comments+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comments/modernComment_36FF_D2731569.xml" ContentType="application/vnd.ms-powerpoint.comments+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5"/>
    <p:sldMasterId id="2147483825" r:id="rId6"/>
  </p:sldMasterIdLst>
  <p:notesMasterIdLst>
    <p:notesMasterId r:id="rId100"/>
  </p:notesMasterIdLst>
  <p:handoutMasterIdLst>
    <p:handoutMasterId r:id="rId101"/>
  </p:handoutMasterIdLst>
  <p:sldIdLst>
    <p:sldId id="1441" r:id="rId7"/>
    <p:sldId id="14077" r:id="rId8"/>
    <p:sldId id="14081" r:id="rId9"/>
    <p:sldId id="14092" r:id="rId10"/>
    <p:sldId id="1456" r:id="rId11"/>
    <p:sldId id="1438" r:id="rId12"/>
    <p:sldId id="2134806889" r:id="rId13"/>
    <p:sldId id="1451" r:id="rId14"/>
    <p:sldId id="1453" r:id="rId15"/>
    <p:sldId id="1454" r:id="rId16"/>
    <p:sldId id="1455" r:id="rId17"/>
    <p:sldId id="14082" r:id="rId18"/>
    <p:sldId id="1387" r:id="rId19"/>
    <p:sldId id="14076" r:id="rId20"/>
    <p:sldId id="14115" r:id="rId21"/>
    <p:sldId id="2134806886" r:id="rId22"/>
    <p:sldId id="2134806885" r:id="rId23"/>
    <p:sldId id="2134806883" r:id="rId24"/>
    <p:sldId id="256" r:id="rId25"/>
    <p:sldId id="2134806931" r:id="rId26"/>
    <p:sldId id="2134806936" r:id="rId27"/>
    <p:sldId id="2134806952" r:id="rId28"/>
    <p:sldId id="2134806957" r:id="rId29"/>
    <p:sldId id="2134806953" r:id="rId30"/>
    <p:sldId id="2134806956" r:id="rId31"/>
    <p:sldId id="2134806954" r:id="rId32"/>
    <p:sldId id="2134806948" r:id="rId33"/>
    <p:sldId id="2134806955" r:id="rId34"/>
    <p:sldId id="2134806951" r:id="rId35"/>
    <p:sldId id="2134806934" r:id="rId36"/>
    <p:sldId id="2134806933" r:id="rId37"/>
    <p:sldId id="2134806938" r:id="rId38"/>
    <p:sldId id="2134806926" r:id="rId39"/>
    <p:sldId id="2134806939" r:id="rId40"/>
    <p:sldId id="838839895" r:id="rId41"/>
    <p:sldId id="2134806937" r:id="rId42"/>
    <p:sldId id="2134806893" r:id="rId43"/>
    <p:sldId id="2134806897" r:id="rId44"/>
    <p:sldId id="838839896" r:id="rId45"/>
    <p:sldId id="2134806912" r:id="rId46"/>
    <p:sldId id="2134806913" r:id="rId47"/>
    <p:sldId id="2134806915" r:id="rId48"/>
    <p:sldId id="2134806928" r:id="rId49"/>
    <p:sldId id="2134806914" r:id="rId50"/>
    <p:sldId id="2134806907" r:id="rId51"/>
    <p:sldId id="2134806924" r:id="rId52"/>
    <p:sldId id="2134806910" r:id="rId53"/>
    <p:sldId id="2134806925" r:id="rId54"/>
    <p:sldId id="2134806908" r:id="rId55"/>
    <p:sldId id="2134806903" r:id="rId56"/>
    <p:sldId id="2134806909" r:id="rId57"/>
    <p:sldId id="291" r:id="rId58"/>
    <p:sldId id="2134806911" r:id="rId59"/>
    <p:sldId id="2134806901" r:id="rId60"/>
    <p:sldId id="14083" r:id="rId61"/>
    <p:sldId id="1310" r:id="rId62"/>
    <p:sldId id="14085" r:id="rId63"/>
    <p:sldId id="2134806887" r:id="rId64"/>
    <p:sldId id="2134806888" r:id="rId65"/>
    <p:sldId id="14093" r:id="rId66"/>
    <p:sldId id="14094" r:id="rId67"/>
    <p:sldId id="14105" r:id="rId68"/>
    <p:sldId id="14107" r:id="rId69"/>
    <p:sldId id="14109" r:id="rId70"/>
    <p:sldId id="2134806890" r:id="rId71"/>
    <p:sldId id="14110" r:id="rId72"/>
    <p:sldId id="14111" r:id="rId73"/>
    <p:sldId id="14112" r:id="rId74"/>
    <p:sldId id="14102" r:id="rId75"/>
    <p:sldId id="14103" r:id="rId76"/>
    <p:sldId id="14101" r:id="rId77"/>
    <p:sldId id="14087" r:id="rId78"/>
    <p:sldId id="14088" r:id="rId79"/>
    <p:sldId id="14089" r:id="rId80"/>
    <p:sldId id="14090" r:id="rId81"/>
    <p:sldId id="14086" r:id="rId82"/>
    <p:sldId id="1442" r:id="rId83"/>
    <p:sldId id="1443" r:id="rId84"/>
    <p:sldId id="1444" r:id="rId85"/>
    <p:sldId id="1445" r:id="rId86"/>
    <p:sldId id="1446" r:id="rId87"/>
    <p:sldId id="1447" r:id="rId88"/>
    <p:sldId id="1448" r:id="rId89"/>
    <p:sldId id="14106" r:id="rId90"/>
    <p:sldId id="14079" r:id="rId91"/>
    <p:sldId id="1440" r:id="rId92"/>
    <p:sldId id="14078" r:id="rId93"/>
    <p:sldId id="1450" r:id="rId94"/>
    <p:sldId id="1439" r:id="rId95"/>
    <p:sldId id="1437" r:id="rId96"/>
    <p:sldId id="1436" r:id="rId97"/>
    <p:sldId id="2134806905" r:id="rId98"/>
    <p:sldId id="2134806906" r:id="rId9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rategic Themes" id="{8FFE329D-81B4-45DA-8E38-72CF2AAB4D15}">
          <p14:sldIdLst>
            <p14:sldId id="1441"/>
            <p14:sldId id="14077"/>
            <p14:sldId id="14081"/>
            <p14:sldId id="14092"/>
            <p14:sldId id="1456"/>
            <p14:sldId id="1438"/>
            <p14:sldId id="2134806889"/>
            <p14:sldId id="1451"/>
            <p14:sldId id="1453"/>
            <p14:sldId id="1454"/>
            <p14:sldId id="1455"/>
            <p14:sldId id="14082"/>
            <p14:sldId id="1387"/>
            <p14:sldId id="14076"/>
          </p14:sldIdLst>
        </p14:section>
        <p14:section name="Process" id="{6B735385-68BD-C347-8FF0-C33DAEF31406}">
          <p14:sldIdLst>
            <p14:sldId id="14115"/>
            <p14:sldId id="2134806886"/>
            <p14:sldId id="2134806885"/>
            <p14:sldId id="2134806883"/>
            <p14:sldId id="256"/>
          </p14:sldIdLst>
        </p14:section>
        <p14:section name="DfT engagement v1" id="{200B72AB-D4BD-2B4F-8446-154B04D8394E}">
          <p14:sldIdLst>
            <p14:sldId id="2134806931"/>
            <p14:sldId id="2134806936"/>
            <p14:sldId id="2134806952"/>
            <p14:sldId id="2134806957"/>
            <p14:sldId id="2134806953"/>
            <p14:sldId id="2134806956"/>
            <p14:sldId id="2134806954"/>
            <p14:sldId id="2134806948"/>
            <p14:sldId id="2134806955"/>
            <p14:sldId id="2134806951"/>
            <p14:sldId id="2134806934"/>
            <p14:sldId id="2134806933"/>
            <p14:sldId id="2134806938"/>
            <p14:sldId id="2134806926"/>
            <p14:sldId id="2134806939"/>
            <p14:sldId id="838839895"/>
            <p14:sldId id="2134806937"/>
          </p14:sldIdLst>
        </p14:section>
        <p14:section name="Strategy structure" id="{AF0773DB-F80A-F548-BF17-8BCE12B70C3A}">
          <p14:sldIdLst>
            <p14:sldId id="2134806893"/>
            <p14:sldId id="2134806897"/>
            <p14:sldId id="838839896"/>
          </p14:sldIdLst>
        </p14:section>
        <p14:section name="Strategy slides" id="{EAA0E44C-2EFC-E340-B0C9-4C3771F1E692}">
          <p14:sldIdLst>
            <p14:sldId id="2134806912"/>
            <p14:sldId id="2134806913"/>
            <p14:sldId id="2134806915"/>
            <p14:sldId id="2134806928"/>
            <p14:sldId id="2134806914"/>
            <p14:sldId id="2134806907"/>
            <p14:sldId id="2134806924"/>
            <p14:sldId id="2134806910"/>
            <p14:sldId id="2134806925"/>
            <p14:sldId id="2134806908"/>
            <p14:sldId id="2134806903"/>
            <p14:sldId id="2134806909"/>
            <p14:sldId id="291"/>
            <p14:sldId id="2134806911"/>
            <p14:sldId id="2134806901"/>
          </p14:sldIdLst>
        </p14:section>
        <p14:section name="Engagement Plan" id="{C114049D-D2A3-437B-8FB5-B72EA1491716}">
          <p14:sldIdLst>
            <p14:sldId id="14083"/>
            <p14:sldId id="1310"/>
            <p14:sldId id="14085"/>
            <p14:sldId id="2134806887"/>
            <p14:sldId id="2134806888"/>
            <p14:sldId id="14093"/>
            <p14:sldId id="14094"/>
            <p14:sldId id="14105"/>
            <p14:sldId id="14107"/>
            <p14:sldId id="14109"/>
            <p14:sldId id="2134806890"/>
            <p14:sldId id="14110"/>
            <p14:sldId id="14111"/>
            <p14:sldId id="14112"/>
            <p14:sldId id="14102"/>
            <p14:sldId id="14103"/>
            <p14:sldId id="14101"/>
            <p14:sldId id="14087"/>
            <p14:sldId id="14088"/>
            <p14:sldId id="14089"/>
            <p14:sldId id="14090"/>
            <p14:sldId id="14086"/>
          </p14:sldIdLst>
        </p14:section>
        <p14:section name="Reference - From Jamie (Aviation Framework)" id="{33F57746-0D9B-4AC2-B457-0B7DC6594ABC}">
          <p14:sldIdLst>
            <p14:sldId id="1442"/>
            <p14:sldId id="1443"/>
            <p14:sldId id="1444"/>
            <p14:sldId id="1445"/>
            <p14:sldId id="1446"/>
            <p14:sldId id="1447"/>
            <p14:sldId id="1448"/>
          </p14:sldIdLst>
        </p14:section>
        <p14:section name="parking" id="{85D07FDB-90F4-480A-8A07-F7D447211199}">
          <p14:sldIdLst>
            <p14:sldId id="14106"/>
            <p14:sldId id="14079"/>
            <p14:sldId id="1440"/>
            <p14:sldId id="14078"/>
            <p14:sldId id="1450"/>
            <p14:sldId id="1439"/>
            <p14:sldId id="1437"/>
            <p14:sldId id="1436"/>
            <p14:sldId id="2134806905"/>
            <p14:sldId id="2134806906"/>
          </p14:sldIdLst>
        </p14:section>
        <p14:section name="Text and Icons" id="{F85B4849-8292-49A8-B1B3-7C3D5650D79E}">
          <p14:sldIdLst/>
        </p14:section>
        <p14:section name="Screens and Devices" id="{5498D4E9-38E6-41E5-A6F3-75B6053B23FB}">
          <p14:sldIdLst/>
        </p14:section>
        <p14:section name="Testimonials and Quotes" id="{E6B8C239-28F2-4592-843A-4AB5F7C8963F}">
          <p14:sldIdLst/>
        </p14:section>
        <p14:section name="Thank You / Close" id="{33F5669A-0173-47D3-958F-3EE768D6BAA8}">
          <p14:sldIdLst/>
        </p14:section>
        <p14:section name="Prebuilt Content" id="{469B65AC-E572-418F-AA23-F3E5584704AF}">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89BEA100-28B6-53CC-D654-B6DCDFEE98A7}" name="Juhee Hahm" initials="JH" userId="S::juhee.hahm@cp.catapult.org.uk::493b6b7d-f84a-4dca-b29e-2b5d0d3f7943" providerId="AD"/>
  <p188:author id="{D1966216-8785-66F2-3823-63D024D442F8}" name="Marcel Pooke" initials="MP" userId="S::marcel.pooke@cp.catapult.org.uk::1765092e-ff47-485d-99c5-776fce2faf15" providerId="AD"/>
  <p188:author id="{3ED07422-3D55-D288-5C1B-8FF8F1989171}" name="Kirsty Murphy" initials="KM" userId="S::kirsty.murphy@cp.catapult.org.uk::42140dc1-42ab-46e6-a091-d5f5cd57a403" providerId="AD"/>
  <p188:author id="{00D32A25-12E6-197D-FAF6-589CD16389BD}" name="Melissa Clarke" initials="MC" userId="S::Melissa.Clarke@cp.catapult.org.uk::435a8066-5a71-4864-97ed-02545d8bbe78" providerId="AD"/>
  <p188:author id="{70A2D226-73E0-E559-3F5B-17B76C80C5EE}" name="Alan Peters" initials="AP" userId="S::alan.peters@cp.catapult.org.uk::8bea5b47-9666-451d-a028-453de01db4aa" providerId="AD"/>
  <p188:author id="{03C6BE29-9370-B355-9F85-89C2F24C68E0}" name="Nicolette Van Niekerk" initials="NV" userId="S::nicolette.vanniekerk@cp.catapult.org.uk::0581886a-3aab-4545-9b15-c48e6312b29d" providerId="AD"/>
  <p188:author id="{5B0E422D-35B2-B613-B5E6-915F8793CBC7}" name="Jamie Chan-Pensley" initials="JC" userId="S::jamie.chan-pensley@cp.catapult.org.uk::9af1f3a6-004a-4316-8e96-e378a0026df7" providerId="AD"/>
  <p188:author id="{B861643E-5F68-5AAC-AE03-813AE4E3D573}" name="Richard Holland" initials="RH" userId="S::richard.holland@cp.catapult.org.uk::b4538b8f-efda-4f83-ba50-06ad0ef6c203" providerId="AD"/>
  <p188:author id="{738DC74D-51DC-ADF8-8D85-AFC808D6F9A7}" name="Hitesh Kolukula" initials="HK" userId="S::hitesh.kolukula@cp.catapult.org.uk::fb8a6e89-af66-4976-b82d-6fdfbe0dba0a" providerId="AD"/>
  <p188:author id="{75856359-20FA-603D-B779-D69498C1DDF1}" name="Juhee Hahm" initials="JH" userId="S::Juhee.Hahm@cp.catapult.org.uk::493b6b7d-f84a-4dca-b29e-2b5d0d3f7943" providerId="AD"/>
  <p188:author id="{4424F897-02A2-8ED4-A76C-D911F1BE4365}" name="Bob Burgoyne" initials="BB" userId="S::bob.burgoyne@cp.catapult.org.uk::40d9d8c5-e302-4983-aa01-5dfa615402ef" providerId="AD"/>
  <p188:author id="{ABD13FBE-8E05-31E1-4917-46B02291B8CC}" name="Richard Tusting" initials="RT" userId="S::richard.tusting@cp.catapult.org.uk::785074c5-83d5-42a3-b0bd-dc8a53566949" providerId="AD"/>
  <p188:author id="{54BC7DBE-F18F-0EA9-454D-F566923A818A}" name="Domas Zemaitis" initials="DZ" userId="S::domas.zemaitis@cp.catapult.org.uk::d3c0e09e-58fb-485a-8d3b-9d62580260a0" providerId="AD"/>
  <p188:author id="{2A7890C7-666D-B90C-E359-C3E98329BEFC}" name="Mark Wray" initials="MW" userId="S::mark.wray@cp.catapult.org.uk::30ccb741-2565-4e93-be37-9637c88dfc58" providerId="AD"/>
  <p188:author id="{1F2C9CCD-F799-A71E-D3C2-FBD0726AAFB8}" name="Tracy Savill" initials="TS" userId="S::tracy.savill@cp.catapult.org.uk::0aed8658-d98d-4934-81e0-56d1982963f3" providerId="AD"/>
  <p188:author id="{AAAC28E8-0D46-4632-FC73-5C787605A42A}" name="Loren Chamberlain" initials="LC" userId="S::loren.chamberlain@cp.catapult.org.uk::11863f88-642a-4e2e-8a88-1c485ad6f010"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D90C8"/>
    <a:srgbClr val="006A52"/>
    <a:srgbClr val="7BE2FF"/>
    <a:srgbClr val="008CB3"/>
    <a:srgbClr val="5FBCA2"/>
    <a:srgbClr val="00CCB6"/>
    <a:srgbClr val="EF7923"/>
    <a:srgbClr val="B7B7B7"/>
    <a:srgbClr val="005E51"/>
    <a:srgbClr val="49BFD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varScale="1">
        <p:scale>
          <a:sx n="66" d="100"/>
          <a:sy n="66" d="100"/>
        </p:scale>
        <p:origin x="0" y="0"/>
      </p:cViewPr>
      <p:guideLst>
        <p:guide orient="horz" pos="2160"/>
        <p:guide pos="3840"/>
      </p:guideLst>
    </p:cSldViewPr>
  </p:slide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slide" Target="slides/slide57.xml"/><Relationship Id="rId68" Type="http://schemas.openxmlformats.org/officeDocument/2006/relationships/slide" Target="slides/slide62.xml"/><Relationship Id="rId84" Type="http://schemas.openxmlformats.org/officeDocument/2006/relationships/slide" Target="slides/slide78.xml"/><Relationship Id="rId89" Type="http://schemas.openxmlformats.org/officeDocument/2006/relationships/slide" Target="slides/slide83.xml"/><Relationship Id="rId16" Type="http://schemas.openxmlformats.org/officeDocument/2006/relationships/slide" Target="slides/slide10.xml"/><Relationship Id="rId11" Type="http://schemas.openxmlformats.org/officeDocument/2006/relationships/slide" Target="slides/slide5.xml"/><Relationship Id="rId32" Type="http://schemas.openxmlformats.org/officeDocument/2006/relationships/slide" Target="slides/slide26.xml"/><Relationship Id="rId37" Type="http://schemas.openxmlformats.org/officeDocument/2006/relationships/slide" Target="slides/slide31.xml"/><Relationship Id="rId53" Type="http://schemas.openxmlformats.org/officeDocument/2006/relationships/slide" Target="slides/slide47.xml"/><Relationship Id="rId58" Type="http://schemas.openxmlformats.org/officeDocument/2006/relationships/slide" Target="slides/slide52.xml"/><Relationship Id="rId74" Type="http://schemas.openxmlformats.org/officeDocument/2006/relationships/slide" Target="slides/slide68.xml"/><Relationship Id="rId79" Type="http://schemas.openxmlformats.org/officeDocument/2006/relationships/slide" Target="slides/slide73.xml"/><Relationship Id="rId102" Type="http://schemas.openxmlformats.org/officeDocument/2006/relationships/presProps" Target="presProps.xml"/><Relationship Id="rId5" Type="http://schemas.openxmlformats.org/officeDocument/2006/relationships/slideMaster" Target="slideMasters/slideMaster1.xml"/><Relationship Id="rId90" Type="http://schemas.openxmlformats.org/officeDocument/2006/relationships/slide" Target="slides/slide84.xml"/><Relationship Id="rId95" Type="http://schemas.openxmlformats.org/officeDocument/2006/relationships/slide" Target="slides/slide89.xml"/><Relationship Id="rId22" Type="http://schemas.openxmlformats.org/officeDocument/2006/relationships/slide" Target="slides/slide16.xml"/><Relationship Id="rId27" Type="http://schemas.openxmlformats.org/officeDocument/2006/relationships/slide" Target="slides/slide21.xml"/><Relationship Id="rId43" Type="http://schemas.openxmlformats.org/officeDocument/2006/relationships/slide" Target="slides/slide37.xml"/><Relationship Id="rId48" Type="http://schemas.openxmlformats.org/officeDocument/2006/relationships/slide" Target="slides/slide42.xml"/><Relationship Id="rId64" Type="http://schemas.openxmlformats.org/officeDocument/2006/relationships/slide" Target="slides/slide58.xml"/><Relationship Id="rId69" Type="http://schemas.openxmlformats.org/officeDocument/2006/relationships/slide" Target="slides/slide63.xml"/><Relationship Id="rId80" Type="http://schemas.openxmlformats.org/officeDocument/2006/relationships/slide" Target="slides/slide74.xml"/><Relationship Id="rId85" Type="http://schemas.openxmlformats.org/officeDocument/2006/relationships/slide" Target="slides/slide79.xml"/><Relationship Id="rId12" Type="http://schemas.openxmlformats.org/officeDocument/2006/relationships/slide" Target="slides/slide6.xml"/><Relationship Id="rId17" Type="http://schemas.openxmlformats.org/officeDocument/2006/relationships/slide" Target="slides/slide11.xml"/><Relationship Id="rId33" Type="http://schemas.openxmlformats.org/officeDocument/2006/relationships/slide" Target="slides/slide27.xml"/><Relationship Id="rId38" Type="http://schemas.openxmlformats.org/officeDocument/2006/relationships/slide" Target="slides/slide32.xml"/><Relationship Id="rId59" Type="http://schemas.openxmlformats.org/officeDocument/2006/relationships/slide" Target="slides/slide53.xml"/><Relationship Id="rId103" Type="http://schemas.openxmlformats.org/officeDocument/2006/relationships/viewProps" Target="viewProps.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slide" Target="slides/slide64.xml"/><Relationship Id="rId75" Type="http://schemas.openxmlformats.org/officeDocument/2006/relationships/slide" Target="slides/slide69.xml"/><Relationship Id="rId83" Type="http://schemas.openxmlformats.org/officeDocument/2006/relationships/slide" Target="slides/slide77.xml"/><Relationship Id="rId88" Type="http://schemas.openxmlformats.org/officeDocument/2006/relationships/slide" Target="slides/slide82.xml"/><Relationship Id="rId91" Type="http://schemas.openxmlformats.org/officeDocument/2006/relationships/slide" Target="slides/slide85.xml"/><Relationship Id="rId96" Type="http://schemas.openxmlformats.org/officeDocument/2006/relationships/slide" Target="slides/slide90.xml"/><Relationship Id="rId1" Type="http://schemas.openxmlformats.org/officeDocument/2006/relationships/customXml" Target="../customXml/item1.xml"/><Relationship Id="rId6"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6" Type="http://schemas.microsoft.com/office/2018/10/relationships/authors" Target="authors.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slide" Target="slides/slide67.xml"/><Relationship Id="rId78" Type="http://schemas.openxmlformats.org/officeDocument/2006/relationships/slide" Target="slides/slide72.xml"/><Relationship Id="rId81" Type="http://schemas.openxmlformats.org/officeDocument/2006/relationships/slide" Target="slides/slide75.xml"/><Relationship Id="rId86" Type="http://schemas.openxmlformats.org/officeDocument/2006/relationships/slide" Target="slides/slide80.xml"/><Relationship Id="rId94" Type="http://schemas.openxmlformats.org/officeDocument/2006/relationships/slide" Target="slides/slide88.xml"/><Relationship Id="rId99" Type="http://schemas.openxmlformats.org/officeDocument/2006/relationships/slide" Target="slides/slide93.xml"/><Relationship Id="rId101" Type="http://schemas.openxmlformats.org/officeDocument/2006/relationships/handoutMaster" Target="handoutMasters/handoutMaster1.xml"/><Relationship Id="rId4" Type="http://schemas.openxmlformats.org/officeDocument/2006/relationships/customXml" Target="../customXml/item4.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slide" Target="slides/slide70.xml"/><Relationship Id="rId97" Type="http://schemas.openxmlformats.org/officeDocument/2006/relationships/slide" Target="slides/slide91.xml"/><Relationship Id="rId104" Type="http://schemas.openxmlformats.org/officeDocument/2006/relationships/theme" Target="theme/theme1.xml"/><Relationship Id="rId7" Type="http://schemas.openxmlformats.org/officeDocument/2006/relationships/slide" Target="slides/slide1.xml"/><Relationship Id="rId71" Type="http://schemas.openxmlformats.org/officeDocument/2006/relationships/slide" Target="slides/slide65.xml"/><Relationship Id="rId92" Type="http://schemas.openxmlformats.org/officeDocument/2006/relationships/slide" Target="slides/slide86.xml"/><Relationship Id="rId2" Type="http://schemas.openxmlformats.org/officeDocument/2006/relationships/customXml" Target="../customXml/item2.xml"/><Relationship Id="rId29" Type="http://schemas.openxmlformats.org/officeDocument/2006/relationships/slide" Target="slides/slide23.xml"/><Relationship Id="rId24" Type="http://schemas.openxmlformats.org/officeDocument/2006/relationships/slide" Target="slides/slide18.xml"/><Relationship Id="rId40" Type="http://schemas.openxmlformats.org/officeDocument/2006/relationships/slide" Target="slides/slide34.xml"/><Relationship Id="rId45" Type="http://schemas.openxmlformats.org/officeDocument/2006/relationships/slide" Target="slides/slide39.xml"/><Relationship Id="rId66" Type="http://schemas.openxmlformats.org/officeDocument/2006/relationships/slide" Target="slides/slide60.xml"/><Relationship Id="rId87" Type="http://schemas.openxmlformats.org/officeDocument/2006/relationships/slide" Target="slides/slide81.xml"/><Relationship Id="rId61" Type="http://schemas.openxmlformats.org/officeDocument/2006/relationships/slide" Target="slides/slide55.xml"/><Relationship Id="rId82" Type="http://schemas.openxmlformats.org/officeDocument/2006/relationships/slide" Target="slides/slide76.xml"/><Relationship Id="rId19" Type="http://schemas.openxmlformats.org/officeDocument/2006/relationships/slide" Target="slides/slide13.xml"/><Relationship Id="rId14" Type="http://schemas.openxmlformats.org/officeDocument/2006/relationships/slide" Target="slides/slide8.xml"/><Relationship Id="rId30" Type="http://schemas.openxmlformats.org/officeDocument/2006/relationships/slide" Target="slides/slide24.xml"/><Relationship Id="rId35" Type="http://schemas.openxmlformats.org/officeDocument/2006/relationships/slide" Target="slides/slide29.xml"/><Relationship Id="rId56" Type="http://schemas.openxmlformats.org/officeDocument/2006/relationships/slide" Target="slides/slide50.xml"/><Relationship Id="rId77" Type="http://schemas.openxmlformats.org/officeDocument/2006/relationships/slide" Target="slides/slide71.xml"/><Relationship Id="rId100" Type="http://schemas.openxmlformats.org/officeDocument/2006/relationships/notesMaster" Target="notesMasters/notesMaster1.xml"/><Relationship Id="rId105" Type="http://schemas.openxmlformats.org/officeDocument/2006/relationships/tableStyles" Target="tableStyles.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93" Type="http://schemas.openxmlformats.org/officeDocument/2006/relationships/slide" Target="slides/slide87.xml"/><Relationship Id="rId98" Type="http://schemas.openxmlformats.org/officeDocument/2006/relationships/slide" Target="slides/slide92.xml"/><Relationship Id="rId3" Type="http://schemas.openxmlformats.org/officeDocument/2006/relationships/customXml" Target="../customXml/item3.xml"/><Relationship Id="rId25" Type="http://schemas.openxmlformats.org/officeDocument/2006/relationships/slide" Target="slides/slide19.xml"/><Relationship Id="rId46" Type="http://schemas.openxmlformats.org/officeDocument/2006/relationships/slide" Target="slides/slide40.xml"/><Relationship Id="rId67" Type="http://schemas.openxmlformats.org/officeDocument/2006/relationships/slide" Target="slides/slide61.xml"/></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Ex1.xml.rels><?xml version="1.0" encoding="UTF-8" standalone="yes"?>
<Relationships xmlns="http://schemas.openxmlformats.org/package/2006/relationships"><Relationship Id="rId2" Type="http://schemas.microsoft.com/office/2011/relationships/chartColorStyle" Target="colors4.xml"/><Relationship Id="rId1" Type="http://schemas.microsoft.com/office/2011/relationships/chartStyle" Target="style4.xml"/></Relationships>
</file>

<file path=ppt/charts/_rels/chartEx2.xml.rels><?xml version="1.0" encoding="UTF-8" standalone="yes"?>
<Relationships xmlns="http://schemas.openxmlformats.org/package/2006/relationships"><Relationship Id="rId2" Type="http://schemas.microsoft.com/office/2011/relationships/chartColorStyle" Target="colors5.xml"/><Relationship Id="rId1" Type="http://schemas.microsoft.com/office/2011/relationships/chartStyle" Target="style5.xml"/></Relationships>
</file>

<file path=ppt/charts/_rels/chartEx3.xml.rels><?xml version="1.0" encoding="UTF-8" standalone="yes"?>
<Relationships xmlns="http://schemas.openxmlformats.org/package/2006/relationships"><Relationship Id="rId3" Type="http://schemas.microsoft.com/office/2011/relationships/chartColorStyle" Target="colors6.xml"/><Relationship Id="rId2" Type="http://schemas.microsoft.com/office/2011/relationships/chartStyle" Target="style6.xml"/><Relationship Id="rId1" Type="http://schemas.openxmlformats.org/officeDocument/2006/relationships/oleObject" Target="https://connectedplaces-my.sharepoint.com/personal/tracy_savill_cp_catapult_org_uk/Documents/Documents/sunburst.xlsx" TargetMode="External"/></Relationships>
</file>

<file path=ppt/charts/_rels/chartEx4.xml.rels><?xml version="1.0" encoding="UTF-8" standalone="yes"?>
<Relationships xmlns="http://schemas.openxmlformats.org/package/2006/relationships"><Relationship Id="rId3" Type="http://schemas.microsoft.com/office/2011/relationships/chartColorStyle" Target="colors7.xml"/><Relationship Id="rId2" Type="http://schemas.microsoft.com/office/2011/relationships/chartStyle" Target="style7.xml"/><Relationship Id="rId1" Type="http://schemas.openxmlformats.org/officeDocument/2006/relationships/oleObject" Target="https://connectedplaces-my.sharepoint.com/personal/tracy_savill_cp_catapult_org_uk/Documents/Documents/sunburst.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doughnutChart>
        <c:varyColors val="1"/>
        <c:ser>
          <c:idx val="0"/>
          <c:order val="0"/>
          <c:tx>
            <c:strRef>
              <c:f>Sheet1!$B$1</c:f>
              <c:strCache>
                <c:ptCount val="1"/>
                <c:pt idx="0">
                  <c:v>Sales</c:v>
                </c:pt>
              </c:strCache>
            </c:strRef>
          </c:tx>
          <c:spPr>
            <a:ln>
              <a:noFill/>
            </a:ln>
          </c:spPr>
          <c:dPt>
            <c:idx val="0"/>
            <c:bubble3D val="0"/>
            <c:spPr>
              <a:solidFill>
                <a:srgbClr val="006A52"/>
              </a:solidFill>
              <a:ln w="19050">
                <a:noFill/>
              </a:ln>
              <a:effectLst/>
            </c:spPr>
            <c:extLst>
              <c:ext xmlns:c16="http://schemas.microsoft.com/office/drawing/2014/chart" uri="{C3380CC4-5D6E-409C-BE32-E72D297353CC}">
                <c16:uniqueId val="{00000001-4F62-4392-A68E-0F298E35E27D}"/>
              </c:ext>
            </c:extLst>
          </c:dPt>
          <c:dPt>
            <c:idx val="1"/>
            <c:bubble3D val="0"/>
            <c:spPr>
              <a:solidFill>
                <a:srgbClr val="FBBC33"/>
              </a:solidFill>
              <a:ln w="19050">
                <a:noFill/>
              </a:ln>
              <a:effectLst/>
            </c:spPr>
            <c:extLst>
              <c:ext xmlns:c16="http://schemas.microsoft.com/office/drawing/2014/chart" uri="{C3380CC4-5D6E-409C-BE32-E72D297353CC}">
                <c16:uniqueId val="{00000003-4F62-4392-A68E-0F298E35E27D}"/>
              </c:ext>
            </c:extLst>
          </c:dPt>
          <c:dPt>
            <c:idx val="2"/>
            <c:bubble3D val="0"/>
            <c:spPr>
              <a:solidFill>
                <a:srgbClr val="008CB3"/>
              </a:solidFill>
              <a:ln w="19050">
                <a:noFill/>
              </a:ln>
              <a:effectLst/>
            </c:spPr>
            <c:extLst>
              <c:ext xmlns:c16="http://schemas.microsoft.com/office/drawing/2014/chart" uri="{C3380CC4-5D6E-409C-BE32-E72D297353CC}">
                <c16:uniqueId val="{00000005-4F62-4392-A68E-0F298E35E27D}"/>
              </c:ext>
            </c:extLst>
          </c:dPt>
          <c:dPt>
            <c:idx val="3"/>
            <c:bubble3D val="0"/>
            <c:spPr>
              <a:solidFill>
                <a:srgbClr val="5FBCA2"/>
              </a:solidFill>
              <a:ln w="19050">
                <a:noFill/>
              </a:ln>
              <a:effectLst/>
            </c:spPr>
            <c:extLst>
              <c:ext xmlns:c16="http://schemas.microsoft.com/office/drawing/2014/chart" uri="{C3380CC4-5D6E-409C-BE32-E72D297353CC}">
                <c16:uniqueId val="{00000007-4F62-4392-A68E-0F298E35E27D}"/>
              </c:ext>
            </c:extLst>
          </c:dPt>
          <c:cat>
            <c:strRef>
              <c:f>Sheet1!$A$2:$A$5</c:f>
              <c:strCache>
                <c:ptCount val="4"/>
                <c:pt idx="0">
                  <c:v>1st Qtr</c:v>
                </c:pt>
                <c:pt idx="1">
                  <c:v>2nd Qtr</c:v>
                </c:pt>
                <c:pt idx="2">
                  <c:v>3rd Qtr</c:v>
                </c:pt>
                <c:pt idx="3">
                  <c:v>4th Qtr</c:v>
                </c:pt>
              </c:strCache>
            </c:strRef>
          </c:cat>
          <c:val>
            <c:numRef>
              <c:f>Sheet1!$B$2:$B$5</c:f>
              <c:numCache>
                <c:formatCode>General</c:formatCode>
                <c:ptCount val="4"/>
                <c:pt idx="0">
                  <c:v>1</c:v>
                </c:pt>
                <c:pt idx="1">
                  <c:v>1</c:v>
                </c:pt>
                <c:pt idx="2">
                  <c:v>1</c:v>
                </c:pt>
                <c:pt idx="3">
                  <c:v>1</c:v>
                </c:pt>
              </c:numCache>
            </c:numRef>
          </c:val>
          <c:extLst>
            <c:ext xmlns:c16="http://schemas.microsoft.com/office/drawing/2014/chart" uri="{C3380CC4-5D6E-409C-BE32-E72D297353CC}">
              <c16:uniqueId val="{00000008-4F62-4392-A68E-0F298E35E27D}"/>
            </c:ext>
          </c:extLst>
        </c:ser>
        <c:dLbls>
          <c:showLegendKey val="0"/>
          <c:showVal val="0"/>
          <c:showCatName val="0"/>
          <c:showSerName val="0"/>
          <c:showPercent val="0"/>
          <c:showBubbleSize val="0"/>
          <c:showLeaderLines val="1"/>
        </c:dLbls>
        <c:firstSliceAng val="0"/>
        <c:holeSize val="65"/>
      </c:doughnutChart>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4">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a:noFill/>
            </a:ln>
          </c:spPr>
          <c:dPt>
            <c:idx val="0"/>
            <c:bubble3D val="0"/>
            <c:spPr>
              <a:solidFill>
                <a:schemeClr val="accent1"/>
              </a:solidFill>
              <a:ln w="19050">
                <a:noFill/>
              </a:ln>
              <a:effectLst/>
            </c:spPr>
            <c:extLst>
              <c:ext xmlns:c16="http://schemas.microsoft.com/office/drawing/2014/chart" uri="{C3380CC4-5D6E-409C-BE32-E72D297353CC}">
                <c16:uniqueId val="{00000001-0625-490C-8345-F9F7B084E487}"/>
              </c:ext>
            </c:extLst>
          </c:dPt>
          <c:dPt>
            <c:idx val="1"/>
            <c:bubble3D val="0"/>
            <c:spPr>
              <a:solidFill>
                <a:schemeClr val="accent5"/>
              </a:solidFill>
              <a:ln w="19050">
                <a:noFill/>
              </a:ln>
              <a:effectLst/>
            </c:spPr>
            <c:extLst>
              <c:ext xmlns:c16="http://schemas.microsoft.com/office/drawing/2014/chart" uri="{C3380CC4-5D6E-409C-BE32-E72D297353CC}">
                <c16:uniqueId val="{00000003-0625-490C-8345-F9F7B084E487}"/>
              </c:ext>
            </c:extLst>
          </c:dPt>
          <c:dPt>
            <c:idx val="2"/>
            <c:bubble3D val="0"/>
            <c:spPr>
              <a:solidFill>
                <a:schemeClr val="accent3"/>
              </a:solidFill>
              <a:ln w="19050">
                <a:noFill/>
              </a:ln>
              <a:effectLst/>
            </c:spPr>
            <c:extLst>
              <c:ext xmlns:c16="http://schemas.microsoft.com/office/drawing/2014/chart" uri="{C3380CC4-5D6E-409C-BE32-E72D297353CC}">
                <c16:uniqueId val="{00000005-0625-490C-8345-F9F7B084E487}"/>
              </c:ext>
            </c:extLst>
          </c:dPt>
          <c:dPt>
            <c:idx val="3"/>
            <c:bubble3D val="0"/>
            <c:spPr>
              <a:solidFill>
                <a:schemeClr val="accent4"/>
              </a:solidFill>
              <a:ln w="19050">
                <a:noFill/>
              </a:ln>
              <a:effectLst/>
            </c:spPr>
            <c:extLst>
              <c:ext xmlns:c16="http://schemas.microsoft.com/office/drawing/2014/chart" uri="{C3380CC4-5D6E-409C-BE32-E72D297353CC}">
                <c16:uniqueId val="{00000007-0625-490C-8345-F9F7B084E487}"/>
              </c:ext>
            </c:extLst>
          </c:dPt>
          <c:cat>
            <c:strRef>
              <c:f>Sheet1!$A$2:$A$5</c:f>
              <c:strCache>
                <c:ptCount val="4"/>
                <c:pt idx="0">
                  <c:v>1st Qtr</c:v>
                </c:pt>
                <c:pt idx="1">
                  <c:v>2nd Qtr</c:v>
                </c:pt>
                <c:pt idx="2">
                  <c:v>3rd Qtr</c:v>
                </c:pt>
                <c:pt idx="3">
                  <c:v>4th Qtr</c:v>
                </c:pt>
              </c:strCache>
            </c:strRef>
          </c:cat>
          <c:val>
            <c:numRef>
              <c:f>Sheet1!$B$2:$B$5</c:f>
              <c:numCache>
                <c:formatCode>General</c:formatCode>
                <c:ptCount val="4"/>
                <c:pt idx="0">
                  <c:v>10</c:v>
                </c:pt>
                <c:pt idx="1">
                  <c:v>10</c:v>
                </c:pt>
                <c:pt idx="2">
                  <c:v>10</c:v>
                </c:pt>
                <c:pt idx="3">
                  <c:v>10</c:v>
                </c:pt>
              </c:numCache>
            </c:numRef>
          </c:val>
          <c:extLst>
            <c:ext xmlns:c16="http://schemas.microsoft.com/office/drawing/2014/chart" uri="{C3380CC4-5D6E-409C-BE32-E72D297353CC}">
              <c16:uniqueId val="{00000008-0625-490C-8345-F9F7B084E487}"/>
            </c:ext>
          </c:extLst>
        </c:ser>
        <c:dLbls>
          <c:showLegendKey val="0"/>
          <c:showVal val="0"/>
          <c:showCatName val="0"/>
          <c:showSerName val="0"/>
          <c:showPercent val="0"/>
          <c:showBubbleSize val="0"/>
          <c:showLeaderLines val="1"/>
        </c:dLbls>
        <c:firstSliceAng val="0"/>
        <c:holeSize val="86"/>
      </c:doughnutChart>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a:noFill/>
            </a:ln>
          </c:spPr>
          <c:dPt>
            <c:idx val="0"/>
            <c:bubble3D val="0"/>
            <c:spPr>
              <a:solidFill>
                <a:srgbClr val="0D725B"/>
              </a:solidFill>
              <a:ln w="19050">
                <a:noFill/>
              </a:ln>
              <a:effectLst/>
            </c:spPr>
            <c:extLst>
              <c:ext xmlns:c16="http://schemas.microsoft.com/office/drawing/2014/chart" uri="{C3380CC4-5D6E-409C-BE32-E72D297353CC}">
                <c16:uniqueId val="{00000001-47A4-4E99-BEAF-CF107585BF23}"/>
              </c:ext>
            </c:extLst>
          </c:dPt>
          <c:dPt>
            <c:idx val="1"/>
            <c:bubble3D val="0"/>
            <c:spPr>
              <a:solidFill>
                <a:schemeClr val="accent3"/>
              </a:solidFill>
              <a:ln w="19050">
                <a:noFill/>
              </a:ln>
              <a:effectLst/>
            </c:spPr>
            <c:extLst>
              <c:ext xmlns:c16="http://schemas.microsoft.com/office/drawing/2014/chart" uri="{C3380CC4-5D6E-409C-BE32-E72D297353CC}">
                <c16:uniqueId val="{00000003-47A4-4E99-BEAF-CF107585BF23}"/>
              </c:ext>
            </c:extLst>
          </c:dPt>
          <c:dPt>
            <c:idx val="2"/>
            <c:bubble3D val="0"/>
            <c:spPr>
              <a:solidFill>
                <a:schemeClr val="accent5"/>
              </a:solidFill>
              <a:ln w="19050">
                <a:noFill/>
              </a:ln>
              <a:effectLst/>
            </c:spPr>
            <c:extLst>
              <c:ext xmlns:c16="http://schemas.microsoft.com/office/drawing/2014/chart" uri="{C3380CC4-5D6E-409C-BE32-E72D297353CC}">
                <c16:uniqueId val="{00000005-47A4-4E99-BEAF-CF107585BF23}"/>
              </c:ext>
            </c:extLst>
          </c:dPt>
          <c:dPt>
            <c:idx val="3"/>
            <c:bubble3D val="0"/>
            <c:spPr>
              <a:solidFill>
                <a:schemeClr val="accent4"/>
              </a:solidFill>
              <a:ln w="19050">
                <a:noFill/>
              </a:ln>
              <a:effectLst/>
            </c:spPr>
            <c:extLst>
              <c:ext xmlns:c16="http://schemas.microsoft.com/office/drawing/2014/chart" uri="{C3380CC4-5D6E-409C-BE32-E72D297353CC}">
                <c16:uniqueId val="{00000007-47A4-4E99-BEAF-CF107585BF23}"/>
              </c:ext>
            </c:extLst>
          </c:dPt>
          <c:dPt>
            <c:idx val="4"/>
            <c:bubble3D val="0"/>
            <c:spPr>
              <a:solidFill>
                <a:schemeClr val="accent2"/>
              </a:solidFill>
              <a:ln w="19050">
                <a:noFill/>
              </a:ln>
              <a:effectLst/>
            </c:spPr>
            <c:extLst>
              <c:ext xmlns:c16="http://schemas.microsoft.com/office/drawing/2014/chart" uri="{C3380CC4-5D6E-409C-BE32-E72D297353CC}">
                <c16:uniqueId val="{00000009-47A4-4E99-BEAF-CF107585BF23}"/>
              </c:ext>
            </c:extLst>
          </c:dPt>
          <c:dPt>
            <c:idx val="5"/>
            <c:bubble3D val="0"/>
            <c:spPr>
              <a:solidFill>
                <a:schemeClr val="accent6"/>
              </a:solidFill>
              <a:ln w="19050">
                <a:noFill/>
              </a:ln>
              <a:effectLst/>
            </c:spPr>
            <c:extLst>
              <c:ext xmlns:c16="http://schemas.microsoft.com/office/drawing/2014/chart" uri="{C3380CC4-5D6E-409C-BE32-E72D297353CC}">
                <c16:uniqueId val="{0000000B-47A4-4E99-BEAF-CF107585BF23}"/>
              </c:ext>
            </c:extLst>
          </c:dPt>
          <c:cat>
            <c:strRef>
              <c:f>Sheet1!$A$2:$A$7</c:f>
              <c:strCache>
                <c:ptCount val="6"/>
                <c:pt idx="0">
                  <c:v>1st Qtr</c:v>
                </c:pt>
                <c:pt idx="1">
                  <c:v>2nd Qtr</c:v>
                </c:pt>
                <c:pt idx="2">
                  <c:v>3rd Qtr</c:v>
                </c:pt>
                <c:pt idx="3">
                  <c:v>4th Qtr</c:v>
                </c:pt>
                <c:pt idx="4">
                  <c:v>5th Qtr</c:v>
                </c:pt>
                <c:pt idx="5">
                  <c:v>6th Qtr</c:v>
                </c:pt>
              </c:strCache>
            </c:strRef>
          </c:cat>
          <c:val>
            <c:numRef>
              <c:f>Sheet1!$B$2:$B$7</c:f>
              <c:numCache>
                <c:formatCode>General</c:formatCode>
                <c:ptCount val="6"/>
                <c:pt idx="0">
                  <c:v>10</c:v>
                </c:pt>
                <c:pt idx="1">
                  <c:v>10</c:v>
                </c:pt>
                <c:pt idx="2">
                  <c:v>10</c:v>
                </c:pt>
                <c:pt idx="3">
                  <c:v>10</c:v>
                </c:pt>
                <c:pt idx="4">
                  <c:v>10</c:v>
                </c:pt>
                <c:pt idx="5">
                  <c:v>10</c:v>
                </c:pt>
              </c:numCache>
            </c:numRef>
          </c:val>
          <c:extLst>
            <c:ext xmlns:c16="http://schemas.microsoft.com/office/drawing/2014/chart" uri="{C3380CC4-5D6E-409C-BE32-E72D297353CC}">
              <c16:uniqueId val="{0000000C-47A4-4E99-BEAF-CF107585BF23}"/>
            </c:ext>
          </c:extLst>
        </c:ser>
        <c:dLbls>
          <c:showLegendKey val="0"/>
          <c:showVal val="0"/>
          <c:showCatName val="0"/>
          <c:showSerName val="0"/>
          <c:showPercent val="0"/>
          <c:showBubbleSize val="0"/>
          <c:showLeaderLines val="1"/>
        </c:dLbls>
        <c:firstSliceAng val="0"/>
        <c:holeSize val="86"/>
      </c:doughnutChart>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Ex1.xml><?xml version="1.0" encoding="utf-8"?>
<cx:chartSpace xmlns:a="http://schemas.openxmlformats.org/drawingml/2006/main" xmlns:r="http://schemas.openxmlformats.org/officeDocument/2006/relationships" xmlns:cx="http://schemas.microsoft.com/office/drawing/2014/chartex">
  <cx:chart>
    <cx:plotArea>
      <cx:plotAreaRegion/>
    </cx:plotArea>
  </cx:chart>
</cx:chartSpace>
</file>

<file path=ppt/charts/chartEx2.xml><?xml version="1.0" encoding="utf-8"?>
<cx:chartSpace xmlns:a="http://schemas.openxmlformats.org/drawingml/2006/main" xmlns:r="http://schemas.openxmlformats.org/officeDocument/2006/relationships" xmlns:cx="http://schemas.microsoft.com/office/drawing/2014/chartex">
  <cx:chart>
    <cx:plotArea>
      <cx:plotAreaRegion/>
    </cx:plotArea>
  </cx:chart>
</cx:chartSpace>
</file>

<file path=ppt/charts/chartEx3.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Sheet1!$B$3:$C$21</cx:f>
        <cx:lvl ptCount="19">
          <cx:pt idx="0">Stakeholder engagement</cx:pt>
          <cx:pt idx="5">Transport modelling</cx:pt>
          <cx:pt idx="6">Aggregation of demand</cx:pt>
          <cx:pt idx="7">Business model advice</cx:pt>
          <cx:pt idx="8">Accelerators</cx:pt>
          <cx:pt idx="9">Connecting to buyers and investors</cx:pt>
          <cx:pt idx="10">Workshops</cx:pt>
          <cx:pt idx="12">Demonstrator design </cx:pt>
          <cx:pt idx="13">Consortium building</cx:pt>
          <cx:pt idx="14">Scoping of requirements</cx:pt>
          <cx:pt idx="15">Prototyping</cx:pt>
          <cx:pt idx="16">Connecting academia to industry</cx:pt>
          <cx:pt idx="17">Sandboxes</cx:pt>
          <cx:pt idx="18">Prototyping</cx:pt>
        </cx:lvl>
        <cx:lvl ptCount="19">
          <cx:pt idx="0">Barrier analysis</cx:pt>
          <cx:pt idx="1">Systems architecture design</cx:pt>
          <cx:pt idx="2">Technology roadmapping</cx:pt>
          <cx:pt idx="3">Use case devt</cx:pt>
          <cx:pt idx="4">Business model challenge</cx:pt>
          <cx:pt idx="5">Demand modelling</cx:pt>
          <cx:pt idx="7">Growing SMEs</cx:pt>
          <cx:pt idx="10">Ideation</cx:pt>
          <cx:pt idx="11">Competitions</cx:pt>
          <cx:pt idx="12">De-risking innovation</cx:pt>
          <cx:pt idx="13">De-risking innovation</cx:pt>
          <cx:pt idx="14">De-risking innovation</cx:pt>
          <cx:pt idx="18">Service Design</cx:pt>
        </cx:lvl>
      </cx:strDim>
      <cx:numDim type="size">
        <cx:f>Sheet1!$D$3:$D$21</cx:f>
        <cx:lvl ptCount="19" formatCode="General">
          <cx:pt idx="0">10</cx:pt>
          <cx:pt idx="1">10</cx:pt>
          <cx:pt idx="2">10</cx:pt>
          <cx:pt idx="3">10</cx:pt>
          <cx:pt idx="4">10</cx:pt>
          <cx:pt idx="5">10</cx:pt>
          <cx:pt idx="6">10</cx:pt>
          <cx:pt idx="7">10</cx:pt>
          <cx:pt idx="8">10</cx:pt>
          <cx:pt idx="9">10</cx:pt>
          <cx:pt idx="10">10</cx:pt>
          <cx:pt idx="11">10</cx:pt>
          <cx:pt idx="12">10</cx:pt>
          <cx:pt idx="13">10</cx:pt>
          <cx:pt idx="14">10</cx:pt>
          <cx:pt idx="15">10</cx:pt>
          <cx:pt idx="16">10</cx:pt>
          <cx:pt idx="18">10</cx:pt>
        </cx:lvl>
      </cx:numDim>
    </cx:data>
  </cx:chartData>
  <cx:chart>
    <cx:plotArea>
      <cx:plotAreaRegion>
        <cx:series layoutId="sunburst" uniqueId="{985D4176-7BB5-49AC-9B17-A81A16E9983B}">
          <cx:tx>
            <cx:txData>
              <cx:f>Sheet1!$D$2</cx:f>
              <cx:v>Column1</cx:v>
            </cx:txData>
          </cx:tx>
          <cx:dataLabels pos="ctr">
            <cx:visibility seriesName="0" categoryName="1" value="0"/>
          </cx:dataLabels>
          <cx:dataId val="0"/>
        </cx:series>
      </cx:plotAreaRegion>
    </cx:plotArea>
  </cx:chart>
</cx:chartSpace>
</file>

<file path=ppt/charts/chartEx4.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Sheet1!$B$39:$C$53</cx:f>
        <cx:lvl ptCount="15">
          <cx:pt idx="0">Data discovery</cx:pt>
          <cx:pt idx="1">Use case identification</cx:pt>
          <cx:pt idx="2">Future visioning</cx:pt>
          <cx:pt idx="4">Convening stakeholders</cx:pt>
          <cx:pt idx="5">Stakeholder engagement</cx:pt>
          <cx:pt idx="6">human insights</cx:pt>
          <cx:pt idx="7">Virtual reality</cx:pt>
          <cx:pt idx="9">Spending review bid support</cx:pt>
          <cx:pt idx="10">Impact modelling</cx:pt>
          <cx:pt idx="11">Masterplanning</cx:pt>
          <cx:pt idx="12">Visioning</cx:pt>
        </cx:lvl>
        <cx:lvl ptCount="15">
          <cx:pt idx="0">Data and Digital Strategy</cx:pt>
          <cx:pt idx="3">Service and Product Design</cx:pt>
          <cx:pt idx="4">Challenge definition</cx:pt>
          <cx:pt idx="6">Influencing behaviours</cx:pt>
          <cx:pt idx="8">Procurement of innovation</cx:pt>
          <cx:pt idx="9">Investment/business case</cx:pt>
          <cx:pt idx="11">Place-making</cx:pt>
          <cx:pt idx="13">Standards development</cx:pt>
          <cx:pt idx="14">Testbeds and Living Labs</cx:pt>
        </cx:lvl>
      </cx:strDim>
      <cx:numDim type="size">
        <cx:f>Sheet1!$D$39:$D$53</cx:f>
        <cx:lvl ptCount="15" formatCode="General">
          <cx:pt idx="0">10</cx:pt>
          <cx:pt idx="1">10</cx:pt>
          <cx:pt idx="2">10</cx:pt>
          <cx:pt idx="3">10</cx:pt>
          <cx:pt idx="4">10</cx:pt>
          <cx:pt idx="5">10</cx:pt>
          <cx:pt idx="6">10</cx:pt>
          <cx:pt idx="7">10</cx:pt>
          <cx:pt idx="8">10</cx:pt>
          <cx:pt idx="9">10</cx:pt>
          <cx:pt idx="10">10</cx:pt>
          <cx:pt idx="11">10</cx:pt>
          <cx:pt idx="12">10</cx:pt>
          <cx:pt idx="13">10</cx:pt>
          <cx:pt idx="14">10</cx:pt>
        </cx:lvl>
      </cx:numDim>
    </cx:data>
  </cx:chartData>
  <cx:chart>
    <cx:plotArea>
      <cx:plotAreaRegion>
        <cx:series layoutId="sunburst" uniqueId="{CBC47C46-701A-45C6-BE20-51FB22208F24}">
          <cx:dataLabels pos="ctr">
            <cx:visibility seriesName="0" categoryName="1" value="0"/>
          </cx:dataLabels>
          <cx:dataId val="0"/>
        </cx:series>
      </cx:plotAreaRegion>
    </cx:plotArea>
  </cx:chart>
</cx: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381">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lt1"/>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ln w="19050">
        <a:solidFill>
          <a:schemeClr val="lt1"/>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5.xml><?xml version="1.0" encoding="utf-8"?>
<cs:chartStyle xmlns:cs="http://schemas.microsoft.com/office/drawing/2012/chartStyle" xmlns:a="http://schemas.openxmlformats.org/drawingml/2006/main" id="381">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lt1"/>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ln w="19050">
        <a:solidFill>
          <a:schemeClr val="lt1"/>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6.xml><?xml version="1.0" encoding="utf-8"?>
<cs:chartStyle xmlns:cs="http://schemas.microsoft.com/office/drawing/2012/chartStyle" xmlns:a="http://schemas.openxmlformats.org/drawingml/2006/main" id="381">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lt1"/>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ln w="19050">
        <a:solidFill>
          <a:schemeClr val="lt1"/>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7.xml><?xml version="1.0" encoding="utf-8"?>
<cs:chartStyle xmlns:cs="http://schemas.microsoft.com/office/drawing/2012/chartStyle" xmlns:a="http://schemas.openxmlformats.org/drawingml/2006/main" id="381">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lt1"/>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ln w="19050">
        <a:solidFill>
          <a:schemeClr val="lt1"/>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omments/modernComment_123_33891E6C.xml><?xml version="1.0" encoding="utf-8"?>
<p188:cmLst xmlns:a="http://schemas.openxmlformats.org/drawingml/2006/main" xmlns:r="http://schemas.openxmlformats.org/officeDocument/2006/relationships" xmlns:p188="http://schemas.microsoft.com/office/powerpoint/2018/8/main">
  <p188:cm id="{8147A443-41E1-4FC3-9C3E-646DADFD5671}" authorId="{70A2D226-73E0-E559-3F5B-17B76C80C5EE}" created="2021-05-06T08:23:35.159">
    <ac:deMkLst xmlns:ac="http://schemas.microsoft.com/office/drawing/2013/main/command">
      <pc:docMk xmlns:pc="http://schemas.microsoft.com/office/powerpoint/2013/main/command"/>
      <pc:sldMk xmlns:pc="http://schemas.microsoft.com/office/powerpoint/2013/main/command" cId="864624236" sldId="291"/>
      <ac:graphicFrameMk id="18" creationId="{301678F5-D2C3-4DA8-ADBD-1878A9BA5BF9}"/>
    </ac:deMkLst>
    <p188:txBody>
      <a:bodyPr/>
      <a:lstStyle/>
      <a:p>
        <a:r>
          <a:rPr lang="en-US"/>
          <a:t>would prototpying not sit only under 'building supply'.  Or is it showcasing prototpyes to encourage  vision'</a:t>
        </a:r>
      </a:p>
    </p188:txBody>
  </p188:cm>
  <p188:cm id="{5EBB24D3-DEA1-4A4D-866B-90825BDFFF27}" authorId="{1F2C9CCD-F799-A71E-D3C2-FBD0726AAFB8}" created="2021-05-11T10:16:46.647">
    <ac:deMkLst xmlns:ac="http://schemas.microsoft.com/office/drawing/2013/main/command">
      <pc:docMk xmlns:pc="http://schemas.microsoft.com/office/powerpoint/2013/main/command"/>
      <pc:sldMk xmlns:pc="http://schemas.microsoft.com/office/powerpoint/2013/main/command" cId="864624236" sldId="291"/>
      <ac:spMk id="5" creationId="{180E2F65-159F-4CDA-920C-BCD2A468A51E}"/>
    </ac:deMkLst>
    <p188:txBody>
      <a:bodyPr/>
      <a:lstStyle/>
      <a:p>
        <a:r>
          <a:rPr lang="en-GB"/>
          <a:t>Alex raised q whether we should offer hackathons, given there are others who do this</a:t>
        </a:r>
      </a:p>
    </p188:txBody>
  </p188:cm>
</p188:cmLst>
</file>

<file path=ppt/comments/modernComment_36FD_DE6A250C.xml><?xml version="1.0" encoding="utf-8"?>
<p188:cmLst xmlns:a="http://schemas.openxmlformats.org/drawingml/2006/main" xmlns:r="http://schemas.openxmlformats.org/officeDocument/2006/relationships" xmlns:p188="http://schemas.microsoft.com/office/powerpoint/2018/8/main">
  <p188:cm id="{3E4449FC-B76B-4753-8839-A1AA453CC37D}" authorId="{75856359-20FA-603D-B779-D69498C1DDF1}" created="2025-08-15T13:52:09.574">
    <pc:sldMkLst xmlns:pc="http://schemas.microsoft.com/office/powerpoint/2013/main/command">
      <pc:docMk/>
      <pc:sldMk cId="3360497758" sldId="1456"/>
    </pc:sldMkLst>
    <p188:txBody>
      <a:bodyPr/>
      <a:lstStyle/>
      <a:p>
        <a:r>
          <a:rPr lang="en-GB"/>
          <a:t>Sticky ones (Need discussion)
Missing : resiliency? (this could be about aim, not necessarily  ‘theme’
Themes : Outcome(e.g., to improve efficient, resilient)? Or Domain?
Workforce experience? : under operation? Or Experience?
Could feels like freight and logistics are missing
How to highlight Data and Digital? Or address differently
Autonomy : Unmanned (e.g., Marine survey), different from automation (as part of operation)
‘Connectivity’ - popular theme across the published theme</a:t>
        </a:r>
      </a:p>
    </p188:txBody>
  </p188:cm>
  <p188:cm id="{89B5A6E3-1A5C-4650-AB61-5023AEFDC1F4}" authorId="{75856359-20FA-603D-B779-D69498C1DDF1}" created="2025-08-15T16:00:45.622">
    <pc:sldMkLst xmlns:pc="http://schemas.microsoft.com/office/powerpoint/2013/main/command">
      <pc:docMk/>
      <pc:sldMk cId="3360497758" sldId="1456"/>
    </pc:sldMkLst>
    <p188:txBody>
      <a:bodyPr/>
      <a:lstStyle/>
      <a:p>
        <a:r>
          <a:rPr lang="en-GB"/>
          <a:t>Rationale of ‘theme’ : that represents the direction of Transport overall in the coming 3-5 years</a:t>
        </a:r>
      </a:p>
    </p188:txBody>
  </p188:cm>
  <p188:cm id="{2199A3E5-A4C2-4697-800D-2AC7943117E7}" authorId="{2A7890C7-666D-B90C-E359-C3E98329BEFC}" created="2025-08-20T12:48:16.872">
    <ac:txMkLst xmlns:ac="http://schemas.microsoft.com/office/drawing/2013/main/command">
      <pc:docMk xmlns:pc="http://schemas.microsoft.com/office/powerpoint/2013/main/command"/>
      <pc:sldMk xmlns:pc="http://schemas.microsoft.com/office/powerpoint/2013/main/command" cId="3731498252" sldId="14077"/>
      <ac:spMk id="8" creationId="{D0F8F9E8-49FB-8A8F-F843-7DB1DA70101A}"/>
      <ac:txMk cp="3" len="4">
        <ac:context len="107" hash="2449246903"/>
      </ac:txMk>
    </ac:txMkLst>
    <p188:pos x="602586" y="263989"/>
    <p188:txBody>
      <a:bodyPr/>
      <a:lstStyle/>
      <a:p>
        <a:r>
          <a:rPr lang="en-GB"/>
          <a:t>Hubs is alluding to physical locations and the Govt is certainly pushing these - the NCfMA and MIH being two new ones coming.  Where would Clusters (another Govt initiative) fit in? Is this in section 6? Hubs tend to be singular focused on a topic or domain, where as Clusters tend to be in a location and across multi topics? We have approaching a dozen in maritime with at least half being ones we want to work with.</a:t>
        </a:r>
      </a:p>
    </p188:txBody>
    <p188:extLst>
      <p:ext xmlns:p="http://schemas.openxmlformats.org/presentationml/2006/main" uri="{57CB4572-C831-44C2-8A1C-0ADB6CCDFE69}">
        <p223:reactions xmlns:p223="http://schemas.microsoft.com/office/powerpoint/2022/03/main">
          <p223:rxn type="👍">
            <p223:instance time="2025-08-21T10:40:32.097" authorId="{75856359-20FA-603D-B779-D69498C1DDF1}"/>
          </p223:rxn>
        </p223:reactions>
      </p:ext>
    </p188:extLst>
  </p188:cm>
  <p188:cm id="{35ABA313-A8E2-4D5B-A5B7-366BEFE4D0B9}" authorId="{2A7890C7-666D-B90C-E359-C3E98329BEFC}" created="2025-08-20T12:50:19.709">
    <ac:txMkLst xmlns:ac="http://schemas.microsoft.com/office/drawing/2013/main/command">
      <pc:docMk xmlns:pc="http://schemas.microsoft.com/office/powerpoint/2013/main/command"/>
      <pc:sldMk xmlns:pc="http://schemas.microsoft.com/office/powerpoint/2013/main/command" cId="3731498252" sldId="14077"/>
      <ac:graphicFrameMk id="3" creationId="{B57B013E-B8F8-8F27-24A1-8527687B1EAB}"/>
      <dc:dgmMk xmlns:dc="http://schemas.microsoft.com/office/drawing/2013/diagram/command"/>
      <dc:nodeMk xmlns:dc="http://schemas.microsoft.com/office/drawing/2013/diagram/command" id="{3E02EACC-628A-4626-924A-78E278E4B40B}"/>
      <ac:txMk cp="0" len="4">
        <ac:context len="18" hash="2714003463"/>
      </ac:txMk>
    </ac:txMkLst>
    <p188:pos x="2726168" y="733232"/>
    <p188:txBody>
      <a:bodyPr/>
      <a:lstStyle/>
      <a:p>
        <a:r>
          <a:rPr lang="en-GB"/>
          <a:t>Places housing Sovereign / National and Critical capabilities
Places housing critical infrastructure in topics such as future fuels, or advanced communications </a:t>
        </a:r>
      </a:p>
    </p188:txBody>
  </p188:cm>
  <p188:cm id="{15884784-39BC-415F-9248-606472C5C49C}" authorId="{2A7890C7-666D-B90C-E359-C3E98329BEFC}" created="2025-08-20T12:52:04.111">
    <ac:txMkLst xmlns:ac="http://schemas.microsoft.com/office/drawing/2013/main/command">
      <pc:docMk xmlns:pc="http://schemas.microsoft.com/office/powerpoint/2013/main/command"/>
      <pc:sldMk xmlns:pc="http://schemas.microsoft.com/office/powerpoint/2013/main/command" cId="3731498252" sldId="14077"/>
      <ac:graphicFrameMk id="3" creationId="{B57B013E-B8F8-8F27-24A1-8527687B1EAB}"/>
      <dc:dgmMk xmlns:dc="http://schemas.microsoft.com/office/drawing/2013/diagram/command"/>
      <dc:nodeMk xmlns:dc="http://schemas.microsoft.com/office/drawing/2013/diagram/command" id="{B6F61DF0-FE32-4C5A-AF2E-555F63672506}"/>
      <ac:txMk cp="0">
        <ac:context len="9" hash="2047108649"/>
      </ac:txMk>
    </ac:txMkLst>
    <p188:pos x="867872" y="3535426"/>
    <p188:txBody>
      <a:bodyPr/>
      <a:lstStyle/>
      <a:p>
        <a:r>
          <a:rPr lang="en-GB"/>
          <a:t>Systems integration and international interoperability
Testing and assurance centres (could be Hubs)
Vehicles and Vessels!</a:t>
        </a:r>
      </a:p>
    </p188:txBody>
    <p188:extLst>
      <p:ext xmlns:p="http://schemas.openxmlformats.org/presentationml/2006/main" uri="{57CB4572-C831-44C2-8A1C-0ADB6CCDFE69}">
        <p223:reactions xmlns:p223="http://schemas.microsoft.com/office/powerpoint/2022/03/main">
          <p223:rxn type="👍">
            <p223:instance time="2025-08-21T11:22:04.238" authorId="{75856359-20FA-603D-B779-D69498C1DDF1}"/>
          </p223:rxn>
        </p223:reactions>
      </p:ext>
    </p188:extLst>
  </p188:cm>
  <p188:cm id="{50EDC7D7-63BE-4F8C-9D23-5A0A79DC4B9E}" authorId="{2A7890C7-666D-B90C-E359-C3E98329BEFC}" created="2025-08-20T12:53:07.336">
    <ac:txMkLst xmlns:ac="http://schemas.microsoft.com/office/drawing/2013/main/command">
      <pc:docMk xmlns:pc="http://schemas.microsoft.com/office/powerpoint/2013/main/command"/>
      <pc:sldMk xmlns:pc="http://schemas.microsoft.com/office/powerpoint/2013/main/command" cId="3731498252" sldId="14077"/>
      <ac:spMk id="14" creationId="{D09E4E45-2736-6C40-C774-79ED78E07D89}"/>
      <ac:txMk cp="3">
        <ac:context len="190" hash="90572569"/>
      </ac:txMk>
    </ac:txMkLst>
    <p188:pos x="848392" y="263046"/>
    <p188:txBody>
      <a:bodyPr/>
      <a:lstStyle/>
      <a:p>
        <a:r>
          <a:rPr lang="en-GB"/>
          <a:t>I would add in here demand aggregation in transport and other relatable sectors - building on HII approach</a:t>
        </a:r>
      </a:p>
    </p188:txBody>
    <p188:extLst>
      <p:ext xmlns:p="http://schemas.openxmlformats.org/presentationml/2006/main" uri="{57CB4572-C831-44C2-8A1C-0ADB6CCDFE69}">
        <p223:reactions xmlns:p223="http://schemas.microsoft.com/office/powerpoint/2022/03/main">
          <p223:rxn type="👍">
            <p223:instance time="2025-08-21T11:17:31.872" authorId="{75856359-20FA-603D-B779-D69498C1DDF1}"/>
          </p223:rxn>
        </p223:reactions>
      </p:ext>
    </p188:extLst>
  </p188:cm>
  <p188:cm id="{5B545F16-4991-4E80-90D3-D8D6586206FB}" authorId="{2A7890C7-666D-B90C-E359-C3E98329BEFC}" created="2025-08-20T12:55:43.874">
    <ac:deMkLst xmlns:ac="http://schemas.microsoft.com/office/drawing/2013/main/command">
      <pc:docMk xmlns:pc="http://schemas.microsoft.com/office/powerpoint/2013/main/command"/>
      <pc:sldMk xmlns:pc="http://schemas.microsoft.com/office/powerpoint/2013/main/command" cId="3731498252" sldId="14077"/>
      <ac:spMk id="7" creationId="{1381CFB2-CAC0-25B7-1C86-991671996C6B}"/>
    </ac:deMkLst>
    <p188:txBody>
      <a:bodyPr/>
      <a:lstStyle/>
      <a:p>
        <a:r>
          <a:rPr lang="en-GB"/>
          <a:t>As discussed AI &amp; ML are just tools to be deployed as part of a system to derive enhanced benefits.  They are not in my opinion a topic or sub domain in their own right. We would not single out Bluetooth or NFS (to be a bit more up to date).</a:t>
        </a:r>
      </a:p>
    </p188:txBody>
    <p188:extLst>
      <p:ext xmlns:p="http://schemas.openxmlformats.org/presentationml/2006/main" uri="{57CB4572-C831-44C2-8A1C-0ADB6CCDFE69}">
        <p223:reactions xmlns:p223="http://schemas.microsoft.com/office/powerpoint/2022/03/main">
          <p223:rxn type="👍">
            <p223:instance time="2025-08-21T11:22:35.788" authorId="{75856359-20FA-603D-B779-D69498C1DDF1}"/>
          </p223:rxn>
        </p223:reactions>
      </p:ext>
    </p188:extLst>
  </p188:cm>
  <p188:cm id="{8E09215E-1450-4B03-B6FB-EC5AC4CFDCB5}" authorId="{75856359-20FA-603D-B779-D69498C1DDF1}" created="2025-08-20T13:55:09.172">
    <ac:txMkLst xmlns:ac="http://schemas.microsoft.com/office/drawing/2013/main/command">
      <pc:docMk xmlns:pc="http://schemas.microsoft.com/office/powerpoint/2013/main/command"/>
      <pc:sldMk xmlns:pc="http://schemas.microsoft.com/office/powerpoint/2013/main/command" cId="3731498252" sldId="14077"/>
      <ac:graphicFrameMk id="3" creationId="{B57B013E-B8F8-8F27-24A1-8527687B1EAB}"/>
      <dc:dgmMk xmlns:dc="http://schemas.microsoft.com/office/drawing/2013/diagram/command"/>
      <dc:nodeMk xmlns:dc="http://schemas.microsoft.com/office/drawing/2013/diagram/command" id="{093988EA-1639-419B-B1CE-E4F145DA8CD4}"/>
      <ac:txMk cp="0" len="43">
        <ac:context len="44" hash="2905246435"/>
      </ac:txMk>
    </ac:txMkLst>
    <p188:pos x="1779199" y="3761875"/>
    <p188:txBody>
      <a:bodyPr/>
      <a:lstStyle/>
      <a:p>
        <a:r>
          <a:rPr lang="en-GB"/>
          <a:t>Integrate with Hari’s thought ; tech and its affects</a:t>
        </a:r>
      </a:p>
    </p188:txBody>
  </p188:cm>
  <p188:cm id="{9DFC3661-ABA0-4CF1-A10D-C83D41DE89AD}" authorId="{75856359-20FA-603D-B779-D69498C1DDF1}" created="2025-08-20T15:59:46.342">
    <ac:txMkLst xmlns:ac="http://schemas.microsoft.com/office/drawing/2013/main/command">
      <pc:docMk xmlns:pc="http://schemas.microsoft.com/office/powerpoint/2013/main/command"/>
      <pc:sldMk xmlns:pc="http://schemas.microsoft.com/office/powerpoint/2013/main/command" cId="3731498252" sldId="14077"/>
      <ac:graphicFrameMk id="3" creationId="{B57B013E-B8F8-8F27-24A1-8527687B1EAB}"/>
      <dc:dgmMk xmlns:dc="http://schemas.microsoft.com/office/drawing/2013/diagram/command"/>
      <dc:nodeMk xmlns:dc="http://schemas.microsoft.com/office/drawing/2013/diagram/command" id="{8CC3A339-B8FB-47BF-9D97-11DA90DD7E2B}"/>
      <ac:txMk cp="0" len="14">
        <ac:context len="43" hash="1876116858"/>
      </ac:txMk>
    </ac:txMkLst>
    <p188:pos x="5465374" y="4447675"/>
    <p188:replyLst>
      <p188:reply id="{293ED144-3A15-4896-A4D9-199F59D41DA4}" authorId="{75856359-20FA-603D-B779-D69498C1DDF1}" created="2025-08-20T16:00:05.614">
        <p188:txBody>
          <a:bodyPr/>
          <a:lstStyle/>
          <a:p>
            <a:r>
              <a:rPr lang="en-GB"/>
              <a:t>Optimising / improving</a:t>
            </a:r>
          </a:p>
        </p188:txBody>
      </p188:reply>
    </p188:replyLst>
    <p188:txBody>
      <a:bodyPr/>
      <a:lstStyle/>
      <a:p>
        <a:r>
          <a:rPr lang="en-GB"/>
          <a:t>Modernisation?</a:t>
        </a:r>
      </a:p>
    </p188:txBody>
  </p188:cm>
  <p188:cm id="{4D0A5755-09EC-4F64-89BA-B99E2664045B}" authorId="{75856359-20FA-603D-B779-D69498C1DDF1}" created="2025-08-21T10:50:24.731">
    <ac:deMkLst xmlns:ac="http://schemas.microsoft.com/office/drawing/2013/main/command">
      <pc:docMk xmlns:pc="http://schemas.microsoft.com/office/powerpoint/2013/main/command"/>
      <pc:sldMk xmlns:pc="http://schemas.microsoft.com/office/powerpoint/2013/main/command" cId="3731498252" sldId="14077"/>
      <ac:spMk id="8" creationId="{D0F8F9E8-49FB-8A8F-F843-7DB1DA70101A}"/>
    </ac:deMkLst>
    <p188:txBody>
      <a:bodyPr/>
      <a:lstStyle/>
      <a:p>
        <a:r>
          <a:rPr lang="en-GB"/>
          <a:t>If the themes are between outcomes This needs to be aligned with M&amp;E </a:t>
        </a:r>
      </a:p>
    </p188:txBody>
  </p188:cm>
  <p188:cm id="{D62A348C-1179-49BB-8ECD-5DCE52E78C74}" authorId="{75856359-20FA-603D-B779-D69498C1DDF1}" created="2025-08-21T11:26:09.269">
    <ac:deMkLst xmlns:ac="http://schemas.microsoft.com/office/drawing/2013/main/command">
      <pc:docMk xmlns:pc="http://schemas.microsoft.com/office/powerpoint/2013/main/command"/>
      <pc:sldMk xmlns:pc="http://schemas.microsoft.com/office/powerpoint/2013/main/command" cId="3731498252" sldId="14077"/>
      <ac:spMk id="14" creationId="{D09E4E45-2736-6C40-C774-79ED78E07D89}"/>
    </ac:deMkLst>
    <p188:txBody>
      <a:bodyPr/>
      <a:lstStyle/>
      <a:p>
        <a:r>
          <a:rPr lang="en-GB"/>
          <a:t>IT : Tools to achieve above 5 topics / innovation / What CPC does in general</a:t>
        </a:r>
      </a:p>
    </p188:txBody>
  </p188:cm>
  <p188:cm id="{7311B38A-B06D-4EF0-A5FE-BC04C496CBFA}" authorId="{ABD13FBE-8E05-31E1-4917-46B02291B8CC}" created="2025-08-26T13:22:05.198">
    <ac:txMkLst xmlns:ac="http://schemas.microsoft.com/office/drawing/2013/main/command">
      <pc:docMk xmlns:pc="http://schemas.microsoft.com/office/powerpoint/2013/main/command"/>
      <pc:sldMk xmlns:pc="http://schemas.microsoft.com/office/powerpoint/2013/main/command" cId="3731498252" sldId="14077"/>
      <ac:spMk id="13" creationId="{416175F5-9A13-910C-C2BC-603BEF9CB1FE}"/>
      <ac:txMk cp="0" len="11">
        <ac:context len="120" hash="183248073"/>
      </ac:txMk>
    </ac:txMkLst>
    <p188:pos x="954089" y="288499"/>
    <p188:txBody>
      <a:bodyPr/>
      <a:lstStyle/>
      <a:p>
        <a:r>
          <a:rPr lang="en-GB"/>
          <a:t>and Connectivity?</a:t>
        </a:r>
      </a:p>
    </p188:txBody>
  </p188:cm>
  <p188:cm id="{DE7BC48F-FDF5-4B4C-97E9-C8C456C914B2}" authorId="{03C6BE29-9370-B355-9F85-89C2F24C68E0}" created="2025-09-02T11:28:42.386">
    <ac:deMkLst xmlns:ac="http://schemas.microsoft.com/office/drawing/2013/main/command">
      <pc:docMk xmlns:pc="http://schemas.microsoft.com/office/powerpoint/2013/main/command"/>
      <pc:sldMk xmlns:pc="http://schemas.microsoft.com/office/powerpoint/2013/main/command" cId="3731498252" sldId="14077"/>
      <ac:graphicFrameMk id="3" creationId="{B57B013E-B8F8-8F27-24A1-8527687B1EAB}"/>
    </ac:deMkLst>
    <p188:txBody>
      <a:bodyPr/>
      <a:lstStyle/>
      <a:p>
        <a:r>
          <a:rPr lang="en-GB"/>
          <a:t>@Rachel Brown please can you print this one</a:t>
        </a:r>
      </a:p>
    </p188:txBody>
  </p188:cm>
  <p188:cm id="{017EA296-066E-48D7-B6EF-0FDEE64FBE2B}" authorId="{B861643E-5F68-5AAC-AE03-813AE4E3D573}" created="2025-09-04T13:45:32.236">
    <ac:deMkLst xmlns:ac="http://schemas.microsoft.com/office/drawing/2013/main/command">
      <pc:docMk xmlns:pc="http://schemas.microsoft.com/office/powerpoint/2013/main/command"/>
      <pc:sldMk xmlns:pc="http://schemas.microsoft.com/office/powerpoint/2013/main/command" cId="3731498252" sldId="14077"/>
      <ac:graphicFrameMk id="3" creationId="{B57B013E-B8F8-8F27-24A1-8527687B1EAB}"/>
    </ac:deMkLst>
    <p188:txBody>
      <a:bodyPr/>
      <a:lstStyle/>
      <a:p>
        <a:r>
          <a:rPr lang="en-GB"/>
          <a:t>AI - emphasise as a potential solution / enabler, but not as a theme itself, because there is little reference to AI but this is a rapidly emerging tech - refer to the recent high number of AI related applications to the Transport Accelerator</a:t>
        </a:r>
      </a:p>
    </p188:txBody>
  </p188:cm>
  <p188:cm id="{97E671D2-42AC-444D-892E-102163DF6FF1}" authorId="{75856359-20FA-603D-B779-D69498C1DDF1}" created="2025-09-11T09:34:34.888">
    <pc:sldMkLst xmlns:pc="http://schemas.microsoft.com/office/powerpoint/2013/main/command">
      <pc:docMk/>
      <pc:sldMk cId="3731498252" sldId="14077"/>
    </pc:sldMkLst>
    <p188:txBody>
      <a:bodyPr/>
      <a:lstStyle/>
      <a:p>
        <a:r>
          <a:rPr lang="en-US"/>
          <a:t>Sameer's interest: So what? of each themes</a:t>
        </a:r>
      </a:p>
    </p188:txBody>
  </p188:cm>
  <p188:cm id="{76FC0DB2-BF4F-43E9-9EE7-6DD2AAC8F3BB}" authorId="{738DC74D-51DC-ADF8-8D85-AFC808D6F9A7}" created="2025-10-14T14:50:24.482" startDate="2025-10-14T14:50:24.482" dueDate="2025-10-14T14:50:24.482" assignedTo="{75856359-20FA-603D-B779-D69498C1DDF1}" title="Some high-level points @Juhee Hahm to further stress-test this fundamental concept for Transport. Brilliant work so far! (1) Is it possible to align these themes and associated definitions with the &quot;external environment&quot;, so it's much easier to …">
    <ac:txMkLst xmlns:ac="http://schemas.microsoft.com/office/drawing/2013/main/command">
      <pc:docMk xmlns:pc="http://schemas.microsoft.com/office/powerpoint/2013/main/command"/>
      <pc:sldMk xmlns:pc="http://schemas.microsoft.com/office/powerpoint/2013/main/command" cId="3731498252" sldId="14077"/>
      <ac:spMk id="27" creationId="{C63A7D9B-F2E6-9206-7F65-AC9508BE2C03}"/>
      <ac:txMk cp="0" len="49">
        <ac:context len="187" hash="3874239958"/>
      </ac:txMk>
    </ac:txMkLst>
    <p188:pos x="3453319" y="194553"/>
    <p188:txBody>
      <a:bodyPr/>
      <a:lstStyle/>
      <a:p>
        <a:r>
          <a:rPr lang="en-US"/>
          <a:t>Some high-level points [@Juhee Hahm] to further stress-test this fundamental concept for Transport sometime later. Brilliant work so far!
(1) Also, think "MECE" (mutually exclusive and collectively exhaustive) - trends we foresee in the long-term for creating an agile, flexible classification fit for future.
(2) "Themes may operate individually or in combination" - 100% agreed and that's a major challenge for classification. But we need to clarify the difference between themes and outcomes. E.g. "Autonomy / AI / 4IR tech" can be a theme, whereas "planning and operation" can be an outcome of that theme.</a:t>
        </a:r>
      </a:p>
    </p188:txBody>
    <p188:extLst>
      <p:ext xmlns:p="http://schemas.openxmlformats.org/presentationml/2006/main" uri="{5BB2D875-25FF-4072-B9AC-8F64D62656EB}">
        <p228:taskDetails xmlns:p228="http://schemas.microsoft.com/office/powerpoint/2022/08/main">
          <p228:history>
            <p228:event time="2025-10-14T14:50:24.482" id="{D77F853B-075C-4144-8C65-B7667F7048C6}">
              <p228:atrbtn authorId="{738DC74D-51DC-ADF8-8D85-AFC808D6F9A7}"/>
              <p228:anchr>
                <p228:comment id="{76FC0DB2-BF4F-43E9-9EE7-6DD2AAC8F3BB}"/>
              </p228:anchr>
              <p228:add/>
            </p228:event>
            <p228:event time="2025-10-14T14:50:24.482" id="{B9B7DB4B-E2A2-4369-AA19-8095F8960AAF}">
              <p228:atrbtn authorId="{738DC74D-51DC-ADF8-8D85-AFC808D6F9A7}"/>
              <p228:anchr>
                <p228:comment id="{76FC0DB2-BF4F-43E9-9EE7-6DD2AAC8F3BB}"/>
              </p228:anchr>
              <p228:asgn authorId="{75856359-20FA-603D-B779-D69498C1DDF1}"/>
            </p228:event>
            <p228:event time="2025-10-14T14:50:24.482" id="{3AA598DE-3D2A-4ABE-B3B7-C3C67B3CA801}">
              <p228:atrbtn authorId="{738DC74D-51DC-ADF8-8D85-AFC808D6F9A7}"/>
              <p228:anchr>
                <p228:comment id="{76FC0DB2-BF4F-43E9-9EE7-6DD2AAC8F3BB}"/>
              </p228:anchr>
              <p228:title val="Some high-level points @Juhee Hahm to further stress-test this fundamental concept for Transport. Brilliant work so far! (1) Is it possible to align these themes and associated definitions with the &quot;external environment&quot;, so it's much easier to …"/>
            </p228:event>
            <p228:event time="2025-10-14T14:50:24.482" id="{E812A700-2129-46B9-AEA0-CFB7992E580E}">
              <p228:atrbtn authorId="{738DC74D-51DC-ADF8-8D85-AFC808D6F9A7}"/>
              <p228:anchr>
                <p228:comment id="{76FC0DB2-BF4F-43E9-9EE7-6DD2AAC8F3BB}"/>
              </p228:anchr>
              <p228:date stDt="2025-10-14T14:50:24.482" endDt="2025-10-14T14:50:24.482"/>
            </p228:event>
          </p228:history>
        </p228:taskDetails>
      </p:ext>
    </p188:extLst>
  </p188:cm>
</p188:cmLst>
</file>

<file path=ppt/comments/modernComment_36FF_D2731569.xml><?xml version="1.0" encoding="utf-8"?>
<p188:cmLst xmlns:a="http://schemas.openxmlformats.org/drawingml/2006/main" xmlns:r="http://schemas.openxmlformats.org/officeDocument/2006/relationships" xmlns:p188="http://schemas.microsoft.com/office/powerpoint/2018/8/main">
  <p188:cm id="{51070272-FA00-400E-BBA2-6CD5F5469FC2}" authorId="{75856359-20FA-603D-B779-D69498C1DDF1}" status="resolved" created="2025-08-20T16:08:33.244" complete="100000">
    <ac:deMkLst xmlns:ac="http://schemas.microsoft.com/office/drawing/2013/main/command">
      <pc:docMk xmlns:pc="http://schemas.microsoft.com/office/powerpoint/2013/main/command"/>
      <pc:sldMk xmlns:pc="http://schemas.microsoft.com/office/powerpoint/2013/main/command" cId="3530757481" sldId="14079"/>
      <ac:spMk id="37" creationId="{B22A0FCA-BA38-1AF1-F73A-288B9A5A6257}"/>
    </ac:deMkLst>
    <p188:txBody>
      <a:bodyPr/>
      <a:lstStyle/>
      <a:p>
        <a:r>
          <a:rPr lang="en-GB"/>
          <a:t>Stands out ; need to be aligned (Marcel / Steve)</a:t>
        </a:r>
      </a:p>
    </p188:txBody>
  </p188:cm>
  <p188:cm id="{154C8D83-C932-4E9E-9343-4D524153026E}" authorId="{75856359-20FA-603D-B779-D69498C1DDF1}" created="2025-08-21T09:15:15.569">
    <ac:deMkLst xmlns:ac="http://schemas.microsoft.com/office/drawing/2013/main/command">
      <pc:docMk xmlns:pc="http://schemas.microsoft.com/office/powerpoint/2013/main/command"/>
      <pc:sldMk xmlns:pc="http://schemas.microsoft.com/office/powerpoint/2013/main/command" cId="3530757481" sldId="14079"/>
      <ac:spMk id="22" creationId="{CD2564F4-4688-16B4-C4C1-9F8ACACA886D}"/>
    </ac:deMkLst>
    <p188:txBody>
      <a:bodyPr/>
      <a:lstStyle/>
      <a:p>
        <a:r>
          <a:rPr lang="en-GB"/>
          <a:t>Exploring proposals with Department of Transport (DfT)</a:t>
        </a:r>
      </a:p>
    </p188:txBody>
  </p188:cm>
  <p188:cm id="{588B0730-F4C7-47AF-9AAE-7C8F9E1A615B}" authorId="{75856359-20FA-603D-B779-D69498C1DDF1}" created="2025-08-21T15:25:20.441">
    <ac:deMkLst xmlns:ac="http://schemas.microsoft.com/office/drawing/2013/main/command">
      <pc:docMk xmlns:pc="http://schemas.microsoft.com/office/powerpoint/2013/main/command"/>
      <pc:sldMk xmlns:pc="http://schemas.microsoft.com/office/powerpoint/2013/main/command" cId="3530757481" sldId="14079"/>
      <ac:spMk id="27" creationId="{E747A447-6E38-19C2-5680-34E036A9CAC2}"/>
    </ac:deMkLst>
    <p188:txBody>
      <a:bodyPr/>
      <a:lstStyle/>
      <a:p>
        <a:r>
          <a:rPr lang="en-GB"/>
          <a:t>Depends on the bullets</a:t>
        </a:r>
      </a:p>
    </p188:txBody>
  </p188:cm>
</p188:cmLst>
</file>

<file path=ppt/comments/modernComment_3702_859CA57B.xml><?xml version="1.0" encoding="utf-8"?>
<p188:cmLst xmlns:a="http://schemas.openxmlformats.org/drawingml/2006/main" xmlns:r="http://schemas.openxmlformats.org/officeDocument/2006/relationships" xmlns:p188="http://schemas.microsoft.com/office/powerpoint/2018/8/main">
  <p188:cm id="{26484661-567A-401C-B201-AE7F4D2638F4}" authorId="{75856359-20FA-603D-B779-D69498C1DDF1}" status="resolved" created="2025-08-15T12:56:35.387">
    <ac:deMkLst xmlns:ac="http://schemas.microsoft.com/office/drawing/2013/main/command">
      <pc:docMk xmlns:pc="http://schemas.microsoft.com/office/powerpoint/2013/main/command"/>
      <pc:sldMk xmlns:pc="http://schemas.microsoft.com/office/powerpoint/2013/main/command" cId="2241635707" sldId="14082"/>
      <ac:spMk id="9" creationId="{9E07B67D-15CF-E7E4-BB89-9A3F195BD45B}"/>
    </ac:deMkLst>
    <p188:replyLst>
      <p188:reply id="{F94E9503-4F6F-4921-B8DB-A8E6B0DDF1DF}" authorId="{AAAC28E8-0D46-4632-FC73-5C787605A42A}" created="2025-08-15T14:37:30.730">
        <p188:txBody>
          <a:bodyPr/>
          <a:lstStyle/>
          <a:p>
            <a:r>
              <a:rPr lang="en-GB"/>
              <a:t>If you look at the Transformation Impacts in the Excel these are the things to extract. These may need grouping to be more high-level for what you need?</a:t>
            </a:r>
          </a:p>
        </p188:txBody>
        <p188:extLst>
          <p:ext xmlns:p="http://schemas.openxmlformats.org/presentationml/2006/main" uri="{57CB4572-C831-44C2-8A1C-0ADB6CCDFE69}">
            <p223:reactions xmlns:p223="http://schemas.microsoft.com/office/powerpoint/2022/03/main">
              <p223:rxn type="👍">
                <p223:instance time="2025-08-15T16:15:12.867" authorId="{89BEA100-28B6-53CC-D654-B6DCDFEE98A7}"/>
              </p223:rxn>
            </p223:reactions>
          </p:ext>
        </p188:extLst>
      </p188:reply>
      <p188:reply id="{493C064E-22E9-4C63-84AF-01836F88781A}" authorId="{AAAC28E8-0D46-4632-FC73-5C787605A42A}" created="2025-08-15T14:38:07.215">
        <p188:txBody>
          <a:bodyPr/>
          <a:lstStyle/>
          <a:p>
            <a:r>
              <a:rPr lang="en-GB"/>
              <a:t>I'm sorry but won't be able to look at this properly until next week but hope the excel will guide you.</a:t>
            </a:r>
          </a:p>
        </p188:txBody>
        <p188:extLst>
          <p:ext xmlns:p="http://schemas.openxmlformats.org/presentationml/2006/main" uri="{57CB4572-C831-44C2-8A1C-0ADB6CCDFE69}">
            <p223:reactions xmlns:p223="http://schemas.microsoft.com/office/powerpoint/2022/03/main">
              <p223:rxn type="👍">
                <p223:instance time="2025-08-15T16:15:19.226" authorId="{89BEA100-28B6-53CC-D654-B6DCDFEE98A7}"/>
              </p223:rxn>
            </p223:reactions>
          </p:ext>
        </p188:extLst>
      </p188:reply>
    </p188:replyLst>
    <p188:txBody>
      <a:bodyPr/>
      <a:lstStyle/>
      <a:p>
        <a:r>
          <a:rPr lang="en-GB"/>
          <a:t>[@Loren Chamberlain], I expanded this to people experience. I hope this works. 
Also, I populated preliminary focus area description based on the shared Excel. Please correct this if I picked them up incorrectly. The aim is to capture the scope of HIT’s direction that HIT is working on, and will work on in 3-5 years. </a:t>
        </a:r>
      </a:p>
    </p188:txBody>
  </p188:cm>
  <p188:cm id="{B27D043C-21AE-42A8-B264-CBB67C72BD79}" authorId="{AAAC28E8-0D46-4632-FC73-5C787605A42A}" status="resolved" created="2025-08-17T17:10:20.645">
    <ac:txMkLst xmlns:ac="http://schemas.microsoft.com/office/drawing/2013/main/command">
      <pc:docMk xmlns:pc="http://schemas.microsoft.com/office/powerpoint/2013/main/command"/>
      <pc:sldMk xmlns:pc="http://schemas.microsoft.com/office/powerpoint/2013/main/command" cId="2241635707" sldId="14082"/>
      <ac:spMk id="12" creationId="{E6F3EF82-2752-E73E-9904-A159B4B94DA9}"/>
      <ac:txMk cp="0" len="58">
        <ac:context len="151" hash="2878491093"/>
      </ac:txMk>
    </ac:txMkLst>
    <p188:replyLst>
      <p188:reply id="{C39680E4-3860-4ED7-A655-40A04B1BD26C}" authorId="{75856359-20FA-603D-B779-D69498C1DDF1}" created="2025-08-18T10:28:18.917">
        <p188:txBody>
          <a:bodyPr/>
          <a:lstStyle/>
          <a:p>
            <a:r>
              <a:rPr lang="en-GB"/>
              <a:t>Thank you Loren for the update. And looking forward to hearing about the work with the IT team. </a:t>
            </a:r>
          </a:p>
        </p188:txBody>
      </p188:reply>
    </p188:replyLst>
    <p188:txBody>
      <a:bodyPr/>
      <a:lstStyle/>
      <a:p>
        <a:r>
          <a:rPr lang="en-GB"/>
          <a:t>[@Juhee Hahm] please note name change if requires changing elsewhere. Validation with team still to happen Monday/Tues but have included here as know you're working at pace.</a:t>
        </a:r>
      </a:p>
    </p188:txBody>
  </p188:cm>
  <p188:cm id="{05F5B703-BEB0-4AB2-B71E-A623B0171E17}" authorId="{75856359-20FA-603D-B779-D69498C1DDF1}" created="2025-09-02T16:50:57.462">
    <ac:deMkLst xmlns:ac="http://schemas.microsoft.com/office/drawing/2013/main/command">
      <pc:docMk xmlns:pc="http://schemas.microsoft.com/office/powerpoint/2013/main/command"/>
      <pc:sldMk xmlns:pc="http://schemas.microsoft.com/office/powerpoint/2013/main/command" cId="2241635707" sldId="14082"/>
      <ac:spMk id="6" creationId="{C1B8A809-D304-414A-5088-84525D96EB5E}"/>
    </ac:deMkLst>
    <p188:txBody>
      <a:bodyPr/>
      <a:lstStyle/>
      <a:p>
        <a:r>
          <a:rPr lang="en-GB"/>
          <a:t>Both IT and H</a:t>
        </a:r>
      </a:p>
    </p188:txBody>
  </p188:cm>
  <p188:cm id="{71DCDCB9-72EE-485E-82CC-61D8D926107B}" authorId="{75856359-20FA-603D-B779-D69498C1DDF1}" created="2025-09-03T08:16:39.042">
    <pc:sldMkLst xmlns:pc="http://schemas.microsoft.com/office/powerpoint/2013/main/command">
      <pc:docMk/>
      <pc:sldMk cId="1171158952" sldId="1455"/>
    </pc:sldMkLst>
    <p188:txBody>
      <a:bodyPr/>
      <a:lstStyle/>
      <a:p>
        <a:r>
          <a:rPr lang="en-GB"/>
          <a:t>Focus area Breakdown : 
https://connectedplaces.sharepoint.com/:w:/r/teams/Proj-iuk-transportmilestonefy2526/Integrated%20Transport/HIT%20Focus%20Area%20Breakdown.docx?d=wc12eb9349c8344b596170465fee62781&amp;csf=1&amp;web=1&amp;e=FqqMWW</a:t>
        </a:r>
      </a:p>
    </p188:txBody>
  </p188:cm>
  <p188:cm id="{0E3CB1A6-C92D-4FF3-9D73-9423D08BF565}" authorId="{AAAC28E8-0D46-4632-FC73-5C787605A42A}" created="2025-09-16T15:37:24.974">
    <pc:sldMkLst xmlns:pc="http://schemas.microsoft.com/office/powerpoint/2013/main/command">
      <pc:docMk/>
      <pc:sldMk cId="2241635707" sldId="14082"/>
    </pc:sldMkLst>
    <p188:txBody>
      <a:bodyPr/>
      <a:lstStyle/>
      <a:p>
        <a:r>
          <a:rPr lang="en-GB"/>
          <a:t>Where did this one come from, I’ve removed from IT as not explicitly a transformation impact. Did this come from Marcel, it’s not one we collectively agreed as shared.</a:t>
        </a:r>
      </a:p>
    </p188:txBody>
  </p188:cm>
  <p188:cm id="{5A18EC85-EBBD-49A3-9A5E-FA1FE62663BD}" authorId="{AAAC28E8-0D46-4632-FC73-5C787605A42A}" created="2025-09-16T15:53:52.237">
    <ac:deMkLst xmlns:ac="http://schemas.microsoft.com/office/drawing/2013/main/command">
      <pc:docMk xmlns:pc="http://schemas.microsoft.com/office/powerpoint/2013/main/command"/>
      <pc:sldMk xmlns:pc="http://schemas.microsoft.com/office/powerpoint/2013/main/command" cId="2241635707" sldId="14082"/>
      <ac:spMk id="13" creationId="{47290F5C-4B5F-A4F5-8487-E998F8887121}"/>
    </ac:deMkLst>
    <p188:txBody>
      <a:bodyPr/>
      <a:lstStyle/>
      <a:p>
        <a:r>
          <a:rPr lang="en-GB"/>
          <a:t>Durable, efficient and low‑maintenance roads (Highways only)</a:t>
        </a:r>
      </a:p>
    </p188:txBody>
  </p188:cm>
  <p188:cm id="{CDC09930-9A78-48B4-8E22-08D81D7632F1}" authorId="{AAAC28E8-0D46-4632-FC73-5C787605A42A}" created="2025-09-16T16:31:23.430">
    <ac:txMkLst xmlns:ac="http://schemas.microsoft.com/office/drawing/2013/main/command">
      <pc:docMk xmlns:pc="http://schemas.microsoft.com/office/powerpoint/2013/main/command"/>
      <pc:sldMk xmlns:pc="http://schemas.microsoft.com/office/powerpoint/2013/main/command" cId="2241635707" sldId="14082"/>
      <ac:spMk id="4" creationId="{E413702A-18F9-1700-E902-EB7EAF53D7CE}"/>
      <ac:txMk cp="128" len="32">
        <ac:context len="162" hash="3779411120"/>
      </ac:txMk>
    </ac:txMkLst>
    <p188:pos x="1580370" y="1325758"/>
    <p188:txBody>
      <a:bodyPr/>
      <a:lstStyle/>
      <a:p>
        <a:r>
          <a:rPr lang="en-GB"/>
          <a:t>Tyre &amp; brake pollution mitigation (highways only)</a:t>
        </a:r>
      </a:p>
    </p188:txBody>
  </p188:cm>
  <p188:cm id="{D7E28D22-10C7-4180-8440-C2A90B3B02F1}" authorId="{AAAC28E8-0D46-4632-FC73-5C787605A42A}" created="2025-09-16T16:35:52.917">
    <pc:sldMkLst xmlns:pc="http://schemas.microsoft.com/office/powerpoint/2013/main/command">
      <pc:docMk/>
      <pc:sldMk cId="2241635707" sldId="14082"/>
    </pc:sldMkLst>
    <p188:txBody>
      <a:bodyPr/>
      <a:lstStyle/>
      <a:p>
        <a:r>
          <a:rPr lang="en-GB"/>
          <a:t>Suggest rewording, happy if you can combine to shorter list
-CAM‑enabled congestion &amp; disruption management
-Safe CAM integration with non‑autonomous systems
-Inclusive, user‑centred CAM by design
-CAM‑ready roads &amp; infrastructure (tech, services, data)
-Pro‑CAM planning, legislation &amp; regulation
All orange plus:
-Off‑highway autonomy: safety &amp; efficiency</a:t>
        </a:r>
      </a:p>
    </p188:txBody>
  </p188:cm>
</p188:cmLst>
</file>

<file path=ppt/comments/modernComment_370D_7F412FF7.xml><?xml version="1.0" encoding="utf-8"?>
<p188:cmLst xmlns:a="http://schemas.openxmlformats.org/drawingml/2006/main" xmlns:r="http://schemas.openxmlformats.org/officeDocument/2006/relationships" xmlns:p188="http://schemas.microsoft.com/office/powerpoint/2018/8/main">
  <p188:cm id="{D61F6297-432E-AF48-8630-EAB8CF2C2D42}" authorId="{54BC7DBE-F18F-0EA9-454D-F566923A818A}" created="2025-09-15T16:09:28.912">
    <pc:sldMkLst xmlns:pc="http://schemas.microsoft.com/office/powerpoint/2013/main/command">
      <pc:docMk/>
      <pc:sldMk cId="3716869024" sldId="14093"/>
    </pc:sldMkLst>
    <p188:txBody>
      <a:bodyPr/>
      <a:lstStyle/>
      <a:p>
        <a:r>
          <a:rPr lang="en-GB"/>
          <a:t>1. Monthly with network rail innovation team to understand their priorities and future innovation development. Workshop with CPC experts and the team at the start of the year to map and score the innovation priorities. 
2.Engagement with stations, workshops to map the appetite for innovation and setting up innovation zones.
3. Quarterly updates to NR on the rail innovation and projects within CPC.</a:t>
        </a:r>
      </a:p>
    </p188:txBody>
  </p188:cm>
</p188:cmLst>
</file>

<file path=ppt/comments/modernComment_370E_160E6B94.xml><?xml version="1.0" encoding="utf-8"?>
<p188:cmLst xmlns:a="http://schemas.openxmlformats.org/drawingml/2006/main" xmlns:r="http://schemas.openxmlformats.org/officeDocument/2006/relationships" xmlns:p188="http://schemas.microsoft.com/office/powerpoint/2018/8/main">
  <p188:cm id="{FFAAA312-115E-1B4F-B93B-D49EB356BA04}" authorId="{54BC7DBE-F18F-0EA9-454D-F566923A818A}" created="2025-09-11T13:21:37.403">
    <pc:sldMkLst xmlns:pc="http://schemas.microsoft.com/office/powerpoint/2013/main/command">
      <pc:docMk/>
      <pc:sldMk cId="1231329438" sldId="14094"/>
    </pc:sldMkLst>
    <p188:txBody>
      <a:bodyPr/>
      <a:lstStyle/>
      <a:p>
        <a:r>
          <a:rPr lang="en-GB"/>
          <a:t>Deliver white papers on tested technologies or the technologies we would like to progress with stakeholders as per previous slide or 25/26 Fy deliverables, same should apply to all modes.</a:t>
        </a:r>
      </a:p>
    </p188:txBody>
  </p188:cm>
</p188:cmLst>
</file>

<file path=ppt/comments/modernComment_3716_3938A902.xml><?xml version="1.0" encoding="utf-8"?>
<p188:cmLst xmlns:a="http://schemas.openxmlformats.org/drawingml/2006/main" xmlns:r="http://schemas.openxmlformats.org/officeDocument/2006/relationships" xmlns:p188="http://schemas.microsoft.com/office/powerpoint/2018/8/main">
  <p188:cm id="{0D2033AE-696A-7D46-9268-FC7C6782576A}" authorId="{54BC7DBE-F18F-0EA9-454D-F566923A818A}" created="2025-09-15T14:40:52.402">
    <ac:deMkLst xmlns:ac="http://schemas.microsoft.com/office/drawing/2013/main/command">
      <pc:docMk xmlns:pc="http://schemas.microsoft.com/office/powerpoint/2013/main/command"/>
      <pc:sldMk xmlns:pc="http://schemas.microsoft.com/office/powerpoint/2013/main/command" cId="960014594" sldId="14102"/>
      <ac:spMk id="6" creationId="{74E1A51B-A55B-170E-1974-AE2E214D35B2}"/>
    </ac:deMkLst>
    <p188:txBody>
      <a:bodyPr/>
      <a:lstStyle/>
      <a:p>
        <a:r>
          <a:rPr lang="en-GB"/>
          <a:t>Do we need say a type of engagement? </a:t>
        </a:r>
      </a:p>
    </p188:txBody>
  </p188:cm>
  <p188:cm id="{F98A70BF-A584-6748-9D24-D36E330C2B76}" authorId="{54BC7DBE-F18F-0EA9-454D-F566923A818A}" created="2025-09-15T14:44:22.220">
    <pc:sldMkLst xmlns:pc="http://schemas.microsoft.com/office/powerpoint/2013/main/command">
      <pc:docMk/>
      <pc:sldMk cId="1691928665" sldId="14099"/>
    </pc:sldMkLst>
    <p188:txBody>
      <a:bodyPr/>
      <a:lstStyle/>
      <a:p>
        <a:r>
          <a:rPr lang="en-GB"/>
          <a:t>Less focus on topics more on the stakeholder engagement. more description of stakeholders. Key clients, role.  Example 'for LA director of roads, HE highways area manager'. </a:t>
        </a:r>
      </a:p>
    </p188:txBody>
  </p188:cm>
  <p188:cm id="{76B7C35F-10F5-A049-82D6-4E9B242E2953}" authorId="{54BC7DBE-F18F-0EA9-454D-F566923A818A}" created="2025-09-15T14:45:23.097">
    <pc:sldMkLst xmlns:pc="http://schemas.microsoft.com/office/powerpoint/2013/main/command">
      <pc:docMk/>
      <pc:sldMk cId="1691928665" sldId="14099"/>
    </pc:sldMkLst>
    <p188:txBody>
      <a:bodyPr/>
      <a:lstStyle/>
      <a:p>
        <a:r>
          <a:rPr lang="en-GB"/>
          <a:t>DfT maybe treated different to the LA. Write a plan more for engagement and steps rather than themes.</a:t>
        </a:r>
      </a:p>
    </p188:txBody>
  </p188:cm>
  <p188:cm id="{1D0CE96B-A7BC-E548-B65E-3E3B9914E45F}" authorId="{54BC7DBE-F18F-0EA9-454D-F566923A818A}" created="2025-09-15T14:46:22.738">
    <pc:sldMkLst xmlns:pc="http://schemas.microsoft.com/office/powerpoint/2013/main/command">
      <pc:docMk/>
      <pc:sldMk cId="1691928665" sldId="14099"/>
    </pc:sldMkLst>
    <p188:txBody>
      <a:bodyPr/>
      <a:lstStyle/>
      <a:p>
        <a:r>
          <a:rPr lang="en-GB"/>
          <a:t>The stakeholder and type of engagement with stakeholder for a FY.</a:t>
        </a:r>
      </a:p>
    </p188:txBody>
  </p188:cm>
  <p188:cm id="{94F17994-2AD7-BA45-B78B-5877CE7305A2}" authorId="{54BC7DBE-F18F-0EA9-454D-F566923A818A}" created="2025-09-15T14:50:08.600">
    <pc:sldMkLst xmlns:pc="http://schemas.microsoft.com/office/powerpoint/2013/main/command">
      <pc:docMk/>
      <pc:sldMk cId="1691928665" sldId="14099"/>
    </pc:sldMkLst>
    <p188:txBody>
      <a:bodyPr/>
      <a:lstStyle/>
      <a:p>
        <a:r>
          <a:rPr lang="en-GB"/>
          <a:t>create a KPI that captures the number of interventions (meetings, etc). And review it. Or KPI in terms of projects. And when review we look at what we do wrong in a themes that have low KPIs (selling the theme).</a:t>
        </a:r>
      </a:p>
    </p188:txBody>
  </p188:cm>
</p188:cmLst>
</file>

<file path=ppt/comments/modernComment_3717_1AAD527D.xml><?xml version="1.0" encoding="utf-8"?>
<p188:cmLst xmlns:a="http://schemas.openxmlformats.org/drawingml/2006/main" xmlns:r="http://schemas.openxmlformats.org/officeDocument/2006/relationships" xmlns:p188="http://schemas.microsoft.com/office/powerpoint/2018/8/main">
  <p188:cm id="{E9014B77-5285-8246-A54C-C0B49F921B6E}" authorId="{54BC7DBE-F18F-0EA9-454D-F566923A818A}" created="2025-09-12T15:53:16.157">
    <ac:deMkLst xmlns:ac="http://schemas.microsoft.com/office/drawing/2013/main/command">
      <pc:docMk xmlns:pc="http://schemas.microsoft.com/office/powerpoint/2013/main/command"/>
      <pc:sldMk xmlns:pc="http://schemas.microsoft.com/office/powerpoint/2013/main/command" cId="447566461" sldId="14103"/>
      <ac:spMk id="26" creationId="{49DBE29F-581D-D6DE-93F2-4783A422C306}"/>
    </ac:deMkLst>
    <p188:txBody>
      <a:bodyPr/>
      <a:lstStyle/>
      <a:p>
        <a:r>
          <a:rPr lang="en-GB"/>
          <a:t>Not a survey or consultation as such more of a working together to produce a white paper or guidance. But can be the same colour coding since it would need collaboration between partners within a project. Same for decarb</a:t>
        </a:r>
      </a:p>
    </p188:txBody>
  </p188:cm>
</p188:cmLst>
</file>

<file path=ppt/comments/modernComment_3719_8DC7B969.xml><?xml version="1.0" encoding="utf-8"?>
<p188:cmLst xmlns:a="http://schemas.openxmlformats.org/drawingml/2006/main" xmlns:r="http://schemas.openxmlformats.org/officeDocument/2006/relationships" xmlns:p188="http://schemas.microsoft.com/office/powerpoint/2018/8/main">
  <p188:cm id="{C6031E53-39F4-264D-B41B-1155E593926C}" authorId="{54BC7DBE-F18F-0EA9-454D-F566923A818A}" created="2025-09-15T16:09:28.912">
    <pc:sldMkLst xmlns:pc="http://schemas.microsoft.com/office/powerpoint/2013/main/command">
      <pc:docMk/>
      <pc:sldMk cId="3716869024" sldId="14093"/>
    </pc:sldMkLst>
    <p188:txBody>
      <a:bodyPr/>
      <a:lstStyle/>
      <a:p>
        <a:r>
          <a:rPr lang="en-GB"/>
          <a:t>1. Monthly with network rail innovation team to understand their priorities and future innovation development. Workshop with CPC experts and the team at the start of the year to map and score the innovation priorities. 
2.Engagement with stations, workshops to map the appetite for innovation and setting up innovation zones.
3. Quarterly updates to NR on the rail innovation and projects within CPC.</a:t>
        </a:r>
      </a:p>
    </p188:txBody>
  </p188:cm>
  <p188:cm id="{085B29F1-8DE9-AB4C-8B2A-241E97BE2D2D}" authorId="{54BC7DBE-F18F-0EA9-454D-F566923A818A}" created="2025-09-16T12:10:23.614">
    <ac:txMkLst xmlns:ac="http://schemas.microsoft.com/office/drawing/2013/main/command">
      <pc:docMk xmlns:pc="http://schemas.microsoft.com/office/powerpoint/2013/main/command"/>
      <pc:sldMk xmlns:pc="http://schemas.microsoft.com/office/powerpoint/2013/main/command" cId="3125122177" sldId="14105"/>
      <ac:spMk id="21" creationId="{5A0B0957-CB53-A929-C349-443803BC9D33}"/>
      <ac:txMk cp="30" len="10">
        <ac:context len="74" hash="1563227179"/>
      </ac:txMk>
    </ac:txMkLst>
    <p188:txBody>
      <a:bodyPr/>
      <a:lstStyle/>
      <a:p>
        <a:r>
          <a:rPr lang="en-GB"/>
          <a:t>DZ to SS this or shape into the engagement activity, either roundtable or workshop. RoundTable - - to get high level ideas, steer&gt; Workshop to develop strategic themes in rail. </a:t>
        </a:r>
      </a:p>
    </p188:txBody>
  </p188:cm>
</p188:cmLst>
</file>

<file path=ppt/comments/modernComment_371B_B5D85684.xml><?xml version="1.0" encoding="utf-8"?>
<p188:cmLst xmlns:a="http://schemas.openxmlformats.org/drawingml/2006/main" xmlns:r="http://schemas.openxmlformats.org/officeDocument/2006/relationships" xmlns:p188="http://schemas.microsoft.com/office/powerpoint/2018/8/main">
  <p188:cm id="{BCB9DA65-E282-0144-8D85-DCA0011CBDC3}" authorId="{54BC7DBE-F18F-0EA9-454D-F566923A818A}" created="2025-09-11T13:21:37.403">
    <pc:sldMkLst xmlns:pc="http://schemas.microsoft.com/office/powerpoint/2013/main/command">
      <pc:docMk/>
      <pc:sldMk cId="1231329438" sldId="14094"/>
    </pc:sldMkLst>
    <p188:txBody>
      <a:bodyPr/>
      <a:lstStyle/>
      <a:p>
        <a:r>
          <a:rPr lang="en-GB"/>
          <a:t>Deliver white papers on tested technologies or the technologies we would like to progress with stakeholders as per previous slide or 25/26 Fy deliverables, same should apply to all modes.</a:t>
        </a:r>
      </a:p>
    </p188:txBody>
  </p188:cm>
</p188:cmLst>
</file>

<file path=ppt/comments/modernComment_371D_9B1C31A9.xml><?xml version="1.0" encoding="utf-8"?>
<p188:cmLst xmlns:a="http://schemas.openxmlformats.org/drawingml/2006/main" xmlns:r="http://schemas.openxmlformats.org/officeDocument/2006/relationships" xmlns:p188="http://schemas.microsoft.com/office/powerpoint/2018/8/main">
  <p188:cm id="{A7CFCCF2-F030-3A40-BDA7-E08669F8B1EE}" authorId="{54BC7DBE-F18F-0EA9-454D-F566923A818A}" created="2025-09-17T16:41:14.422">
    <ac:deMkLst xmlns:ac="http://schemas.microsoft.com/office/drawing/2013/main/command">
      <pc:docMk xmlns:pc="http://schemas.microsoft.com/office/powerpoint/2013/main/command"/>
      <pc:sldMk xmlns:pc="http://schemas.microsoft.com/office/powerpoint/2013/main/command" cId="2602316201" sldId="14109"/>
      <ac:spMk id="6" creationId="{6666E6B0-E4A8-528D-96C5-6B2B07B828AA}"/>
    </ac:deMkLst>
    <p188:txBody>
      <a:bodyPr/>
      <a:lstStyle/>
      <a:p>
        <a:r>
          <a:rPr lang="en-GB"/>
          <a:t>This needs to be split. Clean fuels and freight roundtable and workshop. Purpose of workshop to understand the blockers and needs for the ports. Also the financial models, what is the most viable financial arrangement to innovate and implement the innovation, who are the winners. Mark W needs to confirm if UK Shore is a continuous initiative.</a:t>
        </a:r>
      </a:p>
    </p188:txBody>
  </p188:cm>
  <p188:cm id="{08BB1C03-7D65-ED47-B0A3-320BC3FB8637}" authorId="{54BC7DBE-F18F-0EA9-454D-F566923A818A}" created="2025-09-17T16:44:45.562">
    <pc:sldMkLst xmlns:pc="http://schemas.microsoft.com/office/powerpoint/2013/main/command">
      <pc:docMk/>
      <pc:sldMk cId="950553195" sldId="14095"/>
    </pc:sldMkLst>
    <p188:txBody>
      <a:bodyPr/>
      <a:lstStyle/>
      <a:p>
        <a:r>
          <a:rPr lang="en-GB"/>
          <a:t>New item on the ports as possible tial/lab sites. Same as for other modes, we need to identify the partners, engagement with ports  most willing to trial innovation.</a:t>
        </a:r>
      </a:p>
    </p188:txBody>
  </p188:cm>
</p188:cmLst>
</file>

<file path=ppt/comments/modernComment_56B_B6D45516.xml><?xml version="1.0" encoding="utf-8"?>
<p188:cmLst xmlns:a="http://schemas.openxmlformats.org/drawingml/2006/main" xmlns:r="http://schemas.openxmlformats.org/officeDocument/2006/relationships" xmlns:p188="http://schemas.microsoft.com/office/powerpoint/2018/8/main">
  <p188:cm id="{9D797155-2CF2-A14A-863D-ED76BBF7D9B2}" authorId="{75856359-20FA-603D-B779-D69498C1DDF1}" created="2025-09-25T13:14:25.080">
    <ac:txMkLst xmlns:ac="http://schemas.microsoft.com/office/drawing/2013/main/command">
      <pc:docMk xmlns:pc="http://schemas.microsoft.com/office/powerpoint/2013/main/command"/>
      <pc:sldMk xmlns:pc="http://schemas.microsoft.com/office/powerpoint/2013/main/command" cId="3067368726" sldId="1387"/>
      <ac:spMk id="3" creationId="{8656CECA-BF22-2BFC-F101-4378F8B3F5AA}"/>
      <ac:txMk cp="6" len="60">
        <ac:context len="67" hash="1006084134"/>
      </ac:txMk>
    </ac:txMkLst>
    <p188:pos x="1629245" y="299526"/>
    <p188:txBody>
      <a:bodyPr/>
      <a:lstStyle/>
      <a:p>
        <a:r>
          <a:rPr lang="en-US"/>
          <a:t>need to update by understanding  CReDO transport</a:t>
        </a:r>
      </a:p>
    </p188:txBody>
  </p188:cm>
</p188:cmLst>
</file>

<file path=ppt/comments/modernComment_59E_A1F46561.xml><?xml version="1.0" encoding="utf-8"?>
<p188:cmLst xmlns:a="http://schemas.openxmlformats.org/drawingml/2006/main" xmlns:r="http://schemas.openxmlformats.org/officeDocument/2006/relationships" xmlns:p188="http://schemas.microsoft.com/office/powerpoint/2018/8/main">
  <p188:cm id="{46784881-D7B2-4019-8E22-9FE20C82EECB}" authorId="{75856359-20FA-603D-B779-D69498C1DDF1}" created="2025-08-15T08:38:20.613">
    <ac:txMkLst xmlns:ac="http://schemas.microsoft.com/office/drawing/2013/main/command">
      <pc:docMk xmlns:pc="http://schemas.microsoft.com/office/powerpoint/2013/main/command"/>
      <pc:sldMk xmlns:pc="http://schemas.microsoft.com/office/powerpoint/2013/main/command" cId="2717148513" sldId="1438"/>
      <ac:spMk id="3" creationId="{ED6FCFB2-3791-2A7F-17E5-5BB8194863D1}"/>
      <ac:txMk cp="0" len="122">
        <ac:context len="123" hash="651747218"/>
      </ac:txMk>
    </ac:txMkLst>
    <p188:txBody>
      <a:bodyPr/>
      <a:lstStyle/>
      <a:p>
        <a:r>
          <a:rPr lang="en-GB"/>
          <a:t>Rationale of mapping : 
- Overview of who is doing what in which area
- Enable collaboration
- Understand cross-cuttings</a:t>
        </a:r>
      </a:p>
    </p188:txBody>
  </p188:cm>
  <p188:cm id="{F1561E19-B008-4E3B-9998-3BF5C45D7F38}" authorId="{AAAC28E8-0D46-4632-FC73-5C787605A42A}" created="2025-08-15T14:46:28.867" startDate="2025-08-15T14:46:28.867" dueDate="2025-08-15T14:46:28.867" assignedTo="{75856359-20FA-603D-B779-D69498C1DDF1}" title="@Juhee Hahm - If the industry column does stay the Integrated Transport parts of HIT will require collaboration and convening of Combined Authorities and the Regional/Strategic Transport Bodies.">
    <ac:deMkLst xmlns:ac="http://schemas.microsoft.com/office/drawing/2013/main/command">
      <pc:docMk xmlns:pc="http://schemas.microsoft.com/office/powerpoint/2013/main/command"/>
      <pc:sldMk xmlns:pc="http://schemas.microsoft.com/office/powerpoint/2013/main/command" cId="2717148513" sldId="1438"/>
      <ac:graphicFrameMk id="7" creationId="{D867324F-F46A-B75D-92B3-04F36DB82453}"/>
    </ac:deMkLst>
    <p188:txBody>
      <a:bodyPr/>
      <a:lstStyle/>
      <a:p>
        <a:r>
          <a:rPr lang="en-GB"/>
          <a:t>[@Juhee Hahm] - If the industry column does stay the Integrated Transport parts of HIT will require collaboration and convening of Combined Authorities and the Regional/Strategic Transport Bodies.</a:t>
        </a:r>
      </a:p>
    </p188:txBody>
    <p188:extLst>
      <p:ext xmlns:p="http://schemas.openxmlformats.org/presentationml/2006/main" uri="{5BB2D875-25FF-4072-B9AC-8F64D62656EB}">
        <p228:taskDetails xmlns:p228="http://schemas.microsoft.com/office/powerpoint/2022/08/main">
          <p228:history>
            <p228:event time="2025-08-15T14:46:28.867" id="{028DCC73-ADDA-4582-9ECC-6ED8E2E7B905}">
              <p228:atrbtn authorId="{AAAC28E8-0D46-4632-FC73-5C787605A42A}"/>
              <p228:anchr>
                <p228:comment id="{F1561E19-B008-4E3B-9998-3BF5C45D7F38}"/>
              </p228:anchr>
              <p228:add/>
            </p228:event>
            <p228:event time="2025-08-15T14:46:28.867" id="{D9BE647B-9C2D-4998-9627-B252C1B97CB8}">
              <p228:atrbtn authorId="{AAAC28E8-0D46-4632-FC73-5C787605A42A}"/>
              <p228:anchr>
                <p228:comment id="{F1561E19-B008-4E3B-9998-3BF5C45D7F38}"/>
              </p228:anchr>
              <p228:asgn authorId="{75856359-20FA-603D-B779-D69498C1DDF1}"/>
            </p228:event>
            <p228:event time="2025-08-15T14:46:28.867" id="{7F58971C-AE3C-4816-BDD9-C01980638DC4}">
              <p228:atrbtn authorId="{AAAC28E8-0D46-4632-FC73-5C787605A42A}"/>
              <p228:anchr>
                <p228:comment id="{F1561E19-B008-4E3B-9998-3BF5C45D7F38}"/>
              </p228:anchr>
              <p228:title val="@Juhee Hahm - If the industry column does stay the Integrated Transport parts of HIT will require collaboration and convening of Combined Authorities and the Regional/Strategic Transport Bodies."/>
            </p228:event>
            <p228:event time="2025-08-15T14:46:28.867" id="{216AA95D-48BC-4758-9B17-70C0DDD856E8}">
              <p228:atrbtn authorId="{AAAC28E8-0D46-4632-FC73-5C787605A42A}"/>
              <p228:anchr>
                <p228:comment id="{F1561E19-B008-4E3B-9998-3BF5C45D7F38}"/>
              </p228:anchr>
              <p228:date stDt="2025-08-15T14:46:28.867" endDt="2025-08-15T14:46:28.867"/>
            </p228:event>
          </p228:history>
        </p228:taskDetails>
      </p:ext>
      <p:ext xmlns:p="http://schemas.openxmlformats.org/presentationml/2006/main" uri="{57CB4572-C831-44C2-8A1C-0ADB6CCDFE69}">
        <p223:reactions xmlns:p223="http://schemas.microsoft.com/office/powerpoint/2022/03/main">
          <p223:rxn type="👍">
            <p223:instance time="2025-08-15T16:14:30.631" authorId="{89BEA100-28B6-53CC-D654-B6DCDFEE98A7}"/>
          </p223:rxn>
        </p223:reactions>
      </p:ext>
    </p188:extLst>
  </p188:cm>
  <p188:cm id="{FE282FDF-0C8D-4BD8-BB17-CD966679322C}" authorId="{03C6BE29-9370-B355-9F85-89C2F24C68E0}" status="resolved" created="2025-09-02T11:28:25.733" complete="100000">
    <pc:sldMkLst xmlns:pc="http://schemas.microsoft.com/office/powerpoint/2013/main/command">
      <pc:docMk/>
      <pc:sldMk cId="2717148513" sldId="1438"/>
    </pc:sldMkLst>
    <p188:txBody>
      <a:bodyPr/>
      <a:lstStyle/>
      <a:p>
        <a:r>
          <a:rPr lang="en-GB"/>
          <a:t>[@Rachel Brown] please can you print this one</a:t>
        </a:r>
      </a:p>
    </p188:txBody>
  </p188:cm>
  <p188:cm id="{A63CC423-F80A-434E-A204-E49FD08001B5}" authorId="{75856359-20FA-603D-B779-D69498C1DDF1}" created="2025-09-15T13:17:44.011">
    <ac:deMkLst xmlns:ac="http://schemas.microsoft.com/office/drawing/2013/main/command">
      <pc:docMk xmlns:pc="http://schemas.microsoft.com/office/powerpoint/2013/main/command"/>
      <pc:sldMk xmlns:pc="http://schemas.microsoft.com/office/powerpoint/2013/main/command" cId="2717148513" sldId="1438"/>
      <ac:spMk id="3" creationId="{4A0CC102-E6DD-4D2E-6BF8-C43BE4F501AE}"/>
    </ac:deMkLst>
    <p188:txBody>
      <a:bodyPr/>
      <a:lstStyle/>
      <a:p>
        <a:r>
          <a:rPr lang="en-US"/>
          <a:t>Marcel has been holding / SIFRA, about next stage : 
need more modes' engagement. </a:t>
        </a:r>
      </a:p>
    </p188:txBody>
  </p188:cm>
</p188:cmLst>
</file>

<file path=ppt/comments/modernComment_5AD_A9EFAD2C.xml><?xml version="1.0" encoding="utf-8"?>
<p188:cmLst xmlns:a="http://schemas.openxmlformats.org/drawingml/2006/main" xmlns:r="http://schemas.openxmlformats.org/officeDocument/2006/relationships" xmlns:p188="http://schemas.microsoft.com/office/powerpoint/2018/8/main">
  <p188:cm id="{0929E73C-BD7D-4338-ABE0-3DA99FD7FEC8}" authorId="{75856359-20FA-603D-B779-D69498C1DDF1}" created="2025-09-02T11:01:30.876">
    <ac:deMkLst xmlns:ac="http://schemas.microsoft.com/office/drawing/2013/main/command">
      <pc:docMk xmlns:pc="http://schemas.microsoft.com/office/powerpoint/2013/main/command"/>
      <pc:sldMk xmlns:pc="http://schemas.microsoft.com/office/powerpoint/2013/main/command" cId="2851056940" sldId="1453"/>
      <ac:spMk id="13" creationId="{6986EAD8-6AFD-93DF-E552-633349EB9AF2}"/>
    </ac:deMkLst>
    <p188:txBody>
      <a:bodyPr/>
      <a:lstStyle/>
      <a:p>
        <a:r>
          <a:rPr lang="en-GB"/>
          <a:t>Check with Loren</a:t>
        </a:r>
      </a:p>
    </p188:txBody>
  </p188:cm>
  <p188:cm id="{C7A93A3D-219B-4E57-958D-92140A63F773}" authorId="{75856359-20FA-603D-B779-D69498C1DDF1}" status="resolved" created="2025-09-02T11:02:25.722" complete="100000">
    <ac:deMkLst xmlns:ac="http://schemas.microsoft.com/office/drawing/2013/main/command">
      <pc:docMk xmlns:pc="http://schemas.microsoft.com/office/powerpoint/2013/main/command"/>
      <pc:sldMk xmlns:pc="http://schemas.microsoft.com/office/powerpoint/2013/main/command" cId="2851056940" sldId="1453"/>
      <ac:spMk id="5" creationId="{C894EDAB-7B60-F9AF-CB91-7E592E6173C9}"/>
    </ac:deMkLst>
    <p188:txBody>
      <a:bodyPr/>
      <a:lstStyle/>
      <a:p>
        <a:r>
          <a:rPr lang="en-GB"/>
          <a:t>Need to check - repetition</a:t>
        </a:r>
      </a:p>
    </p188:txBody>
  </p188:cm>
  <p188:cm id="{1E4082BB-D433-4404-8BDA-90356F35B545}" authorId="{75856359-20FA-603D-B779-D69498C1DDF1}" status="resolved" created="2025-09-02T11:12:59.594" complete="100000">
    <ac:deMkLst xmlns:ac="http://schemas.microsoft.com/office/drawing/2013/main/command">
      <pc:docMk xmlns:pc="http://schemas.microsoft.com/office/powerpoint/2013/main/command"/>
      <pc:sldMk xmlns:pc="http://schemas.microsoft.com/office/powerpoint/2013/main/command" cId="2851056940" sldId="1453"/>
      <ac:spMk id="11" creationId="{526A0120-5B3F-CDB1-E9BA-8C6D0B90B5C9}"/>
    </ac:deMkLst>
    <p188:txBody>
      <a:bodyPr/>
      <a:lstStyle/>
      <a:p>
        <a:r>
          <a:rPr lang="en-GB"/>
          <a:t>Details are different level from others
</a:t>
        </a:r>
      </a:p>
    </p188:txBody>
  </p188:cm>
  <p188:cm id="{C43630CB-688F-4911-BEBE-62D0F189EE14}" authorId="{75856359-20FA-603D-B779-D69498C1DDF1}" created="2025-09-02T11:42:20.772">
    <ac:deMkLst xmlns:ac="http://schemas.microsoft.com/office/drawing/2013/main/command">
      <pc:docMk xmlns:pc="http://schemas.microsoft.com/office/powerpoint/2013/main/command"/>
      <pc:sldMk xmlns:pc="http://schemas.microsoft.com/office/powerpoint/2013/main/command" cId="2851056940" sldId="1453"/>
      <ac:spMk id="3" creationId="{2BCBC2B4-420C-9222-0C56-E67CA9E4574A}"/>
    </ac:deMkLst>
    <p188:txBody>
      <a:bodyPr/>
      <a:lstStyle/>
      <a:p>
        <a:r>
          <a:rPr lang="en-GB"/>
          <a:t>Too wide as a one focus - need to break them down ; check with Gerard T</a:t>
        </a:r>
      </a:p>
    </p188:txBody>
  </p188:cm>
  <p188:cm id="{04876D8A-5E82-4A73-8397-EBB8ED500B42}" authorId="{75856359-20FA-603D-B779-D69498C1DDF1}" status="resolved" created="2025-09-03T12:45:53.476" complete="100000">
    <ac:txMkLst xmlns:ac="http://schemas.microsoft.com/office/drawing/2013/main/command">
      <pc:docMk xmlns:pc="http://schemas.microsoft.com/office/powerpoint/2013/main/command"/>
      <pc:sldMk xmlns:pc="http://schemas.microsoft.com/office/powerpoint/2013/main/command" cId="2851056940" sldId="1453"/>
      <ac:spMk id="8" creationId="{A00A555E-2BA5-7774-0E02-45EC752F372A}"/>
      <ac:txMk cp="20" len="10">
        <ac:context len="52" hash="14850328"/>
      </ac:txMk>
    </ac:txMkLst>
    <p188:pos x="953163" y="433618"/>
    <p188:txBody>
      <a:bodyPr/>
      <a:lstStyle/>
      <a:p>
        <a:endParaRPr lang="en-GB"/>
      </a:p>
    </p188:txBody>
  </p188:cm>
  <p188:cm id="{7F9F16FF-971E-4EDE-82FE-BFCA62197AB1}" authorId="{75856359-20FA-603D-B779-D69498C1DDF1}" status="resolved" created="2025-09-03T12:46:11.668" complete="100000">
    <ac:txMkLst xmlns:ac="http://schemas.microsoft.com/office/drawing/2013/main/command">
      <pc:docMk xmlns:pc="http://schemas.microsoft.com/office/powerpoint/2013/main/command"/>
      <pc:sldMk xmlns:pc="http://schemas.microsoft.com/office/powerpoint/2013/main/command" cId="2851056940" sldId="1453"/>
      <ac:graphicFrameMk id="7" creationId="{B4C9E3F5-A3B0-5C17-AE29-9B01741C9F95}"/>
      <ac:tblMk/>
      <ac:tcMk rowId="4024367672" colId="3907966575"/>
      <ac:txMk cp="0" len="8">
        <ac:context len="9" hash="2047108649"/>
      </ac:txMk>
    </ac:txMkLst>
    <p188:pos x="863710" y="299649"/>
    <p188:txBody>
      <a:bodyPr/>
      <a:lstStyle/>
      <a:p>
        <a:r>
          <a:rPr lang="en-GB"/>
          <a:t>Align with rail than Maritime</a:t>
        </a:r>
      </a:p>
    </p188:txBody>
  </p188:cm>
  <p188:cm id="{EB1025E5-02B4-42F0-B809-BEA11C9F27FA}" authorId="{75856359-20FA-603D-B779-D69498C1DDF1}" created="2025-09-03T12:46:53.550">
    <ac:txMkLst xmlns:ac="http://schemas.microsoft.com/office/drawing/2013/main/command">
      <pc:docMk xmlns:pc="http://schemas.microsoft.com/office/powerpoint/2013/main/command"/>
      <pc:sldMk xmlns:pc="http://schemas.microsoft.com/office/powerpoint/2013/main/command" cId="2851056940" sldId="1453"/>
      <ac:spMk id="8" creationId="{A00A555E-2BA5-7774-0E02-45EC752F372A}"/>
      <ac:txMk cp="8" len="42">
        <ac:context len="52" hash="14850328"/>
      </ac:txMk>
    </ac:txMkLst>
    <p188:pos x="1357200" y="284762"/>
    <p188:replyLst>
      <p188:reply id="{CB9CDE06-9571-4C95-9F3D-8DB77583C3B4}" authorId="{75856359-20FA-603D-B779-D69498C1DDF1}" created="2025-09-03T12:51:45.909">
        <p188:txBody>
          <a:bodyPr/>
          <a:lstStyle/>
          <a:p>
            <a:r>
              <a:rPr lang="en-GB"/>
              <a:t>Esp with freight - shared tech with Maritime (diff legal framework)</a:t>
            </a:r>
          </a:p>
        </p188:txBody>
      </p188:reply>
    </p188:replyLst>
    <p188:txBody>
      <a:bodyPr/>
      <a:lstStyle/>
      <a:p>
        <a:r>
          <a:rPr lang="en-GB"/>
          <a:t>Synergies with Maritime</a:t>
        </a:r>
      </a:p>
    </p188:txBody>
  </p188:cm>
  <p188:cm id="{F8560150-7623-48BC-976C-2358D92EB2A0}" authorId="{75856359-20FA-603D-B779-D69498C1DDF1}" status="resolved" created="2025-09-03T12:53:31.486" complete="100000">
    <ac:txMkLst xmlns:ac="http://schemas.microsoft.com/office/drawing/2013/main/command">
      <pc:docMk xmlns:pc="http://schemas.microsoft.com/office/powerpoint/2013/main/command"/>
      <pc:sldMk xmlns:pc="http://schemas.microsoft.com/office/powerpoint/2013/main/command" cId="2851056940" sldId="1453"/>
      <ac:spMk id="6" creationId="{096B3AAC-3F4F-6E90-7B30-E1FBCE7040F0}"/>
      <ac:txMk cp="68" len="33">
        <ac:context len="102" hash="3154921895"/>
      </ac:txMk>
    </ac:txMkLst>
    <p188:pos x="1419446" y="741148"/>
    <p188:txBody>
      <a:bodyPr/>
      <a:lstStyle/>
      <a:p>
        <a:r>
          <a:rPr lang="en-GB"/>
          <a:t>Maritime - UK opp to develop</a:t>
        </a:r>
      </a:p>
    </p188:txBody>
  </p188:cm>
  <p188:cm id="{CF7C3AB5-0C1D-402E-AADC-FBF2E723073D}" authorId="{738DC74D-51DC-ADF8-8D85-AFC808D6F9A7}" status="resolved" created="2025-10-14T15:24:51.569" complete="100000">
    <ac:txMkLst xmlns:ac="http://schemas.microsoft.com/office/drawing/2013/main/command">
      <pc:docMk xmlns:pc="http://schemas.microsoft.com/office/powerpoint/2013/main/command"/>
      <pc:sldMk xmlns:pc="http://schemas.microsoft.com/office/powerpoint/2013/main/command" cId="2851056940" sldId="1453"/>
      <ac:spMk id="26" creationId="{BA0F16CC-09A6-547E-E81E-020A134A05A0}"/>
      <ac:txMk cp="131">
        <ac:context len="178" hash="1337494722"/>
      </ac:txMk>
    </ac:txMkLst>
    <p188:pos x="4636851" y="332361"/>
    <p188:txBody>
      <a:bodyPr/>
      <a:lstStyle/>
      <a:p>
        <a:r>
          <a:rPr lang="en-US"/>
          <a:t>correction: aviation's</a:t>
        </a:r>
      </a:p>
    </p188:txBody>
  </p188:cm>
  <p188:cm id="{73D47CC5-6A66-4BA2-A566-17FE99CB0C42}" authorId="{738DC74D-51DC-ADF8-8D85-AFC808D6F9A7}" created="2025-10-14T15:32:22.231">
    <pc:sldMkLst xmlns:pc="http://schemas.microsoft.com/office/powerpoint/2013/main/command">
      <pc:docMk/>
      <pc:sldMk cId="2851056940" sldId="1453"/>
    </pc:sldMkLst>
    <p188:txBody>
      <a:bodyPr/>
      <a:lstStyle/>
      <a:p>
        <a:r>
          <a:rPr lang="en-US"/>
          <a:t>[@Michael Laski] do we add contrails here - or is it just current projects?</a:t>
        </a:r>
      </a:p>
    </p188:txBody>
  </p188:cm>
  <p188:cm id="{77F15D7E-2DE4-43D2-873D-4850C200C9FB}" authorId="{3ED07422-3D55-D288-5C1B-8FF8F1989171}" created="2025-10-14T15:34:25.382">
    <ac:txMkLst xmlns:ac="http://schemas.microsoft.com/office/drawing/2013/main/command">
      <pc:docMk xmlns:pc="http://schemas.microsoft.com/office/powerpoint/2013/main/command"/>
      <pc:sldMk xmlns:pc="http://schemas.microsoft.com/office/powerpoint/2013/main/command" cId="2851056940" sldId="1453"/>
      <ac:graphicFrameMk id="7" creationId="{B4C9E3F5-A3B0-5C17-AE29-9B01741C9F95}"/>
      <ac:tblMk/>
      <ac:tcMk rowId="4266402886" colId="4071793185"/>
      <ac:txMk cp="0" len="3">
        <ac:context len="4" hash="3261205"/>
      </ac:txMk>
    </ac:txMkLst>
    <p188:pos x="4143057" y="2912334"/>
    <p188:replyLst>
      <p188:reply id="{0C4A43BE-2254-4A02-96D3-3C0A8044C4BA}" authorId="{3ED07422-3D55-D288-5C1B-8FF8F1989171}" created="2025-10-14T15:34:51.107">
        <p188:txBody>
          <a:bodyPr/>
          <a:lstStyle/>
          <a:p>
            <a:r>
              <a:rPr lang="en-GB"/>
              <a:t>Also supports IUK revised strategic focus.
</a:t>
            </a:r>
          </a:p>
        </p188:txBody>
      </p188:reply>
    </p188:replyLst>
    <p188:txBody>
      <a:bodyPr/>
      <a:lstStyle/>
      <a:p>
        <a:r>
          <a:rPr lang="en-GB"/>
          <a:t>[@Michael Laski]  - should we include a focus area under hubs to work with BELG on areas such as innovation zones at airports (ie Glasgow and Manchester). It’s something Sameer mentioned to me and it’s in the 1st bullet point under passenger experience - ie airports as drivers for economic growth…..</a:t>
        </a:r>
      </a:p>
    </p188:txBody>
  </p188:cm>
  <p188:cm id="{C6BE1D17-A642-4FF2-9D8F-22B7BE6856F7}" authorId="{3ED07422-3D55-D288-5C1B-8FF8F1989171}" created="2025-10-14T15:42:21.310">
    <ac:txMkLst xmlns:ac="http://schemas.microsoft.com/office/drawing/2013/main/command">
      <pc:docMk xmlns:pc="http://schemas.microsoft.com/office/powerpoint/2013/main/command"/>
      <pc:sldMk xmlns:pc="http://schemas.microsoft.com/office/powerpoint/2013/main/command" cId="2851056940" sldId="1453"/>
      <ac:spMk id="10" creationId="{604C2C04-53D6-E6EE-1CD9-D40B1128A7D0}"/>
      <ac:txMk cp="0" len="3">
        <ac:context len="4" hash="3261205"/>
      </ac:txMk>
    </ac:txMkLst>
    <p188:pos x="445262" y="276022"/>
    <p188:txBody>
      <a:bodyPr/>
      <a:lstStyle/>
      <a:p>
        <a:r>
          <a:rPr lang="en-GB"/>
          <a:t>[@Michael Laski] - should there be a focus on airport autonomy, ie recent text conversation with Alan N about Pathfinder grant.</a:t>
        </a:r>
      </a:p>
    </p188:txBody>
  </p188:cm>
  <p188:cm id="{7CFE8C7B-6F90-432F-A4CF-DF9131DAA4E3}" authorId="{3ED07422-3D55-D288-5C1B-8FF8F1989171}" created="2025-10-14T15:47:51.976">
    <ac:txMkLst xmlns:ac="http://schemas.microsoft.com/office/drawing/2013/main/command">
      <pc:docMk xmlns:pc="http://schemas.microsoft.com/office/powerpoint/2013/main/command"/>
      <pc:sldMk xmlns:pc="http://schemas.microsoft.com/office/powerpoint/2013/main/command" cId="2851056940" sldId="1453"/>
      <ac:spMk id="26" creationId="{BA0F16CC-09A6-547E-E81E-020A134A05A0}"/>
      <ac:txMk cp="36" len="11">
        <ac:context len="178" hash="1337494722"/>
      </ac:txMk>
    </ac:txMkLst>
    <p188:pos x="2817179" y="305389"/>
    <p188:txBody>
      <a:bodyPr/>
      <a:lstStyle/>
      <a:p>
        <a:r>
          <a:rPr lang="en-GB"/>
          <a:t>I’ve made this plural since I think we should have a group of airports as Living Labs…...</a:t>
        </a:r>
      </a:p>
    </p188:txBody>
    <p188:extLst>
      <p:ext xmlns:p="http://schemas.openxmlformats.org/presentationml/2006/main" uri="{57CB4572-C831-44C2-8A1C-0ADB6CCDFE69}">
        <p223:reactions xmlns:p223="http://schemas.microsoft.com/office/powerpoint/2022/03/main">
          <p223:rxn type="👍">
            <p223:instance time="2025-10-14T16:05:29.117" authorId="{75856359-20FA-603D-B779-D69498C1DDF1}"/>
          </p223:rxn>
        </p223:reactions>
      </p:ext>
    </p188:extLst>
  </p188:cm>
</p188:cmLst>
</file>

<file path=ppt/comments/modernComment_5AE_309CFB54.xml><?xml version="1.0" encoding="utf-8"?>
<p188:cmLst xmlns:a="http://schemas.openxmlformats.org/drawingml/2006/main" xmlns:r="http://schemas.openxmlformats.org/officeDocument/2006/relationships" xmlns:p188="http://schemas.microsoft.com/office/powerpoint/2018/8/main">
  <p188:cm id="{6C42029F-F4FC-4B06-8214-FFEBE10689C2}" authorId="{75856359-20FA-603D-B779-D69498C1DDF1}" created="2025-09-03T09:10:19.860">
    <pc:sldMkLst xmlns:pc="http://schemas.microsoft.com/office/powerpoint/2013/main/command">
      <pc:docMk/>
      <pc:sldMk cId="815594324" sldId="1454"/>
    </pc:sldMkLst>
    <p188:txBody>
      <a:bodyPr/>
      <a:lstStyle/>
      <a:p>
        <a:r>
          <a:rPr lang="en-GB"/>
          <a:t>Kirsty Murphy is who knows in terms of challenge. PM is.. </a:t>
        </a:r>
      </a:p>
    </p188:txBody>
  </p188:cm>
  <p188:cm id="{1A1F4BA0-5D06-40A2-AA86-4807D6CDBD84}" authorId="{75856359-20FA-603D-B779-D69498C1DDF1}" created="2025-09-03T12:50:21.748">
    <ac:deMkLst xmlns:ac="http://schemas.microsoft.com/office/drawing/2013/main/command">
      <pc:docMk xmlns:pc="http://schemas.microsoft.com/office/powerpoint/2013/main/command"/>
      <pc:sldMk xmlns:pc="http://schemas.microsoft.com/office/powerpoint/2013/main/command" cId="815594324" sldId="1454"/>
      <ac:spMk id="13" creationId="{EA526423-10CD-0010-52A7-B315E30D6A79}"/>
    </ac:deMkLst>
    <p188:txBody>
      <a:bodyPr/>
      <a:lstStyle/>
      <a:p>
        <a:r>
          <a:rPr lang="en-GB"/>
          <a:t>Moving vessels and goods / loading off/under the water 
Autonomy _ level of decision (water/land are diff)</a:t>
        </a:r>
      </a:p>
    </p188:txBody>
  </p188:cm>
  <p188:cm id="{7CB191E4-B116-4DD2-8336-AD55BB894394}" authorId="{75856359-20FA-603D-B779-D69498C1DDF1}" created="2025-09-03T12:57:09.354">
    <ac:txMkLst xmlns:ac="http://schemas.microsoft.com/office/drawing/2013/main/command">
      <pc:docMk xmlns:pc="http://schemas.microsoft.com/office/powerpoint/2013/main/command"/>
      <pc:sldMk xmlns:pc="http://schemas.microsoft.com/office/powerpoint/2013/main/command" cId="815594324" sldId="1454"/>
      <ac:spMk id="24" creationId="{C5D77ADC-C00C-89B2-04C3-6D724E0F93C6}"/>
      <ac:txMk cp="0" len="13">
        <ac:context len="124" hash="2274538215"/>
      </ac:txMk>
    </ac:txMkLst>
    <p188:pos x="837889" y="283705"/>
    <p188:txBody>
      <a:bodyPr/>
      <a:lstStyle/>
      <a:p>
        <a:r>
          <a:rPr lang="en-GB"/>
          <a:t>Different fuels from aviation. but approach how to move around and utilisation would be universal system / network</a:t>
        </a:r>
      </a:p>
    </p188:txBody>
  </p188:cm>
  <p188:cm id="{6B99C0DC-4003-4B5B-80E4-943F4D24E531}" authorId="{75856359-20FA-603D-B779-D69498C1DDF1}" created="2025-09-03T13:03:21.466">
    <ac:txMkLst xmlns:ac="http://schemas.microsoft.com/office/drawing/2013/main/command">
      <pc:docMk xmlns:pc="http://schemas.microsoft.com/office/powerpoint/2013/main/command"/>
      <pc:sldMk xmlns:pc="http://schemas.microsoft.com/office/powerpoint/2013/main/command" cId="815594324" sldId="1454"/>
      <ac:spMk id="22" creationId="{8FFD0B6C-3F05-E49A-7E4B-F0C70C4DF14B}"/>
      <ac:txMk cp="19" len="11">
        <ac:context len="180" hash="1401203831"/>
      </ac:txMk>
    </ac:txMkLst>
    <p188:pos x="1573636" y="283705"/>
    <p188:txBody>
      <a:bodyPr/>
      <a:lstStyle/>
      <a:p>
        <a:r>
          <a:rPr lang="en-GB"/>
          <a:t>Aviation : Future flight -Advanced air mobility? 
Maritime ; focus on Big bulk
- separate them for now. </a:t>
        </a:r>
      </a:p>
    </p188:txBody>
  </p188:cm>
</p188:cmLst>
</file>

<file path=ppt/comments/modernComment_5AF_45CE77A8.xml><?xml version="1.0" encoding="utf-8"?>
<p188:cmLst xmlns:a="http://schemas.openxmlformats.org/drawingml/2006/main" xmlns:r="http://schemas.openxmlformats.org/officeDocument/2006/relationships" xmlns:p188="http://schemas.microsoft.com/office/powerpoint/2018/8/main">
  <p188:cm id="{36D8ACE9-B260-4F51-A603-9B5ACCCBFC23}" authorId="{75856359-20FA-603D-B779-D69498C1DDF1}" status="resolved" created="2025-08-15T12:56:35.387" complete="100000">
    <ac:deMkLst xmlns:ac="http://schemas.microsoft.com/office/drawing/2013/main/command">
      <pc:docMk xmlns:pc="http://schemas.microsoft.com/office/powerpoint/2013/main/command"/>
      <pc:sldMk xmlns:pc="http://schemas.microsoft.com/office/powerpoint/2013/main/command" cId="1171158952" sldId="1455"/>
      <ac:spMk id="9" creationId="{899E9737-E535-F627-36A0-43FD1C0DC95C}"/>
    </ac:deMkLst>
    <p188:replyLst>
      <p188:reply id="{F94E9503-4F6F-4921-B8DB-A8E6B0DDF1DF}" authorId="{AAAC28E8-0D46-4632-FC73-5C787605A42A}" created="2025-08-15T14:37:30.730">
        <p188:txBody>
          <a:bodyPr/>
          <a:lstStyle/>
          <a:p>
            <a:r>
              <a:rPr lang="en-GB"/>
              <a:t>If you look at the Transformation Impacts in the Excel these are the things to extract. These may need grouping to be more high-level for what you need?</a:t>
            </a:r>
          </a:p>
        </p188:txBody>
        <p188:extLst>
          <p:ext xmlns:p="http://schemas.openxmlformats.org/presentationml/2006/main" uri="{57CB4572-C831-44C2-8A1C-0ADB6CCDFE69}">
            <p223:reactions xmlns:p223="http://schemas.microsoft.com/office/powerpoint/2022/03/main">
              <p223:rxn type="👍">
                <p223:instance time="2025-08-15T16:15:12.867" authorId="{89BEA100-28B6-53CC-D654-B6DCDFEE98A7}"/>
              </p223:rxn>
            </p223:reactions>
          </p:ext>
        </p188:extLst>
      </p188:reply>
      <p188:reply id="{493C064E-22E9-4C63-84AF-01836F88781A}" authorId="{AAAC28E8-0D46-4632-FC73-5C787605A42A}" created="2025-08-15T14:38:07.215">
        <p188:txBody>
          <a:bodyPr/>
          <a:lstStyle/>
          <a:p>
            <a:r>
              <a:rPr lang="en-GB"/>
              <a:t>I'm sorry but won't be able to look at this properly until next week but hope the excel will guide you.</a:t>
            </a:r>
          </a:p>
        </p188:txBody>
        <p188:extLst>
          <p:ext xmlns:p="http://schemas.openxmlformats.org/presentationml/2006/main" uri="{57CB4572-C831-44C2-8A1C-0ADB6CCDFE69}">
            <p223:reactions xmlns:p223="http://schemas.microsoft.com/office/powerpoint/2022/03/main">
              <p223:rxn type="👍">
                <p223:instance time="2025-08-15T16:15:19.226" authorId="{89BEA100-28B6-53CC-D654-B6DCDFEE98A7}"/>
              </p223:rxn>
            </p223:reactions>
          </p:ext>
        </p188:extLst>
      </p188:reply>
    </p188:replyLst>
    <p188:txBody>
      <a:bodyPr/>
      <a:lstStyle/>
      <a:p>
        <a:r>
          <a:rPr lang="en-GB"/>
          <a:t>[@Loren Chamberlain], I expanded this to people experience. I hope this works. 
Also, I populated preliminary focus area description based on the shared Excel. Please correct this if I picked them up incorrectly. The aim is to capture the scope of HIT’s direction that HIT is working on, and will work on in 3-5 years. </a:t>
        </a:r>
      </a:p>
    </p188:txBody>
  </p188:cm>
  <p188:cm id="{6F5F6262-5D71-4ABC-BF7E-2B7A2E7D11C0}" authorId="{AAAC28E8-0D46-4632-FC73-5C787605A42A}" status="resolved" created="2025-08-17T17:10:20.645" startDate="2025-08-17T17:10:20.645" dueDate="2025-08-17T17:10:20.645" assignedTo="{75856359-20FA-603D-B779-D69498C1DDF1}" complete="100000" title="@Juhee Hahm please note name change if requires changing elsewhere. Validation with team still to happen Monday/Tues but have included here as know you're working at pace.">
    <ac:txMkLst xmlns:ac="http://schemas.microsoft.com/office/drawing/2013/main/command">
      <pc:docMk xmlns:pc="http://schemas.microsoft.com/office/powerpoint/2013/main/command"/>
      <pc:sldMk xmlns:pc="http://schemas.microsoft.com/office/powerpoint/2013/main/command" cId="1171158952" sldId="1455"/>
      <ac:spMk id="12" creationId="{3830CF45-A731-4C64-A572-D62C441B76E7}"/>
      <ac:txMk cp="0" len="58">
        <ac:context len="149" hash="1549619073"/>
      </ac:txMk>
    </ac:txMkLst>
    <p188:pos x="1741714" y="299357"/>
    <p188:replyLst>
      <p188:reply id="{C39680E4-3860-4ED7-A655-40A04B1BD26C}" authorId="{75856359-20FA-603D-B779-D69498C1DDF1}" created="2025-08-18T10:28:18.917">
        <p188:txBody>
          <a:bodyPr/>
          <a:lstStyle/>
          <a:p>
            <a:r>
              <a:rPr lang="en-GB"/>
              <a:t>Thank you Loren for the update. And looking forward to hearing about the work with the IT team. </a:t>
            </a:r>
          </a:p>
        </p188:txBody>
      </p188:reply>
    </p188:replyLst>
    <p188:txBody>
      <a:bodyPr/>
      <a:lstStyle/>
      <a:p>
        <a:r>
          <a:rPr lang="en-GB"/>
          <a:t>[@Juhee Hahm] please note name change if requires changing elsewhere. Validation with team still to happen Monday/Tues but have included here as know you're working at pace.</a:t>
        </a:r>
      </a:p>
    </p188:txBody>
    <p188:extLst>
      <p:ext xmlns:p="http://schemas.openxmlformats.org/presentationml/2006/main" uri="{5BB2D875-25FF-4072-B9AC-8F64D62656EB}">
        <p228:taskDetails xmlns:p228="http://schemas.microsoft.com/office/powerpoint/2022/08/main">
          <p228:history>
            <p228:event time="2025-08-17T17:10:20.645" id="{A1DDC891-4643-4DAD-893F-B565C4DD09C8}">
              <p228:atrbtn authorId="{AAAC28E8-0D46-4632-FC73-5C787605A42A}"/>
              <p228:anchr>
                <p228:comment id="{6F5F6262-5D71-4ABC-BF7E-2B7A2E7D11C0}"/>
              </p228:anchr>
              <p228:add/>
            </p228:event>
            <p228:event time="2025-08-17T17:10:20.645" id="{745FF012-908C-4AE0-A49D-46C8D430128D}">
              <p228:atrbtn authorId="{AAAC28E8-0D46-4632-FC73-5C787605A42A}"/>
              <p228:anchr>
                <p228:comment id="{6F5F6262-5D71-4ABC-BF7E-2B7A2E7D11C0}"/>
              </p228:anchr>
              <p228:asgn authorId="{75856359-20FA-603D-B779-D69498C1DDF1}"/>
            </p228:event>
            <p228:event time="2025-08-17T17:10:20.645" id="{637A308D-6353-4886-BCA0-CD049C6FCF5C}">
              <p228:atrbtn authorId="{AAAC28E8-0D46-4632-FC73-5C787605A42A}"/>
              <p228:anchr>
                <p228:comment id="{6F5F6262-5D71-4ABC-BF7E-2B7A2E7D11C0}"/>
              </p228:anchr>
              <p228:title val="@Juhee Hahm please note name change if requires changing elsewhere. Validation with team still to happen Monday/Tues but have included here as know you're working at pace."/>
            </p228:event>
            <p228:event time="2025-08-17T17:10:20.645" id="{BDA0B1D6-FE0D-4953-AD22-5D499DA77ACF}">
              <p228:atrbtn authorId="{AAAC28E8-0D46-4632-FC73-5C787605A42A}"/>
              <p228:anchr>
                <p228:comment id="{6F5F6262-5D71-4ABC-BF7E-2B7A2E7D11C0}"/>
              </p228:anchr>
              <p228:date stDt="2025-08-17T17:10:20.645" endDt="2025-08-17T17:10:20.645"/>
            </p228:event>
            <p228:event time="2025-09-02T11:54:27.307" id="{6C02937A-860D-4E8A-A1D4-EEEEFEC6326C}">
              <p228:atrbtn authorId="{75856359-20FA-603D-B779-D69498C1DDF1}"/>
              <p228:anchr>
                <p228:comment id="{00000000-0000-0000-0000-000000000000}"/>
              </p228:anchr>
              <p228:pcntCmplt val="100000"/>
            </p228:event>
          </p228:history>
        </p228:taskDetails>
      </p:ext>
    </p188:extLst>
  </p188:cm>
  <p188:cm id="{DE13E869-9631-4EFF-8FC2-D15CF25257E0}" authorId="{75856359-20FA-603D-B779-D69498C1DDF1}" created="2025-09-02T16:50:57.462">
    <ac:deMkLst xmlns:ac="http://schemas.microsoft.com/office/drawing/2013/main/command">
      <pc:docMk xmlns:pc="http://schemas.microsoft.com/office/powerpoint/2013/main/command"/>
      <pc:sldMk xmlns:pc="http://schemas.microsoft.com/office/powerpoint/2013/main/command" cId="1171158952" sldId="1455"/>
      <ac:spMk id="6" creationId="{17EC0EC1-F462-FAB3-7F55-A2F6A3E8099C}"/>
    </ac:deMkLst>
    <p188:txBody>
      <a:bodyPr/>
      <a:lstStyle/>
      <a:p>
        <a:r>
          <a:rPr lang="en-GB"/>
          <a:t>Both IT and H</a:t>
        </a:r>
      </a:p>
    </p188:txBody>
  </p188:cm>
  <p188:cm id="{CFDE2227-3735-4BE7-A77C-EB2419DB59EC}" authorId="{75856359-20FA-603D-B779-D69498C1DDF1}" created="2025-09-03T08:16:39.042">
    <pc:sldMkLst xmlns:pc="http://schemas.microsoft.com/office/powerpoint/2013/main/command">
      <pc:docMk/>
      <pc:sldMk cId="1171158952" sldId="1455"/>
    </pc:sldMkLst>
    <p188:txBody>
      <a:bodyPr/>
      <a:lstStyle/>
      <a:p>
        <a:r>
          <a:rPr lang="en-GB"/>
          <a:t>Focus area Breakdown : 
https://connectedplaces.sharepoint.com/:w:/r/teams/Proj-iuk-transportmilestonefy2526/Integrated%20Transport/HIT%20Focus%20Area%20Breakdown.docx?d=wc12eb9349c8344b596170465fee62781&amp;csf=1&amp;web=1&amp;e=FqqMWW</a:t>
        </a:r>
      </a:p>
    </p188:txBody>
  </p188:cm>
  <p188:cm id="{F18B750D-DB00-4D75-A1DC-0F3E01F1D06E}" authorId="{AAAC28E8-0D46-4632-FC73-5C787605A42A}" created="2025-09-16T15:40:15.686">
    <ac:txMkLst xmlns:ac="http://schemas.microsoft.com/office/drawing/2013/main/command">
      <pc:docMk xmlns:pc="http://schemas.microsoft.com/office/powerpoint/2013/main/command"/>
      <pc:sldMk xmlns:pc="http://schemas.microsoft.com/office/powerpoint/2013/main/command" cId="1171158952" sldId="1455"/>
      <ac:spMk id="12" creationId="{3830CF45-A731-4C64-A572-D62C441B76E7}"/>
      <ac:txMk cp="87" len="4">
        <ac:context len="149" hash="1549619073"/>
      </ac:txMk>
    </ac:txMkLst>
    <p188:pos x="460445" y="1017460"/>
    <p188:txBody>
      <a:bodyPr/>
      <a:lstStyle/>
      <a:p>
        <a:r>
          <a:rPr lang="en-GB"/>
          <a:t>Hot topic of discussion, will let you know what the outcome is. [@Daniel Hobbs]  and [@Juhee Hahm] tagged so we don’t forget to align.</a:t>
        </a:r>
      </a:p>
    </p188:txBody>
  </p188:cm>
  <p188:cm id="{A835C3EF-AEC5-4B60-8186-AE2A4EAAC5D6}" authorId="{AAAC28E8-0D46-4632-FC73-5C787605A42A}" created="2025-09-16T15:53:42.522">
    <pc:sldMkLst xmlns:pc="http://schemas.microsoft.com/office/powerpoint/2013/main/command">
      <pc:docMk/>
      <pc:sldMk cId="1171158952" sldId="1455"/>
    </pc:sldMkLst>
    <p188:txBody>
      <a:bodyPr/>
      <a:lstStyle/>
      <a:p>
        <a:r>
          <a:rPr lang="en-GB"/>
          <a:t>Suggested modified list, , happy if you can combine to shorter list:
- Inclusion &amp; confidence via mobility options and public transport.
- Disruption reduction via modal shift enablement.
- Infrastructure &amp; systems resilience (orange)
-Evidence‑Led CAM/EV integration &amp; usage‑based funding (orange)
-Highways operational resilience for dependable journeys
-Durable, efficient and low‑maintenance roads (Highways only)
-Transport noise reduction for liveable places</a:t>
        </a:r>
      </a:p>
    </p188:txBody>
  </p188:cm>
  <p188:cm id="{12CB903E-D5E6-4A4A-9F79-0EDFE08F1170}" authorId="{AAAC28E8-0D46-4632-FC73-5C787605A42A}" created="2025-09-16T16:30:50.643">
    <pc:sldMkLst xmlns:pc="http://schemas.microsoft.com/office/powerpoint/2013/main/command">
      <pc:docMk/>
      <pc:sldMk cId="1171158952" sldId="1455"/>
    </pc:sldMkLst>
    <p188:txBody>
      <a:bodyPr/>
      <a:lstStyle/>
      <a:p>
        <a:r>
          <a:rPr lang="en-GB"/>
          <a:t>Suggested revised list, happy if you can combine to shorter list:
-Cleaner mode adoption for freight &amp; passenger (orange)
- Road vehicle emissions reduction (lifecycle) (Orange)
Tyre &amp; brake pollution mitigation (highways only)
Plant &amp; Off‑Highway emissions reduction (Orange)</a:t>
        </a:r>
      </a:p>
    </p188:txBody>
  </p188:cm>
  <p188:cm id="{8107FCD0-7C75-4FC1-9F55-D55691F9B4F2}" authorId="{AAAC28E8-0D46-4632-FC73-5C787605A42A}" created="2025-09-16T16:34:24.289">
    <ac:deMkLst xmlns:ac="http://schemas.microsoft.com/office/drawing/2013/main/command">
      <pc:docMk xmlns:pc="http://schemas.microsoft.com/office/powerpoint/2013/main/command"/>
      <pc:sldMk xmlns:pc="http://schemas.microsoft.com/office/powerpoint/2013/main/command" cId="1171158952" sldId="1455"/>
      <ac:spMk id="11" creationId="{036810BF-A018-8189-40EC-4BC9E66FDD6A}"/>
    </ac:deMkLst>
    <p188:txBody>
      <a:bodyPr/>
      <a:lstStyle/>
      <a:p>
        <a:r>
          <a:rPr lang="en-GB"/>
          <a:t>Suggested rewording, happy if you can combine to shorter list:
All orange
-CAM‑enabled congestion &amp; disruption management
-Safe CAM  integration with non‑autonomous systems
-Inclusive, user‑centred CAM by design
-CAM‑ready roads &amp; infrastructure (tech, services, data)
-Pro‑CAM planning, legislation &amp; regulation</a:t>
        </a:r>
      </a:p>
    </p188:txBody>
  </p188:cm>
</p188:cmLst>
</file>

<file path=ppt/comments/modernComment_5B0_C84D205E.xml><?xml version="1.0" encoding="utf-8"?>
<p188:cmLst xmlns:a="http://schemas.openxmlformats.org/drawingml/2006/main" xmlns:r="http://schemas.openxmlformats.org/officeDocument/2006/relationships" xmlns:p188="http://schemas.microsoft.com/office/powerpoint/2018/8/main">
  <p188:cm id="{496C2430-54CD-4671-B126-74375B25E34D}" authorId="{75856359-20FA-603D-B779-D69498C1DDF1}" created="2025-08-18T15:43:36.892">
    <ac:deMkLst xmlns:ac="http://schemas.microsoft.com/office/drawing/2013/main/command">
      <pc:docMk xmlns:pc="http://schemas.microsoft.com/office/powerpoint/2013/main/command"/>
      <pc:sldMk xmlns:pc="http://schemas.microsoft.com/office/powerpoint/2013/main/command" cId="3360497758" sldId="1456"/>
      <ac:spMk id="19" creationId="{1295E1B4-8C63-7169-7074-90E13EE66163}"/>
    </ac:deMkLst>
    <p188:txBody>
      <a:bodyPr/>
      <a:lstStyle/>
      <a:p>
        <a:r>
          <a:rPr lang="en-GB"/>
          <a:t>Reach out Philly.Strahan</a:t>
        </a:r>
      </a:p>
    </p188:txBody>
  </p188:cm>
  <p188:cm id="{4A388276-B2FD-4C96-9FEE-7F813649C9F1}" authorId="{2A7890C7-666D-B90C-E359-C3E98329BEFC}" created="2025-08-20T12:59:35.193">
    <pc:sldMkLst xmlns:pc="http://schemas.microsoft.com/office/powerpoint/2013/main/command">
      <pc:docMk/>
      <pc:sldMk cId="3360497758" sldId="1456"/>
    </pc:sldMkLst>
    <p188:txBody>
      <a:bodyPr/>
      <a:lstStyle/>
      <a:p>
        <a:r>
          <a:rPr lang="en-GB"/>
          <a:t>This slide is as confusing as - and given how their strategies will evolve will be constantly out of date.  I would suggest a simple table Authority down one side, themes across the top, and perhaps an indication of perceived value or prioritisation for the Authority to give a sense of priority engagement - For example GM has set aside £1BN and tagged decarbonisation of it bus services as priority number 1.  Which could be displayed as ‘£1Bn / bus decarb’</a:t>
        </a:r>
      </a:p>
    </p188:txBody>
    <p188:extLst>
      <p:ext xmlns:p="http://schemas.openxmlformats.org/presentationml/2006/main" uri="{57CB4572-C831-44C2-8A1C-0ADB6CCDFE69}">
        <p223:reactions xmlns:p223="http://schemas.microsoft.com/office/powerpoint/2022/03/main">
          <p223:rxn type="👍">
            <p223:instance time="2025-09-10T08:17:20.911" authorId="{75856359-20FA-603D-B779-D69498C1DDF1}"/>
          </p223:rxn>
        </p223:reactions>
      </p:ext>
    </p188:extLst>
  </p188:cm>
</p188:cmLst>
</file>

<file path=ppt/comments/modernComment_7F3E9167_72FE8BEF.xml><?xml version="1.0" encoding="utf-8"?>
<p188:cmLst xmlns:a="http://schemas.openxmlformats.org/drawingml/2006/main" xmlns:r="http://schemas.openxmlformats.org/officeDocument/2006/relationships" xmlns:p188="http://schemas.microsoft.com/office/powerpoint/2018/8/main">
  <p188:cm id="{FD430E38-E25E-8948-95D0-0C474132D218}" authorId="{75856359-20FA-603D-B779-D69498C1DDF1}" created="2025-09-24T17:07:07.283">
    <ac:txMkLst xmlns:ac="http://schemas.microsoft.com/office/drawing/2013/main/command">
      <pc:docMk xmlns:pc="http://schemas.microsoft.com/office/powerpoint/2013/main/command"/>
      <pc:sldMk xmlns:pc="http://schemas.microsoft.com/office/powerpoint/2013/main/command" cId="1929284591" sldId="2134806887"/>
      <ac:spMk id="12" creationId="{2F51D106-930C-08E6-3158-A2AA96E32F52}"/>
      <ac:txMk cp="10" len="23">
        <ac:context len="34" hash="3357513943"/>
      </ac:txMk>
    </ac:txMkLst>
    <p188:pos x="2599113" y="350886"/>
    <p188:txBody>
      <a:bodyPr/>
      <a:lstStyle/>
      <a:p>
        <a:r>
          <a:rPr lang="en-US"/>
          <a:t>also called as 'sub-national transport body'</a:t>
        </a:r>
      </a:p>
    </p188:txBody>
  </p188:cm>
  <p188:cm id="{7A9673D2-E003-3F46-8D28-15C5B51E7DB5}" authorId="{75856359-20FA-603D-B779-D69498C1DDF1}" created="2025-09-24T17:50:15.841">
    <pc:sldMkLst xmlns:pc="http://schemas.microsoft.com/office/powerpoint/2013/main/command">
      <pc:docMk/>
      <pc:sldMk cId="3357888273" sldId="2134806887"/>
    </pc:sldMkLst>
    <p188:txBody>
      <a:bodyPr/>
      <a:lstStyle/>
      <a:p>
        <a:r>
          <a:rPr lang="en-US"/>
          <a:t>- ATI : Aircraft Tech Institution 
- CAA : Civil Aviation Authority
- CA : Combined Authorities
- DBT : Department for Business and Trade
- GBRx (Great British Railways)
- GMCA : Greater Manchester CA
- HIT : Highways and Integrated Transport
- ITS : Intelligent Transport Systems
- MCA : Maritime and Coast Guard agency 
- MoD : Ministry of Defence
- NH : National Highways 
- NR : Network Rail
- NPL : National Physical Laboratory
- NSO : National Shipbuilding Office 
- RSSB : Rail Safety and Standards Board</a:t>
        </a:r>
      </a:p>
    </p188:txBody>
  </p188:cm>
</p188:cmLst>
</file>

<file path=ppt/comments/modernComment_7F3E916A_6DCAA828.xml><?xml version="1.0" encoding="utf-8"?>
<p188:cmLst xmlns:a="http://schemas.openxmlformats.org/drawingml/2006/main" xmlns:r="http://schemas.openxmlformats.org/officeDocument/2006/relationships" xmlns:p188="http://schemas.microsoft.com/office/powerpoint/2018/8/main">
  <p188:cm id="{FC6E0139-35D4-1C4C-A7EA-4D4C253D4FD3}" authorId="{54BC7DBE-F18F-0EA9-454D-F566923A818A}" created="2025-09-17T16:41:14.422">
    <ac:deMkLst xmlns:ac="http://schemas.microsoft.com/office/drawing/2013/main/command">
      <pc:docMk xmlns:pc="http://schemas.microsoft.com/office/powerpoint/2013/main/command"/>
      <pc:sldMk xmlns:pc="http://schemas.microsoft.com/office/powerpoint/2013/main/command" cId="1841997864" sldId="2134806890"/>
      <ac:spMk id="6" creationId="{36079E38-F138-220B-8691-CAE61EAB254C}"/>
    </ac:deMkLst>
    <p188:txBody>
      <a:bodyPr/>
      <a:lstStyle/>
      <a:p>
        <a:r>
          <a:rPr lang="en-GB"/>
          <a:t>This needs to be split. Clean fuels and freight roundtable and workshop. Purpose of workshop to understand the blockers and needs for the ports. Also the financial models, what is the most viable financial arrangement to innovate and implement the innovation, who are the winners. Mark W needs to confirm if UK Shore is a continuous initiative.</a:t>
        </a:r>
      </a:p>
    </p188:txBody>
  </p188:cm>
  <p188:cm id="{EAB05AEA-B67A-8F40-9717-6CE5AE582C4B}" authorId="{54BC7DBE-F18F-0EA9-454D-F566923A818A}" created="2025-09-17T16:44:45.562">
    <pc:sldMkLst xmlns:pc="http://schemas.microsoft.com/office/powerpoint/2013/main/command">
      <pc:docMk/>
      <pc:sldMk cId="950553195" sldId="14095"/>
    </pc:sldMkLst>
    <p188:txBody>
      <a:bodyPr/>
      <a:lstStyle/>
      <a:p>
        <a:r>
          <a:rPr lang="en-GB"/>
          <a:t>New item on the ports as possible tial/lab sites. Same as for other modes, we need to identify the partners, engagement with ports  most willing to trial innovation.</a:t>
        </a:r>
      </a:p>
    </p188:txBody>
  </p188:cm>
</p188:cmLst>
</file>

<file path=ppt/comments/modernComment_7F3E916D_5E1ED483.xml><?xml version="1.0" encoding="utf-8"?>
<p188:cmLst xmlns:a="http://schemas.openxmlformats.org/drawingml/2006/main" xmlns:r="http://schemas.openxmlformats.org/officeDocument/2006/relationships" xmlns:p188="http://schemas.microsoft.com/office/powerpoint/2018/8/main">
  <p188:cm id="{C433A25B-3F97-C54D-814C-CCC01A8584B0}" authorId="{75856359-20FA-603D-B779-D69498C1DDF1}" created="2025-09-30T22:03:55.461">
    <ac:deMkLst xmlns:ac="http://schemas.microsoft.com/office/drawing/2013/main/command">
      <pc:docMk xmlns:pc="http://schemas.microsoft.com/office/powerpoint/2013/main/command"/>
      <pc:sldMk xmlns:pc="http://schemas.microsoft.com/office/powerpoint/2013/main/command" cId="1579078787" sldId="2134806893"/>
      <ac:spMk id="3" creationId="{88BEEB3D-9294-884C-4408-14D217E4824C}"/>
    </ac:deMkLst>
    <p188:txBody>
      <a:bodyPr/>
      <a:lstStyle/>
      <a:p>
        <a:r>
          <a:rPr lang="en-US"/>
          <a:t>need to iterate with evidence</a:t>
        </a:r>
      </a:p>
    </p188:txBody>
  </p188:cm>
  <p188:cm id="{D0672213-501A-FA42-82A8-8BE2F69587B0}" authorId="{75856359-20FA-603D-B779-D69498C1DDF1}" created="2025-09-30T22:04:26.966">
    <ac:deMkLst xmlns:ac="http://schemas.microsoft.com/office/drawing/2013/main/command">
      <pc:docMk xmlns:pc="http://schemas.microsoft.com/office/powerpoint/2013/main/command"/>
      <pc:sldMk xmlns:pc="http://schemas.microsoft.com/office/powerpoint/2013/main/command" cId="1579078787" sldId="2134806893"/>
      <ac:spMk id="10" creationId="{FB9EB159-3C3D-5F17-A594-00A293C8E415}"/>
    </ac:deMkLst>
    <p188:txBody>
      <a:bodyPr/>
      <a:lstStyle/>
      <a:p>
        <a:r>
          <a:rPr lang="en-US"/>
          <a:t>link with evidence</a:t>
        </a:r>
      </a:p>
    </p188:txBody>
  </p188:cm>
</p188:cmLst>
</file>

<file path=ppt/comments/modernComment_7F3E91AA_BD3245E3.xml><?xml version="1.0" encoding="utf-8"?>
<p188:cmLst xmlns:a="http://schemas.openxmlformats.org/drawingml/2006/main" xmlns:r="http://schemas.openxmlformats.org/officeDocument/2006/relationships" xmlns:p188="http://schemas.microsoft.com/office/powerpoint/2018/8/main">
  <p188:cm id="{CCED6D16-78DD-498F-B966-1F5359917F89}" authorId="{5B0E422D-35B2-B613-B5E6-915F8793CBC7}" created="2025-11-13T10:34:32.730">
    <ac:txMkLst xmlns:ac="http://schemas.microsoft.com/office/drawing/2013/main/command">
      <pc:docMk xmlns:pc="http://schemas.microsoft.com/office/powerpoint/2013/main/command"/>
      <pc:sldMk xmlns:pc="http://schemas.microsoft.com/office/powerpoint/2013/main/command" cId="3174188515" sldId="2134806954"/>
      <ac:graphicFrameMk id="5" creationId="{5AE914E7-74A5-CABA-435C-0F895B5822AA}"/>
      <ac:tblMk/>
      <ac:tcMk rowId="765018486" colId="251743478"/>
      <ac:txMk cp="0" len="24">
        <ac:context len="25" hash="1032034116"/>
      </ac:txMk>
    </ac:txMkLst>
    <p188:pos x="4468548" y="916151"/>
    <p188:txBody>
      <a:bodyPr/>
      <a:lstStyle/>
      <a:p>
        <a:r>
          <a:rPr lang="en-GB"/>
          <a:t>Need to focus on Clean Energy and Data/ Digital technologies - this is our key for IUK.</a:t>
        </a:r>
      </a:p>
    </p188:txBody>
  </p188:cm>
</p188: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1A126F8-F0BE-4EFB-B828-6879C8988AA2}" type="doc">
      <dgm:prSet loTypeId="urn:microsoft.com/office/officeart/2005/8/layout/hierarchy6" loCatId="hierarchy" qsTypeId="urn:microsoft.com/office/officeart/2005/8/quickstyle/simple1" qsCatId="simple" csTypeId="urn:microsoft.com/office/officeart/2005/8/colors/accent1_2" csCatId="accent1" phldr="1"/>
      <dgm:spPr/>
      <dgm:t>
        <a:bodyPr/>
        <a:lstStyle/>
        <a:p>
          <a:endParaRPr lang="en-GB"/>
        </a:p>
      </dgm:t>
    </dgm:pt>
    <dgm:pt modelId="{34C18CE6-C08F-42E8-BB1B-0166A0AD8058}">
      <dgm:prSet phldrT="[Text]" custT="1"/>
      <dgm:spPr>
        <a:solidFill>
          <a:schemeClr val="accent4">
            <a:lumMod val="20000"/>
            <a:lumOff val="80000"/>
          </a:schemeClr>
        </a:solidFill>
      </dgm:spPr>
      <dgm:t>
        <a:bodyPr/>
        <a:lstStyle/>
        <a:p>
          <a:r>
            <a:rPr lang="en-GB" sz="2000" b="1">
              <a:solidFill>
                <a:schemeClr val="bg1">
                  <a:lumMod val="75000"/>
                </a:schemeClr>
              </a:solidFill>
            </a:rPr>
            <a:t>CPC</a:t>
          </a:r>
          <a:r>
            <a:rPr lang="en-GB" sz="2000">
              <a:solidFill>
                <a:schemeClr val="bg1">
                  <a:lumMod val="75000"/>
                </a:schemeClr>
              </a:solidFill>
            </a:rPr>
            <a:t> </a:t>
          </a:r>
          <a:br>
            <a:rPr lang="en-GB" sz="2000">
              <a:solidFill>
                <a:schemeClr val="bg1">
                  <a:lumMod val="75000"/>
                </a:schemeClr>
              </a:solidFill>
            </a:rPr>
          </a:br>
          <a:r>
            <a:rPr lang="en-GB" sz="2000">
              <a:solidFill>
                <a:schemeClr val="bg1">
                  <a:lumMod val="75000"/>
                </a:schemeClr>
              </a:solidFill>
            </a:rPr>
            <a:t>Strategic Priorities</a:t>
          </a:r>
        </a:p>
      </dgm:t>
    </dgm:pt>
    <dgm:pt modelId="{915A6783-FC34-4294-8479-2CC8CE6FCEBE}" type="parTrans" cxnId="{BF4EA567-9472-4C9D-9F67-CBB1CDEB6CA8}">
      <dgm:prSet/>
      <dgm:spPr/>
      <dgm:t>
        <a:bodyPr/>
        <a:lstStyle/>
        <a:p>
          <a:endParaRPr lang="en-GB"/>
        </a:p>
      </dgm:t>
    </dgm:pt>
    <dgm:pt modelId="{0CA1E885-63C2-499A-B68C-7140B759081C}" type="sibTrans" cxnId="{BF4EA567-9472-4C9D-9F67-CBB1CDEB6CA8}">
      <dgm:prSet/>
      <dgm:spPr/>
      <dgm:t>
        <a:bodyPr/>
        <a:lstStyle/>
        <a:p>
          <a:endParaRPr lang="en-GB"/>
        </a:p>
      </dgm:t>
    </dgm:pt>
    <dgm:pt modelId="{A9256B7D-9025-42B9-9A4E-704B92BEDC6A}">
      <dgm:prSet phldrT="[Text]" custT="1"/>
      <dgm:spPr/>
      <dgm:t>
        <a:bodyPr/>
        <a:lstStyle/>
        <a:p>
          <a:r>
            <a:rPr lang="en-GB" sz="2000" b="1"/>
            <a:t>Transport BU </a:t>
          </a:r>
          <a:br>
            <a:rPr lang="en-GB" sz="2000"/>
          </a:br>
          <a:r>
            <a:rPr lang="en-GB" sz="2000"/>
            <a:t>Strategic Themes</a:t>
          </a:r>
        </a:p>
      </dgm:t>
    </dgm:pt>
    <dgm:pt modelId="{455D25C8-4BCE-453C-96A3-4E9E658F67B3}" type="parTrans" cxnId="{8FD681E2-181A-447F-BF0B-D38E851E51B8}">
      <dgm:prSet/>
      <dgm:spPr/>
      <dgm:t>
        <a:bodyPr/>
        <a:lstStyle/>
        <a:p>
          <a:endParaRPr lang="en-GB"/>
        </a:p>
      </dgm:t>
    </dgm:pt>
    <dgm:pt modelId="{73B0C047-9038-4ABC-AB2C-C14331886819}" type="sibTrans" cxnId="{8FD681E2-181A-447F-BF0B-D38E851E51B8}">
      <dgm:prSet/>
      <dgm:spPr/>
      <dgm:t>
        <a:bodyPr/>
        <a:lstStyle/>
        <a:p>
          <a:endParaRPr lang="en-GB"/>
        </a:p>
      </dgm:t>
    </dgm:pt>
    <dgm:pt modelId="{7782EF7C-C5FE-46CF-8FF6-255A5D88600C}">
      <dgm:prSet phldrT="[Text]" custT="1"/>
      <dgm:spPr>
        <a:solidFill>
          <a:schemeClr val="accent4">
            <a:lumMod val="20000"/>
            <a:lumOff val="80000"/>
          </a:schemeClr>
        </a:solidFill>
      </dgm:spPr>
      <dgm:t>
        <a:bodyPr/>
        <a:lstStyle/>
        <a:p>
          <a:r>
            <a:rPr lang="en-GB" sz="2000" b="1">
              <a:solidFill>
                <a:schemeClr val="bg1">
                  <a:lumMod val="75000"/>
                </a:schemeClr>
              </a:solidFill>
            </a:rPr>
            <a:t>Mode</a:t>
          </a:r>
          <a:br>
            <a:rPr lang="en-GB" sz="2000">
              <a:solidFill>
                <a:schemeClr val="bg1">
                  <a:lumMod val="75000"/>
                </a:schemeClr>
              </a:solidFill>
            </a:rPr>
          </a:br>
          <a:r>
            <a:rPr lang="en-GB" sz="2000">
              <a:solidFill>
                <a:schemeClr val="bg1">
                  <a:lumMod val="75000"/>
                </a:schemeClr>
              </a:solidFill>
            </a:rPr>
            <a:t>Focus Areas</a:t>
          </a:r>
        </a:p>
      </dgm:t>
    </dgm:pt>
    <dgm:pt modelId="{1AA57C58-7A96-4B4B-87A4-BE7CECC0A2C2}" type="parTrans" cxnId="{DE53B59A-B9F1-4D29-AFA2-6C4DD0CFF4BC}">
      <dgm:prSet/>
      <dgm:spPr/>
      <dgm:t>
        <a:bodyPr/>
        <a:lstStyle/>
        <a:p>
          <a:endParaRPr lang="en-GB"/>
        </a:p>
      </dgm:t>
    </dgm:pt>
    <dgm:pt modelId="{7CB50F2C-8817-4DE7-9909-D059E61D9189}" type="sibTrans" cxnId="{DE53B59A-B9F1-4D29-AFA2-6C4DD0CFF4BC}">
      <dgm:prSet/>
      <dgm:spPr/>
      <dgm:t>
        <a:bodyPr/>
        <a:lstStyle/>
        <a:p>
          <a:endParaRPr lang="en-GB"/>
        </a:p>
      </dgm:t>
    </dgm:pt>
    <dgm:pt modelId="{25C752B8-54DD-4D4B-9ADB-F09EA631F98C}" type="pres">
      <dgm:prSet presAssocID="{B1A126F8-F0BE-4EFB-B828-6879C8988AA2}" presName="mainComposite" presStyleCnt="0">
        <dgm:presLayoutVars>
          <dgm:chPref val="1"/>
          <dgm:dir/>
          <dgm:animOne val="branch"/>
          <dgm:animLvl val="lvl"/>
          <dgm:resizeHandles val="exact"/>
        </dgm:presLayoutVars>
      </dgm:prSet>
      <dgm:spPr/>
    </dgm:pt>
    <dgm:pt modelId="{71DFA4BF-078E-45C4-A2F7-96D5AE5A4F7B}" type="pres">
      <dgm:prSet presAssocID="{B1A126F8-F0BE-4EFB-B828-6879C8988AA2}" presName="hierFlow" presStyleCnt="0"/>
      <dgm:spPr/>
    </dgm:pt>
    <dgm:pt modelId="{012A30F6-D27F-43C2-8E9E-9B20FE963FF1}" type="pres">
      <dgm:prSet presAssocID="{B1A126F8-F0BE-4EFB-B828-6879C8988AA2}" presName="hierChild1" presStyleCnt="0">
        <dgm:presLayoutVars>
          <dgm:chPref val="1"/>
          <dgm:animOne val="branch"/>
          <dgm:animLvl val="lvl"/>
        </dgm:presLayoutVars>
      </dgm:prSet>
      <dgm:spPr/>
    </dgm:pt>
    <dgm:pt modelId="{AC530B24-4123-4D7B-A4AD-ED23C2C8B07C}" type="pres">
      <dgm:prSet presAssocID="{34C18CE6-C08F-42E8-BB1B-0166A0AD8058}" presName="Name14" presStyleCnt="0"/>
      <dgm:spPr/>
    </dgm:pt>
    <dgm:pt modelId="{084C8970-B9A4-4760-BF15-F17E4DA74340}" type="pres">
      <dgm:prSet presAssocID="{34C18CE6-C08F-42E8-BB1B-0166A0AD8058}" presName="level1Shape" presStyleLbl="node0" presStyleIdx="0" presStyleCnt="1" custScaleX="216837">
        <dgm:presLayoutVars>
          <dgm:chPref val="3"/>
        </dgm:presLayoutVars>
      </dgm:prSet>
      <dgm:spPr/>
    </dgm:pt>
    <dgm:pt modelId="{F9AB66AA-8682-4436-B27D-9C23A63D701A}" type="pres">
      <dgm:prSet presAssocID="{34C18CE6-C08F-42E8-BB1B-0166A0AD8058}" presName="hierChild2" presStyleCnt="0"/>
      <dgm:spPr/>
    </dgm:pt>
    <dgm:pt modelId="{E90B06AD-6E2B-45E2-8F04-13C1466BA528}" type="pres">
      <dgm:prSet presAssocID="{455D25C8-4BCE-453C-96A3-4E9E658F67B3}" presName="Name19" presStyleLbl="parChTrans1D2" presStyleIdx="0" presStyleCnt="1"/>
      <dgm:spPr/>
    </dgm:pt>
    <dgm:pt modelId="{0034B7F0-79A0-45D5-98A7-0E8A5E514964}" type="pres">
      <dgm:prSet presAssocID="{A9256B7D-9025-42B9-9A4E-704B92BEDC6A}" presName="Name21" presStyleCnt="0"/>
      <dgm:spPr/>
    </dgm:pt>
    <dgm:pt modelId="{05782D52-B9C3-4226-96A0-C125B7C792FF}" type="pres">
      <dgm:prSet presAssocID="{A9256B7D-9025-42B9-9A4E-704B92BEDC6A}" presName="level2Shape" presStyleLbl="node2" presStyleIdx="0" presStyleCnt="1" custScaleX="214409"/>
      <dgm:spPr/>
    </dgm:pt>
    <dgm:pt modelId="{4FFD639B-8963-43D6-8DE1-00F4E2E70AF4}" type="pres">
      <dgm:prSet presAssocID="{A9256B7D-9025-42B9-9A4E-704B92BEDC6A}" presName="hierChild3" presStyleCnt="0"/>
      <dgm:spPr/>
    </dgm:pt>
    <dgm:pt modelId="{9DD002AD-5E53-4D7D-981F-690D8C30BA36}" type="pres">
      <dgm:prSet presAssocID="{1AA57C58-7A96-4B4B-87A4-BE7CECC0A2C2}" presName="Name19" presStyleLbl="parChTrans1D3" presStyleIdx="0" presStyleCnt="1"/>
      <dgm:spPr/>
    </dgm:pt>
    <dgm:pt modelId="{3D7138B9-8D64-4358-A6DE-879CC1AFB90D}" type="pres">
      <dgm:prSet presAssocID="{7782EF7C-C5FE-46CF-8FF6-255A5D88600C}" presName="Name21" presStyleCnt="0"/>
      <dgm:spPr/>
    </dgm:pt>
    <dgm:pt modelId="{2B8EBA26-E46C-413B-8C99-362ADAFE1000}" type="pres">
      <dgm:prSet presAssocID="{7782EF7C-C5FE-46CF-8FF6-255A5D88600C}" presName="level2Shape" presStyleLbl="node3" presStyleIdx="0" presStyleCnt="1" custScaleX="215623"/>
      <dgm:spPr/>
    </dgm:pt>
    <dgm:pt modelId="{CD687DB7-C896-411A-B90D-191BD1CA2798}" type="pres">
      <dgm:prSet presAssocID="{7782EF7C-C5FE-46CF-8FF6-255A5D88600C}" presName="hierChild3" presStyleCnt="0"/>
      <dgm:spPr/>
    </dgm:pt>
    <dgm:pt modelId="{FCB87352-2F16-4118-85EC-45C5291F32AF}" type="pres">
      <dgm:prSet presAssocID="{B1A126F8-F0BE-4EFB-B828-6879C8988AA2}" presName="bgShapesFlow" presStyleCnt="0"/>
      <dgm:spPr/>
    </dgm:pt>
  </dgm:ptLst>
  <dgm:cxnLst>
    <dgm:cxn modelId="{C63D1B24-F09F-48CB-B9E7-EE85800C6461}" type="presOf" srcId="{1AA57C58-7A96-4B4B-87A4-BE7CECC0A2C2}" destId="{9DD002AD-5E53-4D7D-981F-690D8C30BA36}" srcOrd="0" destOrd="0" presId="urn:microsoft.com/office/officeart/2005/8/layout/hierarchy6"/>
    <dgm:cxn modelId="{6125E05E-94CA-4A44-823F-4ECBDCDDF3B9}" type="presOf" srcId="{B1A126F8-F0BE-4EFB-B828-6879C8988AA2}" destId="{25C752B8-54DD-4D4B-9ADB-F09EA631F98C}" srcOrd="0" destOrd="0" presId="urn:microsoft.com/office/officeart/2005/8/layout/hierarchy6"/>
    <dgm:cxn modelId="{5F8CD245-AA62-4865-BD42-CFF7C92250CF}" type="presOf" srcId="{7782EF7C-C5FE-46CF-8FF6-255A5D88600C}" destId="{2B8EBA26-E46C-413B-8C99-362ADAFE1000}" srcOrd="0" destOrd="0" presId="urn:microsoft.com/office/officeart/2005/8/layout/hierarchy6"/>
    <dgm:cxn modelId="{BF4EA567-9472-4C9D-9F67-CBB1CDEB6CA8}" srcId="{B1A126F8-F0BE-4EFB-B828-6879C8988AA2}" destId="{34C18CE6-C08F-42E8-BB1B-0166A0AD8058}" srcOrd="0" destOrd="0" parTransId="{915A6783-FC34-4294-8479-2CC8CE6FCEBE}" sibTransId="{0CA1E885-63C2-499A-B68C-7140B759081C}"/>
    <dgm:cxn modelId="{1256CE4D-906B-4DC8-AF44-EEA1427843AF}" type="presOf" srcId="{34C18CE6-C08F-42E8-BB1B-0166A0AD8058}" destId="{084C8970-B9A4-4760-BF15-F17E4DA74340}" srcOrd="0" destOrd="0" presId="urn:microsoft.com/office/officeart/2005/8/layout/hierarchy6"/>
    <dgm:cxn modelId="{DE53B59A-B9F1-4D29-AFA2-6C4DD0CFF4BC}" srcId="{A9256B7D-9025-42B9-9A4E-704B92BEDC6A}" destId="{7782EF7C-C5FE-46CF-8FF6-255A5D88600C}" srcOrd="0" destOrd="0" parTransId="{1AA57C58-7A96-4B4B-87A4-BE7CECC0A2C2}" sibTransId="{7CB50F2C-8817-4DE7-9909-D059E61D9189}"/>
    <dgm:cxn modelId="{8FD681E2-181A-447F-BF0B-D38E851E51B8}" srcId="{34C18CE6-C08F-42E8-BB1B-0166A0AD8058}" destId="{A9256B7D-9025-42B9-9A4E-704B92BEDC6A}" srcOrd="0" destOrd="0" parTransId="{455D25C8-4BCE-453C-96A3-4E9E658F67B3}" sibTransId="{73B0C047-9038-4ABC-AB2C-C14331886819}"/>
    <dgm:cxn modelId="{7763C8E3-DBB4-44E3-868E-3DB3600453AE}" type="presOf" srcId="{A9256B7D-9025-42B9-9A4E-704B92BEDC6A}" destId="{05782D52-B9C3-4226-96A0-C125B7C792FF}" srcOrd="0" destOrd="0" presId="urn:microsoft.com/office/officeart/2005/8/layout/hierarchy6"/>
    <dgm:cxn modelId="{61492CFD-9B85-4637-B074-92D290C2A044}" type="presOf" srcId="{455D25C8-4BCE-453C-96A3-4E9E658F67B3}" destId="{E90B06AD-6E2B-45E2-8F04-13C1466BA528}" srcOrd="0" destOrd="0" presId="urn:microsoft.com/office/officeart/2005/8/layout/hierarchy6"/>
    <dgm:cxn modelId="{0B2FD803-C7EC-4C86-B502-0BA6D1D2F351}" type="presParOf" srcId="{25C752B8-54DD-4D4B-9ADB-F09EA631F98C}" destId="{71DFA4BF-078E-45C4-A2F7-96D5AE5A4F7B}" srcOrd="0" destOrd="0" presId="urn:microsoft.com/office/officeart/2005/8/layout/hierarchy6"/>
    <dgm:cxn modelId="{07523FEC-30BE-4073-AFFF-81DE9BCB0E8A}" type="presParOf" srcId="{71DFA4BF-078E-45C4-A2F7-96D5AE5A4F7B}" destId="{012A30F6-D27F-43C2-8E9E-9B20FE963FF1}" srcOrd="0" destOrd="0" presId="urn:microsoft.com/office/officeart/2005/8/layout/hierarchy6"/>
    <dgm:cxn modelId="{37272A3E-C304-43C7-9096-AA00DEB0F981}" type="presParOf" srcId="{012A30F6-D27F-43C2-8E9E-9B20FE963FF1}" destId="{AC530B24-4123-4D7B-A4AD-ED23C2C8B07C}" srcOrd="0" destOrd="0" presId="urn:microsoft.com/office/officeart/2005/8/layout/hierarchy6"/>
    <dgm:cxn modelId="{C8E4836B-86BD-434C-9CA4-3CB77678D5C2}" type="presParOf" srcId="{AC530B24-4123-4D7B-A4AD-ED23C2C8B07C}" destId="{084C8970-B9A4-4760-BF15-F17E4DA74340}" srcOrd="0" destOrd="0" presId="urn:microsoft.com/office/officeart/2005/8/layout/hierarchy6"/>
    <dgm:cxn modelId="{25A68CC3-AF38-4729-BEE9-F3C5A621B045}" type="presParOf" srcId="{AC530B24-4123-4D7B-A4AD-ED23C2C8B07C}" destId="{F9AB66AA-8682-4436-B27D-9C23A63D701A}" srcOrd="1" destOrd="0" presId="urn:microsoft.com/office/officeart/2005/8/layout/hierarchy6"/>
    <dgm:cxn modelId="{880824FD-50A8-4D0E-A54D-C832847F1A7C}" type="presParOf" srcId="{F9AB66AA-8682-4436-B27D-9C23A63D701A}" destId="{E90B06AD-6E2B-45E2-8F04-13C1466BA528}" srcOrd="0" destOrd="0" presId="urn:microsoft.com/office/officeart/2005/8/layout/hierarchy6"/>
    <dgm:cxn modelId="{C16042D8-59BD-4587-9083-C2B8A40A9D3B}" type="presParOf" srcId="{F9AB66AA-8682-4436-B27D-9C23A63D701A}" destId="{0034B7F0-79A0-45D5-98A7-0E8A5E514964}" srcOrd="1" destOrd="0" presId="urn:microsoft.com/office/officeart/2005/8/layout/hierarchy6"/>
    <dgm:cxn modelId="{7E05E8B5-2B69-4918-A859-3A645B154E44}" type="presParOf" srcId="{0034B7F0-79A0-45D5-98A7-0E8A5E514964}" destId="{05782D52-B9C3-4226-96A0-C125B7C792FF}" srcOrd="0" destOrd="0" presId="urn:microsoft.com/office/officeart/2005/8/layout/hierarchy6"/>
    <dgm:cxn modelId="{A38D2435-D4AA-4F8E-9F20-9517D6F5A187}" type="presParOf" srcId="{0034B7F0-79A0-45D5-98A7-0E8A5E514964}" destId="{4FFD639B-8963-43D6-8DE1-00F4E2E70AF4}" srcOrd="1" destOrd="0" presId="urn:microsoft.com/office/officeart/2005/8/layout/hierarchy6"/>
    <dgm:cxn modelId="{82A7F9C5-E82E-41BD-BEE7-B87B36189FA7}" type="presParOf" srcId="{4FFD639B-8963-43D6-8DE1-00F4E2E70AF4}" destId="{9DD002AD-5E53-4D7D-981F-690D8C30BA36}" srcOrd="0" destOrd="0" presId="urn:microsoft.com/office/officeart/2005/8/layout/hierarchy6"/>
    <dgm:cxn modelId="{E276637F-9A1B-4225-AE88-000A2797479C}" type="presParOf" srcId="{4FFD639B-8963-43D6-8DE1-00F4E2E70AF4}" destId="{3D7138B9-8D64-4358-A6DE-879CC1AFB90D}" srcOrd="1" destOrd="0" presId="urn:microsoft.com/office/officeart/2005/8/layout/hierarchy6"/>
    <dgm:cxn modelId="{F7FAC282-0BBA-4879-BDD0-23BE39DF67CF}" type="presParOf" srcId="{3D7138B9-8D64-4358-A6DE-879CC1AFB90D}" destId="{2B8EBA26-E46C-413B-8C99-362ADAFE1000}" srcOrd="0" destOrd="0" presId="urn:microsoft.com/office/officeart/2005/8/layout/hierarchy6"/>
    <dgm:cxn modelId="{F6D4B279-5645-4476-A0B5-14DDFD55A130}" type="presParOf" srcId="{3D7138B9-8D64-4358-A6DE-879CC1AFB90D}" destId="{CD687DB7-C896-411A-B90D-191BD1CA2798}" srcOrd="1" destOrd="0" presId="urn:microsoft.com/office/officeart/2005/8/layout/hierarchy6"/>
    <dgm:cxn modelId="{DBD08256-AAD7-47FA-8E4D-D1181B5066D6}" type="presParOf" srcId="{25C752B8-54DD-4D4B-9ADB-F09EA631F98C}" destId="{FCB87352-2F16-4118-85EC-45C5291F32AF}" srcOrd="1" destOrd="0" presId="urn:microsoft.com/office/officeart/2005/8/layout/hierarchy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D2FE0C94-EDCD-4E14-96DF-855FE9E1BD93}" type="doc">
      <dgm:prSet loTypeId="urn:microsoft.com/office/officeart/2005/8/layout/venn1" loCatId="relationship" qsTypeId="urn:microsoft.com/office/officeart/2005/8/quickstyle/simple1" qsCatId="simple" csTypeId="urn:microsoft.com/office/officeart/2005/8/colors/accent1_2" csCatId="accent1" phldr="1"/>
      <dgm:spPr/>
      <dgm:t>
        <a:bodyPr/>
        <a:lstStyle/>
        <a:p>
          <a:endParaRPr lang="en-GB"/>
        </a:p>
      </dgm:t>
    </dgm:pt>
    <dgm:pt modelId="{3E02EACC-628A-4626-924A-78E278E4B40B}">
      <dgm:prSet phldrT="[Text]" custT="1"/>
      <dgm:spPr/>
      <dgm:t>
        <a:bodyPr/>
        <a:lstStyle/>
        <a:p>
          <a:r>
            <a:rPr lang="en-GB" sz="1000" b="1">
              <a:solidFill>
                <a:schemeClr val="tx1"/>
              </a:solidFill>
            </a:rPr>
            <a:t>Hubs and Clusters</a:t>
          </a:r>
        </a:p>
      </dgm:t>
    </dgm:pt>
    <dgm:pt modelId="{7CBA18A3-AA8E-4C32-B2AF-9CF67354CA1A}" type="parTrans" cxnId="{1778A6CC-C711-4FCF-B920-E1C3D4C4992D}">
      <dgm:prSet/>
      <dgm:spPr/>
      <dgm:t>
        <a:bodyPr/>
        <a:lstStyle/>
        <a:p>
          <a:endParaRPr lang="en-GB"/>
        </a:p>
      </dgm:t>
    </dgm:pt>
    <dgm:pt modelId="{18159979-7F89-4804-A77B-D77EB5DAA501}" type="sibTrans" cxnId="{1778A6CC-C711-4FCF-B920-E1C3D4C4992D}">
      <dgm:prSet/>
      <dgm:spPr/>
      <dgm:t>
        <a:bodyPr/>
        <a:lstStyle/>
        <a:p>
          <a:endParaRPr lang="en-GB"/>
        </a:p>
      </dgm:t>
    </dgm:pt>
    <dgm:pt modelId="{618E59BC-6669-4CFF-8C4B-6062144E235B}">
      <dgm:prSet phldrT="[Text]" custT="1"/>
      <dgm:spPr/>
      <dgm:t>
        <a:bodyPr/>
        <a:lstStyle/>
        <a:p>
          <a:r>
            <a:rPr lang="en-GB" sz="1000" b="0">
              <a:solidFill>
                <a:schemeClr val="tx1"/>
              </a:solidFill>
            </a:rPr>
            <a:t>Intermodal connection</a:t>
          </a:r>
        </a:p>
      </dgm:t>
    </dgm:pt>
    <dgm:pt modelId="{24C1CA04-2CB0-4573-A91D-E33CCFF650A1}" type="parTrans" cxnId="{FB7E6886-D16D-4BF7-AF56-00CB0FB8472C}">
      <dgm:prSet/>
      <dgm:spPr/>
      <dgm:t>
        <a:bodyPr/>
        <a:lstStyle/>
        <a:p>
          <a:endParaRPr lang="en-GB"/>
        </a:p>
      </dgm:t>
    </dgm:pt>
    <dgm:pt modelId="{F025C60F-B85A-4378-94B9-FD53112A8964}" type="sibTrans" cxnId="{FB7E6886-D16D-4BF7-AF56-00CB0FB8472C}">
      <dgm:prSet/>
      <dgm:spPr/>
      <dgm:t>
        <a:bodyPr/>
        <a:lstStyle/>
        <a:p>
          <a:endParaRPr lang="en-GB"/>
        </a:p>
      </dgm:t>
    </dgm:pt>
    <dgm:pt modelId="{5E5E0614-0FB1-43A9-8655-EA27B9EA0136}">
      <dgm:prSet phldrT="[Text]" custT="1"/>
      <dgm:spPr/>
      <dgm:t>
        <a:bodyPr/>
        <a:lstStyle/>
        <a:p>
          <a:r>
            <a:rPr lang="en-GB" sz="1000" b="1">
              <a:solidFill>
                <a:schemeClr val="tx1"/>
              </a:solidFill>
            </a:rPr>
            <a:t>Planning &amp; Operation</a:t>
          </a:r>
        </a:p>
      </dgm:t>
    </dgm:pt>
    <dgm:pt modelId="{75A5F370-7BAB-4BBA-924E-1CC5D85E9611}" type="parTrans" cxnId="{42761818-40F6-474C-92D5-B866F6E42A95}">
      <dgm:prSet/>
      <dgm:spPr/>
      <dgm:t>
        <a:bodyPr/>
        <a:lstStyle/>
        <a:p>
          <a:endParaRPr lang="en-GB"/>
        </a:p>
      </dgm:t>
    </dgm:pt>
    <dgm:pt modelId="{176B240E-C34B-48A4-AF9D-9894F72C1CC7}" type="sibTrans" cxnId="{42761818-40F6-474C-92D5-B866F6E42A95}">
      <dgm:prSet/>
      <dgm:spPr/>
      <dgm:t>
        <a:bodyPr/>
        <a:lstStyle/>
        <a:p>
          <a:endParaRPr lang="en-GB"/>
        </a:p>
      </dgm:t>
    </dgm:pt>
    <dgm:pt modelId="{C53ED119-8DA6-4057-8224-50DB560D5FC3}">
      <dgm:prSet phldrT="[Text]" custT="1"/>
      <dgm:spPr/>
      <dgm:t>
        <a:bodyPr/>
        <a:lstStyle/>
        <a:p>
          <a:r>
            <a:rPr lang="en-GB" sz="1000">
              <a:solidFill>
                <a:schemeClr val="tx1"/>
              </a:solidFill>
            </a:rPr>
            <a:t>Logistic management</a:t>
          </a:r>
        </a:p>
      </dgm:t>
    </dgm:pt>
    <dgm:pt modelId="{15EB0F85-61D5-4A91-B007-9B37303CE7A3}" type="parTrans" cxnId="{534DB412-5F61-48A4-962B-6C0412458DCE}">
      <dgm:prSet/>
      <dgm:spPr/>
      <dgm:t>
        <a:bodyPr/>
        <a:lstStyle/>
        <a:p>
          <a:endParaRPr lang="en-GB"/>
        </a:p>
      </dgm:t>
    </dgm:pt>
    <dgm:pt modelId="{7D5B69C2-1A2E-44C7-A1E2-0143CD9CE707}" type="sibTrans" cxnId="{534DB412-5F61-48A4-962B-6C0412458DCE}">
      <dgm:prSet/>
      <dgm:spPr/>
      <dgm:t>
        <a:bodyPr/>
        <a:lstStyle/>
        <a:p>
          <a:endParaRPr lang="en-GB"/>
        </a:p>
      </dgm:t>
    </dgm:pt>
    <dgm:pt modelId="{C2776960-6F26-48B4-A663-33FE441473F8}">
      <dgm:prSet phldrT="[Text]" custT="1"/>
      <dgm:spPr/>
      <dgm:t>
        <a:bodyPr/>
        <a:lstStyle/>
        <a:p>
          <a:r>
            <a:rPr lang="en-GB" sz="1000">
              <a:solidFill>
                <a:schemeClr val="tx1"/>
              </a:solidFill>
            </a:rPr>
            <a:t>Asset maintenance &amp; optimisation</a:t>
          </a:r>
        </a:p>
      </dgm:t>
    </dgm:pt>
    <dgm:pt modelId="{9C60BBD9-9B71-4178-B93A-9D2A7377216A}" type="parTrans" cxnId="{91018C1F-A47D-4E77-BDBD-6A341D0F48C5}">
      <dgm:prSet/>
      <dgm:spPr/>
      <dgm:t>
        <a:bodyPr/>
        <a:lstStyle/>
        <a:p>
          <a:endParaRPr lang="en-GB"/>
        </a:p>
      </dgm:t>
    </dgm:pt>
    <dgm:pt modelId="{EA196EEB-0BBC-40E3-92A5-7D91DB3782A9}" type="sibTrans" cxnId="{91018C1F-A47D-4E77-BDBD-6A341D0F48C5}">
      <dgm:prSet/>
      <dgm:spPr/>
      <dgm:t>
        <a:bodyPr/>
        <a:lstStyle/>
        <a:p>
          <a:endParaRPr lang="en-GB"/>
        </a:p>
      </dgm:t>
    </dgm:pt>
    <dgm:pt modelId="{4EB9EE09-7A87-40A1-82A0-CE605FF187B6}">
      <dgm:prSet phldrT="[Text]" custT="1"/>
      <dgm:spPr/>
      <dgm:t>
        <a:bodyPr/>
        <a:lstStyle/>
        <a:p>
          <a:r>
            <a:rPr lang="en-GB" sz="1000">
              <a:solidFill>
                <a:schemeClr val="tx1"/>
              </a:solidFill>
            </a:rPr>
            <a:t>Automation</a:t>
          </a:r>
        </a:p>
      </dgm:t>
    </dgm:pt>
    <dgm:pt modelId="{9BBE5065-0692-47EC-9495-6659986D36F4}" type="parTrans" cxnId="{95B1C0C2-6900-4B23-B3A9-6D5D7279B418}">
      <dgm:prSet/>
      <dgm:spPr/>
      <dgm:t>
        <a:bodyPr/>
        <a:lstStyle/>
        <a:p>
          <a:endParaRPr lang="en-GB"/>
        </a:p>
      </dgm:t>
    </dgm:pt>
    <dgm:pt modelId="{F7277D27-D2E9-42A2-9FD8-C73EC747B432}" type="sibTrans" cxnId="{95B1C0C2-6900-4B23-B3A9-6D5D7279B418}">
      <dgm:prSet/>
      <dgm:spPr/>
      <dgm:t>
        <a:bodyPr/>
        <a:lstStyle/>
        <a:p>
          <a:endParaRPr lang="en-GB"/>
        </a:p>
      </dgm:t>
    </dgm:pt>
    <dgm:pt modelId="{467F6CB2-2846-4C2B-A262-589E9C4D30EC}">
      <dgm:prSet phldrT="[Text]" custT="1"/>
      <dgm:spPr/>
      <dgm:t>
        <a:bodyPr/>
        <a:lstStyle/>
        <a:p>
          <a:r>
            <a:rPr lang="en-GB" sz="1000">
              <a:solidFill>
                <a:schemeClr val="tx1"/>
              </a:solidFill>
            </a:rPr>
            <a:t>Cybersecurity</a:t>
          </a:r>
        </a:p>
      </dgm:t>
    </dgm:pt>
    <dgm:pt modelId="{0B4DF675-8750-44A8-B56D-ED5B9D96085F}" type="parTrans" cxnId="{FBE4F537-577C-48A6-B9BC-D9D3ECC2A193}">
      <dgm:prSet/>
      <dgm:spPr/>
      <dgm:t>
        <a:bodyPr/>
        <a:lstStyle/>
        <a:p>
          <a:endParaRPr lang="en-GB"/>
        </a:p>
      </dgm:t>
    </dgm:pt>
    <dgm:pt modelId="{BB704ABD-31B8-4FCD-AFEA-842DCB28179A}" type="sibTrans" cxnId="{FBE4F537-577C-48A6-B9BC-D9D3ECC2A193}">
      <dgm:prSet/>
      <dgm:spPr/>
      <dgm:t>
        <a:bodyPr/>
        <a:lstStyle/>
        <a:p>
          <a:endParaRPr lang="en-GB"/>
        </a:p>
      </dgm:t>
    </dgm:pt>
    <dgm:pt modelId="{62FF3023-4DA7-4F4D-94EF-14886ABD7D1B}">
      <dgm:prSet phldrT="[Text]" custT="1"/>
      <dgm:spPr/>
      <dgm:t>
        <a:bodyPr/>
        <a:lstStyle/>
        <a:p>
          <a:r>
            <a:rPr lang="en-GB" sz="1000">
              <a:solidFill>
                <a:schemeClr val="tx1"/>
              </a:solidFill>
            </a:rPr>
            <a:t>Data sharing</a:t>
          </a:r>
        </a:p>
      </dgm:t>
    </dgm:pt>
    <dgm:pt modelId="{76CFCD65-FABE-41C4-A704-9E74B6200A2C}" type="parTrans" cxnId="{FA743F46-8148-451D-8E13-703C98B4D921}">
      <dgm:prSet/>
      <dgm:spPr/>
      <dgm:t>
        <a:bodyPr/>
        <a:lstStyle/>
        <a:p>
          <a:endParaRPr lang="en-GB"/>
        </a:p>
      </dgm:t>
    </dgm:pt>
    <dgm:pt modelId="{0CFD5C36-BE54-41FD-809F-CC508667BA0C}" type="sibTrans" cxnId="{FA743F46-8148-451D-8E13-703C98B4D921}">
      <dgm:prSet/>
      <dgm:spPr/>
      <dgm:t>
        <a:bodyPr/>
        <a:lstStyle/>
        <a:p>
          <a:endParaRPr lang="en-GB"/>
        </a:p>
      </dgm:t>
    </dgm:pt>
    <dgm:pt modelId="{CCC5C1E8-3EC4-49FA-AC7C-E9C15EB3C933}">
      <dgm:prSet phldrT="[Text]" custT="1"/>
      <dgm:spPr/>
      <dgm:t>
        <a:bodyPr/>
        <a:lstStyle/>
        <a:p>
          <a:r>
            <a:rPr lang="en-GB" sz="1000">
              <a:solidFill>
                <a:schemeClr val="tx1"/>
              </a:solidFill>
            </a:rPr>
            <a:t>Improving resiliency, efficiency</a:t>
          </a:r>
        </a:p>
      </dgm:t>
    </dgm:pt>
    <dgm:pt modelId="{29404712-D4CA-4012-8610-83AF8FB1345F}" type="parTrans" cxnId="{A45722E9-DBEF-410E-8C34-861391B813EA}">
      <dgm:prSet/>
      <dgm:spPr/>
      <dgm:t>
        <a:bodyPr/>
        <a:lstStyle/>
        <a:p>
          <a:endParaRPr lang="en-GB"/>
        </a:p>
      </dgm:t>
    </dgm:pt>
    <dgm:pt modelId="{FD6E7D5B-AFEF-4994-83D1-5E8C080A30DD}" type="sibTrans" cxnId="{A45722E9-DBEF-410E-8C34-861391B813EA}">
      <dgm:prSet/>
      <dgm:spPr/>
      <dgm:t>
        <a:bodyPr/>
        <a:lstStyle/>
        <a:p>
          <a:endParaRPr lang="en-GB"/>
        </a:p>
      </dgm:t>
    </dgm:pt>
    <dgm:pt modelId="{5CF4FFFF-A347-4EB7-8501-6A858CF6A605}">
      <dgm:prSet phldrT="[Text]" custT="1"/>
      <dgm:spPr/>
      <dgm:t>
        <a:bodyPr/>
        <a:lstStyle/>
        <a:p>
          <a:r>
            <a:rPr lang="en-GB" sz="1000">
              <a:solidFill>
                <a:schemeClr val="tx1"/>
              </a:solidFill>
            </a:rPr>
            <a:t>Placemaking &amp; Local Growth Hubs</a:t>
          </a:r>
        </a:p>
      </dgm:t>
    </dgm:pt>
    <dgm:pt modelId="{CC39DA55-8892-4C6B-AA17-A2EDFDC637EE}" type="parTrans" cxnId="{99CC30BD-96B0-4A52-88C7-A530EE2BE533}">
      <dgm:prSet/>
      <dgm:spPr/>
      <dgm:t>
        <a:bodyPr/>
        <a:lstStyle/>
        <a:p>
          <a:endParaRPr lang="en-GB"/>
        </a:p>
      </dgm:t>
    </dgm:pt>
    <dgm:pt modelId="{A7435A49-0B9E-4BC4-8C31-FA3FA5461DCA}" type="sibTrans" cxnId="{99CC30BD-96B0-4A52-88C7-A530EE2BE533}">
      <dgm:prSet/>
      <dgm:spPr/>
      <dgm:t>
        <a:bodyPr/>
        <a:lstStyle/>
        <a:p>
          <a:endParaRPr lang="en-GB"/>
        </a:p>
      </dgm:t>
    </dgm:pt>
    <dgm:pt modelId="{ECE6D532-C6C2-4047-B16E-C8BF85DA13F7}">
      <dgm:prSet phldrT="[Text]" custT="1"/>
      <dgm:spPr/>
      <dgm:t>
        <a:bodyPr/>
        <a:lstStyle/>
        <a:p>
          <a:r>
            <a:rPr lang="en-GB" sz="1000"/>
            <a:t>Future of transport systems</a:t>
          </a:r>
        </a:p>
      </dgm:t>
    </dgm:pt>
    <dgm:pt modelId="{3CADF216-016E-45B6-A455-BB46FC466936}" type="parTrans" cxnId="{73BB7093-1860-4674-9B7C-F13F4BB2EC5F}">
      <dgm:prSet/>
      <dgm:spPr/>
      <dgm:t>
        <a:bodyPr/>
        <a:lstStyle/>
        <a:p>
          <a:endParaRPr lang="en-GB"/>
        </a:p>
      </dgm:t>
    </dgm:pt>
    <dgm:pt modelId="{A78F85D4-E61C-424F-B2E2-EFB0BB722559}" type="sibTrans" cxnId="{73BB7093-1860-4674-9B7C-F13F4BB2EC5F}">
      <dgm:prSet/>
      <dgm:spPr/>
      <dgm:t>
        <a:bodyPr/>
        <a:lstStyle/>
        <a:p>
          <a:endParaRPr lang="en-GB"/>
        </a:p>
      </dgm:t>
    </dgm:pt>
    <dgm:pt modelId="{3314F169-A74A-457B-8C43-326EB3E80F72}">
      <dgm:prSet phldrT="[Text]" custT="1"/>
      <dgm:spPr/>
      <dgm:t>
        <a:bodyPr/>
        <a:lstStyle/>
        <a:p>
          <a:r>
            <a:rPr lang="en-GB" sz="1000">
              <a:solidFill>
                <a:schemeClr val="tx1"/>
              </a:solidFill>
            </a:rPr>
            <a:t>Strategic convening</a:t>
          </a:r>
        </a:p>
      </dgm:t>
    </dgm:pt>
    <dgm:pt modelId="{DCA8E452-46EC-43B7-A63D-798845FF3DB4}" type="parTrans" cxnId="{879E1041-05EC-4A1E-ACBE-460FAD4CB06B}">
      <dgm:prSet/>
      <dgm:spPr/>
      <dgm:t>
        <a:bodyPr/>
        <a:lstStyle/>
        <a:p>
          <a:endParaRPr lang="en-GB"/>
        </a:p>
      </dgm:t>
    </dgm:pt>
    <dgm:pt modelId="{45BA3450-6492-4242-A23D-C74718089F95}" type="sibTrans" cxnId="{879E1041-05EC-4A1E-ACBE-460FAD4CB06B}">
      <dgm:prSet/>
      <dgm:spPr/>
      <dgm:t>
        <a:bodyPr/>
        <a:lstStyle/>
        <a:p>
          <a:endParaRPr lang="en-GB"/>
        </a:p>
      </dgm:t>
    </dgm:pt>
    <dgm:pt modelId="{5F65127C-E062-4001-AA39-0E6F1F9FDCBC}">
      <dgm:prSet phldrT="[Text]" custT="1"/>
      <dgm:spPr/>
      <dgm:t>
        <a:bodyPr/>
        <a:lstStyle/>
        <a:p>
          <a:r>
            <a:rPr lang="en-GB" sz="1000">
              <a:solidFill>
                <a:schemeClr val="tx1"/>
              </a:solidFill>
            </a:rPr>
            <a:t>Workforce skills</a:t>
          </a:r>
        </a:p>
      </dgm:t>
    </dgm:pt>
    <dgm:pt modelId="{0753DA83-2E07-44FE-82B6-ED800791640E}" type="parTrans" cxnId="{6A89800B-5B84-413D-AC0B-D44C4C2C4506}">
      <dgm:prSet/>
      <dgm:spPr/>
      <dgm:t>
        <a:bodyPr/>
        <a:lstStyle/>
        <a:p>
          <a:endParaRPr lang="en-GB"/>
        </a:p>
      </dgm:t>
    </dgm:pt>
    <dgm:pt modelId="{94072B78-8CCD-4971-B5AC-D70AC0E1D9E6}" type="sibTrans" cxnId="{6A89800B-5B84-413D-AC0B-D44C4C2C4506}">
      <dgm:prSet/>
      <dgm:spPr/>
      <dgm:t>
        <a:bodyPr/>
        <a:lstStyle/>
        <a:p>
          <a:endParaRPr lang="en-GB"/>
        </a:p>
      </dgm:t>
    </dgm:pt>
    <dgm:pt modelId="{C29BC6A5-1E9B-4614-9206-AC5DE72DB840}">
      <dgm:prSet phldrT="[Text]" custT="1"/>
      <dgm:spPr/>
      <dgm:t>
        <a:bodyPr/>
        <a:lstStyle/>
        <a:p>
          <a:r>
            <a:rPr lang="en-GB" sz="1000"/>
            <a:t>Engagements via, white paper, foresight, evidence-based infographics and events</a:t>
          </a:r>
        </a:p>
      </dgm:t>
    </dgm:pt>
    <dgm:pt modelId="{BD06C6C5-00C0-4792-8EDF-CC10ADF5BFD9}" type="parTrans" cxnId="{960B2AEF-C44E-42B2-A26F-D31EC630FDC3}">
      <dgm:prSet/>
      <dgm:spPr/>
      <dgm:t>
        <a:bodyPr/>
        <a:lstStyle/>
        <a:p>
          <a:endParaRPr lang="en-GB"/>
        </a:p>
      </dgm:t>
    </dgm:pt>
    <dgm:pt modelId="{4C60C661-5E8C-49C4-9C19-264F801532A1}" type="sibTrans" cxnId="{960B2AEF-C44E-42B2-A26F-D31EC630FDC3}">
      <dgm:prSet/>
      <dgm:spPr/>
      <dgm:t>
        <a:bodyPr/>
        <a:lstStyle/>
        <a:p>
          <a:endParaRPr lang="en-GB"/>
        </a:p>
      </dgm:t>
    </dgm:pt>
    <dgm:pt modelId="{5C8BAC9A-A184-4009-9D92-E65B4D736296}">
      <dgm:prSet phldrT="[Text]" custT="1"/>
      <dgm:spPr/>
      <dgm:t>
        <a:bodyPr/>
        <a:lstStyle/>
        <a:p>
          <a:r>
            <a:rPr lang="en-GB" sz="1000" b="1"/>
            <a:t>Autonomy</a:t>
          </a:r>
        </a:p>
      </dgm:t>
    </dgm:pt>
    <dgm:pt modelId="{3399C91A-666F-46D5-8ABD-037F408B57E9}" type="parTrans" cxnId="{EE12EEE7-B5AA-440C-9C09-6821C05E06D4}">
      <dgm:prSet/>
      <dgm:spPr/>
      <dgm:t>
        <a:bodyPr/>
        <a:lstStyle/>
        <a:p>
          <a:endParaRPr lang="en-GB"/>
        </a:p>
      </dgm:t>
    </dgm:pt>
    <dgm:pt modelId="{06B26F68-CB0E-45F0-95BD-127429F7C7E4}" type="sibTrans" cxnId="{EE12EEE7-B5AA-440C-9C09-6821C05E06D4}">
      <dgm:prSet/>
      <dgm:spPr/>
      <dgm:t>
        <a:bodyPr/>
        <a:lstStyle/>
        <a:p>
          <a:endParaRPr lang="en-GB"/>
        </a:p>
      </dgm:t>
    </dgm:pt>
    <dgm:pt modelId="{67B6AFF1-AD93-4B7C-9D16-135E0DFBC89D}">
      <dgm:prSet phldrT="[Text]" custT="1"/>
      <dgm:spPr/>
      <dgm:t>
        <a:bodyPr/>
        <a:lstStyle/>
        <a:p>
          <a:r>
            <a:rPr lang="en-GB" sz="1000">
              <a:solidFill>
                <a:schemeClr val="tx1"/>
              </a:solidFill>
            </a:rPr>
            <a:t>Autonomous Vehicles including automobiles, drones, vessels and more</a:t>
          </a:r>
        </a:p>
      </dgm:t>
    </dgm:pt>
    <dgm:pt modelId="{E2B093F5-46A8-459E-9335-8204A77C0CBC}" type="parTrans" cxnId="{DE764CAD-5792-4ECC-B8C9-8E6CFB4C2101}">
      <dgm:prSet/>
      <dgm:spPr/>
      <dgm:t>
        <a:bodyPr/>
        <a:lstStyle/>
        <a:p>
          <a:endParaRPr lang="en-GB"/>
        </a:p>
      </dgm:t>
    </dgm:pt>
    <dgm:pt modelId="{8B1DC8FD-CFD8-4BFD-881E-62EB4829016B}" type="sibTrans" cxnId="{DE764CAD-5792-4ECC-B8C9-8E6CFB4C2101}">
      <dgm:prSet/>
      <dgm:spPr/>
      <dgm:t>
        <a:bodyPr/>
        <a:lstStyle/>
        <a:p>
          <a:endParaRPr lang="en-GB"/>
        </a:p>
      </dgm:t>
    </dgm:pt>
    <dgm:pt modelId="{539AC1F8-C46D-406F-BC62-70AB0231F437}">
      <dgm:prSet phldrT="[Text]" custT="1"/>
      <dgm:spPr/>
      <dgm:t>
        <a:bodyPr/>
        <a:lstStyle/>
        <a:p>
          <a:r>
            <a:rPr lang="en-GB" sz="1000">
              <a:solidFill>
                <a:schemeClr val="tx1"/>
              </a:solidFill>
            </a:rPr>
            <a:t>Integration of AV and supporting infrastructure</a:t>
          </a:r>
        </a:p>
      </dgm:t>
    </dgm:pt>
    <dgm:pt modelId="{1119DEDD-D419-4C32-BC7F-87E301CD7982}" type="parTrans" cxnId="{F05B963E-52D5-4F04-B274-72A7B2C978CE}">
      <dgm:prSet/>
      <dgm:spPr/>
      <dgm:t>
        <a:bodyPr/>
        <a:lstStyle/>
        <a:p>
          <a:endParaRPr lang="en-GB"/>
        </a:p>
      </dgm:t>
    </dgm:pt>
    <dgm:pt modelId="{A9FCE27D-D25E-4DF5-A179-F971F7B3FA14}" type="sibTrans" cxnId="{F05B963E-52D5-4F04-B274-72A7B2C978CE}">
      <dgm:prSet/>
      <dgm:spPr/>
      <dgm:t>
        <a:bodyPr/>
        <a:lstStyle/>
        <a:p>
          <a:endParaRPr lang="en-GB"/>
        </a:p>
      </dgm:t>
    </dgm:pt>
    <dgm:pt modelId="{33925876-41D5-449C-9689-E9B48722FEE0}">
      <dgm:prSet phldrT="[Text]" custT="1"/>
      <dgm:spPr/>
      <dgm:t>
        <a:bodyPr/>
        <a:lstStyle/>
        <a:p>
          <a:r>
            <a:rPr lang="en-GB" sz="1000" b="1">
              <a:solidFill>
                <a:schemeClr val="tx1"/>
              </a:solidFill>
            </a:rPr>
            <a:t>People Experience</a:t>
          </a:r>
          <a:endParaRPr lang="en-GB" sz="1000">
            <a:solidFill>
              <a:schemeClr val="tx1"/>
            </a:solidFill>
          </a:endParaRPr>
        </a:p>
      </dgm:t>
    </dgm:pt>
    <dgm:pt modelId="{729AFC2A-901E-449B-8E38-7462984CF468}" type="parTrans" cxnId="{CB356143-0A8F-4140-A78C-E650FFAB81C8}">
      <dgm:prSet/>
      <dgm:spPr/>
      <dgm:t>
        <a:bodyPr/>
        <a:lstStyle/>
        <a:p>
          <a:endParaRPr lang="en-GB"/>
        </a:p>
      </dgm:t>
    </dgm:pt>
    <dgm:pt modelId="{5ADB98EA-7610-49E2-B60D-7855100E0712}" type="sibTrans" cxnId="{CB356143-0A8F-4140-A78C-E650FFAB81C8}">
      <dgm:prSet/>
      <dgm:spPr/>
      <dgm:t>
        <a:bodyPr/>
        <a:lstStyle/>
        <a:p>
          <a:endParaRPr lang="en-GB"/>
        </a:p>
      </dgm:t>
    </dgm:pt>
    <dgm:pt modelId="{C3F314E3-3AB4-4ABB-B814-1F5A09A852C1}">
      <dgm:prSet phldrT="[Text]" custT="1"/>
      <dgm:spPr/>
      <dgm:t>
        <a:bodyPr/>
        <a:lstStyle/>
        <a:p>
          <a:r>
            <a:rPr lang="en-GB" sz="1000">
              <a:solidFill>
                <a:schemeClr val="tx1"/>
              </a:solidFill>
            </a:rPr>
            <a:t>Passenger</a:t>
          </a:r>
        </a:p>
      </dgm:t>
    </dgm:pt>
    <dgm:pt modelId="{68629F1B-B8AD-4E22-9070-5FC06D1EE464}" type="parTrans" cxnId="{831F6811-6DAF-481F-AFC9-A295FF833F9C}">
      <dgm:prSet/>
      <dgm:spPr/>
      <dgm:t>
        <a:bodyPr/>
        <a:lstStyle/>
        <a:p>
          <a:endParaRPr lang="en-GB"/>
        </a:p>
      </dgm:t>
    </dgm:pt>
    <dgm:pt modelId="{56216595-F4B3-444F-9CE8-7782111CD77C}" type="sibTrans" cxnId="{831F6811-6DAF-481F-AFC9-A295FF833F9C}">
      <dgm:prSet/>
      <dgm:spPr/>
      <dgm:t>
        <a:bodyPr/>
        <a:lstStyle/>
        <a:p>
          <a:endParaRPr lang="en-GB"/>
        </a:p>
      </dgm:t>
    </dgm:pt>
    <dgm:pt modelId="{BCE9D5CC-4256-490C-AEED-1478F74F5343}">
      <dgm:prSet phldrT="[Text]" custT="1"/>
      <dgm:spPr/>
      <dgm:t>
        <a:bodyPr/>
        <a:lstStyle/>
        <a:p>
          <a:r>
            <a:rPr lang="en-GB" sz="1000">
              <a:solidFill>
                <a:schemeClr val="tx1"/>
              </a:solidFill>
            </a:rPr>
            <a:t>Public</a:t>
          </a:r>
        </a:p>
      </dgm:t>
    </dgm:pt>
    <dgm:pt modelId="{CC0F0E56-A3FA-4F26-A621-4A100E9BEB7F}" type="parTrans" cxnId="{4D7448D4-34B8-43C0-8805-F372A1EAE389}">
      <dgm:prSet/>
      <dgm:spPr/>
      <dgm:t>
        <a:bodyPr/>
        <a:lstStyle/>
        <a:p>
          <a:endParaRPr lang="en-GB"/>
        </a:p>
      </dgm:t>
    </dgm:pt>
    <dgm:pt modelId="{ED67DEC2-38E6-4059-85E7-17005558501C}" type="sibTrans" cxnId="{4D7448D4-34B8-43C0-8805-F372A1EAE389}">
      <dgm:prSet/>
      <dgm:spPr/>
      <dgm:t>
        <a:bodyPr/>
        <a:lstStyle/>
        <a:p>
          <a:endParaRPr lang="en-GB"/>
        </a:p>
      </dgm:t>
    </dgm:pt>
    <dgm:pt modelId="{E518AEB0-8D4E-412D-9C4E-4F513DB14901}">
      <dgm:prSet phldrT="[Text]" custT="1"/>
      <dgm:spPr/>
      <dgm:t>
        <a:bodyPr/>
        <a:lstStyle/>
        <a:p>
          <a:r>
            <a:rPr lang="en-GB" sz="1000">
              <a:solidFill>
                <a:schemeClr val="tx1"/>
              </a:solidFill>
            </a:rPr>
            <a:t>Safety and reliability</a:t>
          </a:r>
        </a:p>
      </dgm:t>
    </dgm:pt>
    <dgm:pt modelId="{AB1E8F19-CF96-4899-A649-EB9CD22A66A0}" type="parTrans" cxnId="{84801099-D2FD-42E8-AABE-A72575E69E82}">
      <dgm:prSet/>
      <dgm:spPr/>
      <dgm:t>
        <a:bodyPr/>
        <a:lstStyle/>
        <a:p>
          <a:endParaRPr lang="en-GB"/>
        </a:p>
      </dgm:t>
    </dgm:pt>
    <dgm:pt modelId="{95EB8513-7BE7-46CE-9679-759C20DDF1C4}" type="sibTrans" cxnId="{84801099-D2FD-42E8-AABE-A72575E69E82}">
      <dgm:prSet/>
      <dgm:spPr/>
      <dgm:t>
        <a:bodyPr/>
        <a:lstStyle/>
        <a:p>
          <a:endParaRPr lang="en-GB"/>
        </a:p>
      </dgm:t>
    </dgm:pt>
    <dgm:pt modelId="{E86AB53F-8A1C-4E7E-9E04-BF6A711D5572}">
      <dgm:prSet phldrT="[Text]" custT="1"/>
      <dgm:spPr/>
      <dgm:t>
        <a:bodyPr/>
        <a:lstStyle/>
        <a:p>
          <a:r>
            <a:rPr lang="en-GB" sz="1000">
              <a:solidFill>
                <a:schemeClr val="tx1"/>
              </a:solidFill>
            </a:rPr>
            <a:t>Accessibility and inclusivity</a:t>
          </a:r>
        </a:p>
      </dgm:t>
    </dgm:pt>
    <dgm:pt modelId="{11778AE6-7BC8-4FDB-A17A-59BFED0221AC}" type="parTrans" cxnId="{FE969319-9DB1-4661-840C-AE1EBE3CFA97}">
      <dgm:prSet/>
      <dgm:spPr/>
      <dgm:t>
        <a:bodyPr/>
        <a:lstStyle/>
        <a:p>
          <a:endParaRPr lang="en-GB"/>
        </a:p>
      </dgm:t>
    </dgm:pt>
    <dgm:pt modelId="{616E7AE2-908B-432A-ABAF-0BEF6B216CE8}" type="sibTrans" cxnId="{FE969319-9DB1-4661-840C-AE1EBE3CFA97}">
      <dgm:prSet/>
      <dgm:spPr/>
      <dgm:t>
        <a:bodyPr/>
        <a:lstStyle/>
        <a:p>
          <a:endParaRPr lang="en-GB"/>
        </a:p>
      </dgm:t>
    </dgm:pt>
    <dgm:pt modelId="{00F0B402-62B7-437D-9644-15C71FED1364}">
      <dgm:prSet phldrT="[Text]" custT="1"/>
      <dgm:spPr/>
      <dgm:t>
        <a:bodyPr/>
        <a:lstStyle/>
        <a:p>
          <a:r>
            <a:rPr lang="en-GB" sz="1000" b="1">
              <a:solidFill>
                <a:schemeClr val="tx1"/>
              </a:solidFill>
            </a:rPr>
            <a:t>Decarbonisation</a:t>
          </a:r>
          <a:endParaRPr lang="en-GB" sz="1000">
            <a:solidFill>
              <a:schemeClr val="tx1"/>
            </a:solidFill>
          </a:endParaRPr>
        </a:p>
      </dgm:t>
    </dgm:pt>
    <dgm:pt modelId="{0238F490-1578-4439-BFE6-575C2E57698B}" type="parTrans" cxnId="{A262D64A-9E8D-4FD0-BD13-9191B085B661}">
      <dgm:prSet/>
      <dgm:spPr/>
      <dgm:t>
        <a:bodyPr/>
        <a:lstStyle/>
        <a:p>
          <a:endParaRPr lang="en-GB"/>
        </a:p>
      </dgm:t>
    </dgm:pt>
    <dgm:pt modelId="{73E2EE01-86D8-46CD-B1DE-63ABE09F0459}" type="sibTrans" cxnId="{A262D64A-9E8D-4FD0-BD13-9191B085B661}">
      <dgm:prSet/>
      <dgm:spPr/>
      <dgm:t>
        <a:bodyPr/>
        <a:lstStyle/>
        <a:p>
          <a:endParaRPr lang="en-GB"/>
        </a:p>
      </dgm:t>
    </dgm:pt>
    <dgm:pt modelId="{7323BA8E-4662-48AB-ADEC-806080DF5666}">
      <dgm:prSet phldrT="[Text]" custT="1"/>
      <dgm:spPr/>
      <dgm:t>
        <a:bodyPr/>
        <a:lstStyle/>
        <a:p>
          <a:r>
            <a:rPr lang="en-GB" sz="1000">
              <a:solidFill>
                <a:schemeClr val="tx1"/>
              </a:solidFill>
            </a:rPr>
            <a:t>Clean</a:t>
          </a:r>
          <a:r>
            <a:rPr lang="en-GB" sz="1000"/>
            <a:t> Fuels</a:t>
          </a:r>
        </a:p>
      </dgm:t>
    </dgm:pt>
    <dgm:pt modelId="{D566B0F0-D5A9-4419-A3F4-9E7EDE3EF473}" type="parTrans" cxnId="{D86E3270-A49A-48D0-AA55-40BD44384BD1}">
      <dgm:prSet/>
      <dgm:spPr/>
      <dgm:t>
        <a:bodyPr/>
        <a:lstStyle/>
        <a:p>
          <a:endParaRPr lang="en-GB"/>
        </a:p>
      </dgm:t>
    </dgm:pt>
    <dgm:pt modelId="{A67F0F71-4F76-4579-B642-0C34329F0030}" type="sibTrans" cxnId="{D86E3270-A49A-48D0-AA55-40BD44384BD1}">
      <dgm:prSet/>
      <dgm:spPr/>
      <dgm:t>
        <a:bodyPr/>
        <a:lstStyle/>
        <a:p>
          <a:endParaRPr lang="en-GB"/>
        </a:p>
      </dgm:t>
    </dgm:pt>
    <dgm:pt modelId="{B8D6D84D-8230-4585-B3CF-74CE084F8F6D}">
      <dgm:prSet phldrT="[Text]" custT="1"/>
      <dgm:spPr/>
      <dgm:t>
        <a:bodyPr/>
        <a:lstStyle/>
        <a:p>
          <a:r>
            <a:rPr lang="en-GB" sz="1000"/>
            <a:t>Electrification</a:t>
          </a:r>
        </a:p>
      </dgm:t>
    </dgm:pt>
    <dgm:pt modelId="{39BE9F16-60CE-48EF-ACD2-66CA5D39750A}" type="parTrans" cxnId="{91785F37-72E9-416D-8911-630304A7ACFE}">
      <dgm:prSet/>
      <dgm:spPr/>
      <dgm:t>
        <a:bodyPr/>
        <a:lstStyle/>
        <a:p>
          <a:endParaRPr lang="en-GB"/>
        </a:p>
      </dgm:t>
    </dgm:pt>
    <dgm:pt modelId="{8B5036B2-AFBC-492D-B93A-488B0339C1A8}" type="sibTrans" cxnId="{91785F37-72E9-416D-8911-630304A7ACFE}">
      <dgm:prSet/>
      <dgm:spPr/>
      <dgm:t>
        <a:bodyPr/>
        <a:lstStyle/>
        <a:p>
          <a:endParaRPr lang="en-GB"/>
        </a:p>
      </dgm:t>
    </dgm:pt>
    <dgm:pt modelId="{05C932DA-DEA0-4F9E-81DF-B82941FB5719}">
      <dgm:prSet phldrT="[Text]" custT="1"/>
      <dgm:spPr/>
      <dgm:t>
        <a:bodyPr/>
        <a:lstStyle/>
        <a:p>
          <a:r>
            <a:rPr lang="en-GB" sz="1000"/>
            <a:t>Embedded carbon reduction across lifecycle</a:t>
          </a:r>
        </a:p>
      </dgm:t>
    </dgm:pt>
    <dgm:pt modelId="{65EC0903-AC66-44F3-B971-78FB51E4772C}" type="parTrans" cxnId="{0A376692-FD89-47A6-8F63-2835E4FE3BC4}">
      <dgm:prSet/>
      <dgm:spPr/>
      <dgm:t>
        <a:bodyPr/>
        <a:lstStyle/>
        <a:p>
          <a:endParaRPr lang="en-GB"/>
        </a:p>
      </dgm:t>
    </dgm:pt>
    <dgm:pt modelId="{55C1B8AB-B0D1-4CE3-8C81-10DAE40F804D}" type="sibTrans" cxnId="{0A376692-FD89-47A6-8F63-2835E4FE3BC4}">
      <dgm:prSet/>
      <dgm:spPr/>
      <dgm:t>
        <a:bodyPr/>
        <a:lstStyle/>
        <a:p>
          <a:endParaRPr lang="en-GB"/>
        </a:p>
      </dgm:t>
    </dgm:pt>
    <dgm:pt modelId="{F74186BA-F708-42FE-A330-22973E1F00AA}">
      <dgm:prSet phldrT="[Text]" custT="1"/>
      <dgm:spPr/>
      <dgm:t>
        <a:bodyPr/>
        <a:lstStyle/>
        <a:p>
          <a:r>
            <a:rPr lang="en-GB" sz="1000">
              <a:solidFill>
                <a:schemeClr val="tx1"/>
              </a:solidFill>
            </a:rPr>
            <a:t>Safety of assets</a:t>
          </a:r>
        </a:p>
      </dgm:t>
    </dgm:pt>
    <dgm:pt modelId="{E50BE868-B84D-4F8A-B556-030AA94CFE21}" type="parTrans" cxnId="{3EF46C27-3724-4B74-B324-96940A5656FB}">
      <dgm:prSet/>
      <dgm:spPr/>
      <dgm:t>
        <a:bodyPr/>
        <a:lstStyle/>
        <a:p>
          <a:endParaRPr lang="en-GB"/>
        </a:p>
      </dgm:t>
    </dgm:pt>
    <dgm:pt modelId="{A0F5778B-CFD8-4B59-86E0-F2E0B3B300DF}" type="sibTrans" cxnId="{3EF46C27-3724-4B74-B324-96940A5656FB}">
      <dgm:prSet/>
      <dgm:spPr/>
      <dgm:t>
        <a:bodyPr/>
        <a:lstStyle/>
        <a:p>
          <a:endParaRPr lang="en-GB"/>
        </a:p>
      </dgm:t>
    </dgm:pt>
    <dgm:pt modelId="{FD3104B4-2C5F-47E2-AE1E-A3483A8745DB}">
      <dgm:prSet phldrT="[Text]" custT="1"/>
      <dgm:spPr/>
      <dgm:t>
        <a:bodyPr/>
        <a:lstStyle/>
        <a:p>
          <a:r>
            <a:rPr lang="en-US" sz="1000" b="0">
              <a:solidFill>
                <a:schemeClr val="tx1"/>
              </a:solidFill>
            </a:rPr>
            <a:t>Industry</a:t>
          </a:r>
          <a:endParaRPr lang="en-GB" sz="1000">
            <a:solidFill>
              <a:schemeClr val="tx1"/>
            </a:solidFill>
          </a:endParaRPr>
        </a:p>
      </dgm:t>
    </dgm:pt>
    <dgm:pt modelId="{28DAE100-0EBB-4706-A14B-EE1BF25E4269}" type="parTrans" cxnId="{25D39115-2EE1-42C3-8528-37987E070C2B}">
      <dgm:prSet/>
      <dgm:spPr/>
      <dgm:t>
        <a:bodyPr/>
        <a:lstStyle/>
        <a:p>
          <a:endParaRPr lang="en-GB"/>
        </a:p>
      </dgm:t>
    </dgm:pt>
    <dgm:pt modelId="{3322F4CA-9781-437B-9970-8AB34B323D50}" type="sibTrans" cxnId="{25D39115-2EE1-42C3-8528-37987E070C2B}">
      <dgm:prSet/>
      <dgm:spPr/>
      <dgm:t>
        <a:bodyPr/>
        <a:lstStyle/>
        <a:p>
          <a:endParaRPr lang="en-GB"/>
        </a:p>
      </dgm:t>
    </dgm:pt>
    <dgm:pt modelId="{53DFD5D3-406A-4659-9E36-8888078D1544}">
      <dgm:prSet phldrT="[Text]" custT="1"/>
      <dgm:spPr/>
      <dgm:t>
        <a:bodyPr/>
        <a:lstStyle/>
        <a:p>
          <a:r>
            <a:rPr lang="en-GB" sz="1000">
              <a:solidFill>
                <a:schemeClr val="tx1"/>
              </a:solidFill>
            </a:rPr>
            <a:t>Digitalisation of systems</a:t>
          </a:r>
        </a:p>
      </dgm:t>
    </dgm:pt>
    <dgm:pt modelId="{FE465532-B305-4BE1-9B50-006A7F54C718}" type="parTrans" cxnId="{AFE5BEF4-1445-4C23-AF78-1D71C92CBEC6}">
      <dgm:prSet/>
      <dgm:spPr/>
      <dgm:t>
        <a:bodyPr/>
        <a:lstStyle/>
        <a:p>
          <a:endParaRPr lang="en-GB"/>
        </a:p>
      </dgm:t>
    </dgm:pt>
    <dgm:pt modelId="{B0141050-A899-4C7A-A0A9-E944CE799333}" type="sibTrans" cxnId="{AFE5BEF4-1445-4C23-AF78-1D71C92CBEC6}">
      <dgm:prSet/>
      <dgm:spPr/>
      <dgm:t>
        <a:bodyPr/>
        <a:lstStyle/>
        <a:p>
          <a:endParaRPr lang="en-GB"/>
        </a:p>
      </dgm:t>
    </dgm:pt>
    <dgm:pt modelId="{D94040D4-5B24-4F4D-8C27-9668AB31F828}">
      <dgm:prSet phldrT="[Text]" custT="1"/>
      <dgm:spPr/>
      <dgm:t>
        <a:bodyPr/>
        <a:lstStyle/>
        <a:p>
          <a:r>
            <a:rPr lang="en-GB" sz="1000">
              <a:solidFill>
                <a:schemeClr val="tx1"/>
              </a:solidFill>
            </a:rPr>
            <a:t>Situational Awareness (e.g., Dashboard, monitoring) </a:t>
          </a:r>
        </a:p>
      </dgm:t>
    </dgm:pt>
    <dgm:pt modelId="{08CD9A0E-BD1A-4E7F-B194-17562203405D}" type="parTrans" cxnId="{A9B64DF6-8CFD-40A5-9D38-434695DAC9F6}">
      <dgm:prSet/>
      <dgm:spPr/>
      <dgm:t>
        <a:bodyPr/>
        <a:lstStyle/>
        <a:p>
          <a:endParaRPr lang="en-GB"/>
        </a:p>
      </dgm:t>
    </dgm:pt>
    <dgm:pt modelId="{E41D8B89-9AB6-4496-92FB-197DBCFAA91A}" type="sibTrans" cxnId="{A9B64DF6-8CFD-40A5-9D38-434695DAC9F6}">
      <dgm:prSet/>
      <dgm:spPr/>
      <dgm:t>
        <a:bodyPr/>
        <a:lstStyle/>
        <a:p>
          <a:endParaRPr lang="en-GB"/>
        </a:p>
      </dgm:t>
    </dgm:pt>
    <dgm:pt modelId="{BBA1CCC2-EE36-4B7B-880F-A4EFD09F94AF}">
      <dgm:prSet phldrT="[Text]" custT="1"/>
      <dgm:spPr/>
      <dgm:t>
        <a:bodyPr/>
        <a:lstStyle/>
        <a:p>
          <a:r>
            <a:rPr lang="en-GB" sz="1000"/>
            <a:t>Vehicles and Vessels</a:t>
          </a:r>
        </a:p>
      </dgm:t>
    </dgm:pt>
    <dgm:pt modelId="{7A9EECFD-0D45-4568-8AD1-89B3ADC130C9}" type="parTrans" cxnId="{2083A1A0-EE5E-464C-8F25-F8E76FBFC8DC}">
      <dgm:prSet/>
      <dgm:spPr/>
      <dgm:t>
        <a:bodyPr/>
        <a:lstStyle/>
        <a:p>
          <a:endParaRPr lang="en-GB"/>
        </a:p>
      </dgm:t>
    </dgm:pt>
    <dgm:pt modelId="{7F527ADF-27DD-4871-B787-6A15E210FB4E}" type="sibTrans" cxnId="{2083A1A0-EE5E-464C-8F25-F8E76FBFC8DC}">
      <dgm:prSet/>
      <dgm:spPr/>
      <dgm:t>
        <a:bodyPr/>
        <a:lstStyle/>
        <a:p>
          <a:endParaRPr lang="en-GB"/>
        </a:p>
      </dgm:t>
    </dgm:pt>
    <dgm:pt modelId="{067DC931-80CC-4701-AEA4-37654D5E22DC}">
      <dgm:prSet phldrT="[Text]" custT="1"/>
      <dgm:spPr/>
      <dgm:t>
        <a:bodyPr/>
        <a:lstStyle/>
        <a:p>
          <a:r>
            <a:rPr lang="en-GB" sz="1000">
              <a:solidFill>
                <a:schemeClr val="tx1"/>
              </a:solidFill>
            </a:rPr>
            <a:t>Systems integration and international interoperability</a:t>
          </a:r>
          <a:endParaRPr lang="en-GB" sz="1000" b="1">
            <a:solidFill>
              <a:schemeClr val="tx1"/>
            </a:solidFill>
          </a:endParaRPr>
        </a:p>
      </dgm:t>
    </dgm:pt>
    <dgm:pt modelId="{09BA9E26-114B-4FA4-8C9D-0794D5E278FB}" type="parTrans" cxnId="{AADB4E36-37D9-419D-B016-D06085F500F6}">
      <dgm:prSet/>
      <dgm:spPr/>
      <dgm:t>
        <a:bodyPr/>
        <a:lstStyle/>
        <a:p>
          <a:endParaRPr lang="en-GB"/>
        </a:p>
      </dgm:t>
    </dgm:pt>
    <dgm:pt modelId="{EE45CB30-F5E9-4543-AECA-1B1947B5D518}" type="sibTrans" cxnId="{AADB4E36-37D9-419D-B016-D06085F500F6}">
      <dgm:prSet/>
      <dgm:spPr/>
      <dgm:t>
        <a:bodyPr/>
        <a:lstStyle/>
        <a:p>
          <a:endParaRPr lang="en-GB"/>
        </a:p>
      </dgm:t>
    </dgm:pt>
    <dgm:pt modelId="{573C0567-7308-4BB6-8E90-F5C9C52C63AB}">
      <dgm:prSet phldrT="[Text]" custT="1"/>
      <dgm:spPr/>
      <dgm:t>
        <a:bodyPr/>
        <a:lstStyle/>
        <a:p>
          <a:r>
            <a:rPr lang="en-GB" sz="1000">
              <a:solidFill>
                <a:schemeClr val="tx1"/>
              </a:solidFill>
            </a:rPr>
            <a:t>Testing and assurance centres</a:t>
          </a:r>
        </a:p>
      </dgm:t>
    </dgm:pt>
    <dgm:pt modelId="{F9A53CB2-BD79-4823-9A38-23F7ECB83639}" type="parTrans" cxnId="{F80886EA-A75E-4B99-A3E1-69834EC3DCA5}">
      <dgm:prSet/>
      <dgm:spPr/>
      <dgm:t>
        <a:bodyPr/>
        <a:lstStyle/>
        <a:p>
          <a:endParaRPr lang="en-GB"/>
        </a:p>
      </dgm:t>
    </dgm:pt>
    <dgm:pt modelId="{37BA03B8-66EE-4C85-80D4-23E3DE277CCF}" type="sibTrans" cxnId="{F80886EA-A75E-4B99-A3E1-69834EC3DCA5}">
      <dgm:prSet/>
      <dgm:spPr/>
      <dgm:t>
        <a:bodyPr/>
        <a:lstStyle/>
        <a:p>
          <a:endParaRPr lang="en-GB"/>
        </a:p>
      </dgm:t>
    </dgm:pt>
    <dgm:pt modelId="{C890E106-D6EC-4197-9542-B514096D9322}">
      <dgm:prSet phldrT="[Text]" custT="1"/>
      <dgm:spPr/>
      <dgm:t>
        <a:bodyPr/>
        <a:lstStyle/>
        <a:p>
          <a:r>
            <a:rPr lang="en-GB" sz="1000">
              <a:solidFill>
                <a:schemeClr val="tx1"/>
              </a:solidFill>
            </a:rPr>
            <a:t>Housing Sovereign / National and Critical capabilities and infrastructure (e.g., future fuels, advanced communications) </a:t>
          </a:r>
        </a:p>
      </dgm:t>
    </dgm:pt>
    <dgm:pt modelId="{D124D4E1-8866-45DC-A0D7-15CAA630C9B2}" type="parTrans" cxnId="{57D16B2D-70AA-4DD1-B7AB-58F9932762A5}">
      <dgm:prSet/>
      <dgm:spPr/>
      <dgm:t>
        <a:bodyPr/>
        <a:lstStyle/>
        <a:p>
          <a:endParaRPr lang="en-GB"/>
        </a:p>
      </dgm:t>
    </dgm:pt>
    <dgm:pt modelId="{6A9991E6-3045-46D6-8758-63827D85A4DE}" type="sibTrans" cxnId="{57D16B2D-70AA-4DD1-B7AB-58F9932762A5}">
      <dgm:prSet/>
      <dgm:spPr/>
      <dgm:t>
        <a:bodyPr/>
        <a:lstStyle/>
        <a:p>
          <a:endParaRPr lang="en-GB"/>
        </a:p>
      </dgm:t>
    </dgm:pt>
    <dgm:pt modelId="{A6855B83-2BDC-45ED-8DFC-A53E475F56C9}" type="pres">
      <dgm:prSet presAssocID="{D2FE0C94-EDCD-4E14-96DF-855FE9E1BD93}" presName="compositeShape" presStyleCnt="0">
        <dgm:presLayoutVars>
          <dgm:chMax val="7"/>
          <dgm:dir/>
          <dgm:resizeHandles val="exact"/>
        </dgm:presLayoutVars>
      </dgm:prSet>
      <dgm:spPr/>
    </dgm:pt>
    <dgm:pt modelId="{52A14B23-1D63-47D7-92F9-5204214DBBF5}" type="pres">
      <dgm:prSet presAssocID="{5C8BAC9A-A184-4009-9D92-E65B4D736296}" presName="circ1" presStyleLbl="vennNode1" presStyleIdx="0" presStyleCnt="6"/>
      <dgm:spPr/>
    </dgm:pt>
    <dgm:pt modelId="{B443D9B7-2074-4A83-91CA-CB2355963283}" type="pres">
      <dgm:prSet presAssocID="{5C8BAC9A-A184-4009-9D92-E65B4D736296}" presName="circ1Tx" presStyleLbl="revTx" presStyleIdx="0" presStyleCnt="0" custLinFactNeighborX="621" custLinFactNeighborY="-35">
        <dgm:presLayoutVars>
          <dgm:chMax val="0"/>
          <dgm:chPref val="0"/>
          <dgm:bulletEnabled val="1"/>
        </dgm:presLayoutVars>
      </dgm:prSet>
      <dgm:spPr/>
    </dgm:pt>
    <dgm:pt modelId="{AE3FB091-F2C2-49EC-AA36-6BE264CE6E81}" type="pres">
      <dgm:prSet presAssocID="{33925876-41D5-449C-9689-E9B48722FEE0}" presName="circ2" presStyleLbl="vennNode1" presStyleIdx="1" presStyleCnt="6"/>
      <dgm:spPr/>
    </dgm:pt>
    <dgm:pt modelId="{C452C8F3-5F10-434B-8AB9-B23CD34017F3}" type="pres">
      <dgm:prSet presAssocID="{33925876-41D5-449C-9689-E9B48722FEE0}" presName="circ2Tx" presStyleLbl="revTx" presStyleIdx="0" presStyleCnt="0">
        <dgm:presLayoutVars>
          <dgm:chMax val="0"/>
          <dgm:chPref val="0"/>
          <dgm:bulletEnabled val="1"/>
        </dgm:presLayoutVars>
      </dgm:prSet>
      <dgm:spPr/>
    </dgm:pt>
    <dgm:pt modelId="{86E9364D-9CED-4D72-AA80-4981F94D904E}" type="pres">
      <dgm:prSet presAssocID="{3E02EACC-628A-4626-924A-78E278E4B40B}" presName="circ3" presStyleLbl="vennNode1" presStyleIdx="2" presStyleCnt="6"/>
      <dgm:spPr/>
    </dgm:pt>
    <dgm:pt modelId="{D5F69CEE-0026-48D7-B9BF-B252E972B6DE}" type="pres">
      <dgm:prSet presAssocID="{3E02EACC-628A-4626-924A-78E278E4B40B}" presName="circ3Tx" presStyleLbl="revTx" presStyleIdx="0" presStyleCnt="0" custLinFactX="-100000" custLinFactY="-53785" custLinFactNeighborX="-148674" custLinFactNeighborY="-100000">
        <dgm:presLayoutVars>
          <dgm:chMax val="0"/>
          <dgm:chPref val="0"/>
          <dgm:bulletEnabled val="1"/>
        </dgm:presLayoutVars>
      </dgm:prSet>
      <dgm:spPr/>
    </dgm:pt>
    <dgm:pt modelId="{F675491C-4C61-471A-9929-B2DC1A7480A5}" type="pres">
      <dgm:prSet presAssocID="{00F0B402-62B7-437D-9644-15C71FED1364}" presName="circ4" presStyleLbl="vennNode1" presStyleIdx="3" presStyleCnt="6"/>
      <dgm:spPr/>
    </dgm:pt>
    <dgm:pt modelId="{832E2670-C686-41A7-A99B-FB81736502EB}" type="pres">
      <dgm:prSet presAssocID="{00F0B402-62B7-437D-9644-15C71FED1364}" presName="circ4Tx" presStyleLbl="revTx" presStyleIdx="0" presStyleCnt="0" custLinFactX="-15662" custLinFactY="-27591" custLinFactNeighborX="-100000" custLinFactNeighborY="-100000">
        <dgm:presLayoutVars>
          <dgm:chMax val="0"/>
          <dgm:chPref val="0"/>
          <dgm:bulletEnabled val="1"/>
        </dgm:presLayoutVars>
      </dgm:prSet>
      <dgm:spPr/>
    </dgm:pt>
    <dgm:pt modelId="{6D5910F4-447B-418A-B67C-3DC3DD6716AA}" type="pres">
      <dgm:prSet presAssocID="{5E5E0614-0FB1-43A9-8655-EA27B9EA0136}" presName="circ5" presStyleLbl="vennNode1" presStyleIdx="4" presStyleCnt="6"/>
      <dgm:spPr/>
    </dgm:pt>
    <dgm:pt modelId="{BE056918-D72A-4CB9-8C98-75C244D47F56}" type="pres">
      <dgm:prSet presAssocID="{5E5E0614-0FB1-43A9-8655-EA27B9EA0136}" presName="circ5Tx" presStyleLbl="revTx" presStyleIdx="0" presStyleCnt="0" custScaleY="221583" custLinFactX="100000" custLinFactNeighborX="154182" custLinFactNeighborY="33101">
        <dgm:presLayoutVars>
          <dgm:chMax val="0"/>
          <dgm:chPref val="0"/>
          <dgm:bulletEnabled val="1"/>
        </dgm:presLayoutVars>
      </dgm:prSet>
      <dgm:spPr/>
    </dgm:pt>
    <dgm:pt modelId="{714F0DC7-49B2-4E78-975B-BD8D976EF66A}" type="pres">
      <dgm:prSet presAssocID="{FD3104B4-2C5F-47E2-AE1E-A3483A8745DB}" presName="circ6" presStyleLbl="vennNode1" presStyleIdx="5" presStyleCnt="6"/>
      <dgm:spPr/>
    </dgm:pt>
    <dgm:pt modelId="{DBEDFEB8-5C58-4F46-9211-A21D0712D411}" type="pres">
      <dgm:prSet presAssocID="{FD3104B4-2C5F-47E2-AE1E-A3483A8745DB}" presName="circ6Tx" presStyleLbl="revTx" presStyleIdx="0" presStyleCnt="0" custLinFactX="18414" custLinFactY="100000" custLinFactNeighborX="100000" custLinFactNeighborY="122116">
        <dgm:presLayoutVars>
          <dgm:chMax val="0"/>
          <dgm:chPref val="0"/>
          <dgm:bulletEnabled val="1"/>
        </dgm:presLayoutVars>
      </dgm:prSet>
      <dgm:spPr/>
    </dgm:pt>
  </dgm:ptLst>
  <dgm:cxnLst>
    <dgm:cxn modelId="{3F6A3801-3017-4380-869D-818AD1F0B587}" type="presOf" srcId="{7323BA8E-4662-48AB-ADEC-806080DF5666}" destId="{832E2670-C686-41A7-A99B-FB81736502EB}" srcOrd="0" destOrd="1" presId="urn:microsoft.com/office/officeart/2005/8/layout/venn1"/>
    <dgm:cxn modelId="{6A89800B-5B84-413D-AC0B-D44C4C2C4506}" srcId="{5E5E0614-0FB1-43A9-8655-EA27B9EA0136}" destId="{5F65127C-E062-4001-AA39-0E6F1F9FDCBC}" srcOrd="1" destOrd="0" parTransId="{0753DA83-2E07-44FE-82B6-ED800791640E}" sibTransId="{94072B78-8CCD-4971-B5AC-D70AC0E1D9E6}"/>
    <dgm:cxn modelId="{831F6811-6DAF-481F-AFC9-A295FF833F9C}" srcId="{33925876-41D5-449C-9689-E9B48722FEE0}" destId="{C3F314E3-3AB4-4ABB-B814-1F5A09A852C1}" srcOrd="0" destOrd="0" parTransId="{68629F1B-B8AD-4E22-9070-5FC06D1EE464}" sibTransId="{56216595-F4B3-444F-9CE8-7782111CD77C}"/>
    <dgm:cxn modelId="{534DB412-5F61-48A4-962B-6C0412458DCE}" srcId="{5E5E0614-0FB1-43A9-8655-EA27B9EA0136}" destId="{C53ED119-8DA6-4057-8224-50DB560D5FC3}" srcOrd="2" destOrd="0" parTransId="{15EB0F85-61D5-4A91-B007-9B37303CE7A3}" sibTransId="{7D5B69C2-1A2E-44C7-A1E2-0143CD9CE707}"/>
    <dgm:cxn modelId="{25D39115-2EE1-42C3-8528-37987E070C2B}" srcId="{D2FE0C94-EDCD-4E14-96DF-855FE9E1BD93}" destId="{FD3104B4-2C5F-47E2-AE1E-A3483A8745DB}" srcOrd="5" destOrd="0" parTransId="{28DAE100-0EBB-4706-A14B-EE1BF25E4269}" sibTransId="{3322F4CA-9781-437B-9970-8AB34B323D50}"/>
    <dgm:cxn modelId="{42761818-40F6-474C-92D5-B866F6E42A95}" srcId="{D2FE0C94-EDCD-4E14-96DF-855FE9E1BD93}" destId="{5E5E0614-0FB1-43A9-8655-EA27B9EA0136}" srcOrd="4" destOrd="0" parTransId="{75A5F370-7BAB-4BBA-924E-1CC5D85E9611}" sibTransId="{176B240E-C34B-48A4-AF9D-9894F72C1CC7}"/>
    <dgm:cxn modelId="{FE969319-9DB1-4661-840C-AE1EBE3CFA97}" srcId="{33925876-41D5-449C-9689-E9B48722FEE0}" destId="{E86AB53F-8A1C-4E7E-9E04-BF6A711D5572}" srcOrd="3" destOrd="0" parTransId="{11778AE6-7BC8-4FDB-A17A-59BFED0221AC}" sibTransId="{616E7AE2-908B-432A-ABAF-0BEF6B216CE8}"/>
    <dgm:cxn modelId="{B1FF2A1E-4A2A-4A4C-A81C-8E49D0DBE3C0}" type="presOf" srcId="{C29BC6A5-1E9B-4614-9206-AC5DE72DB840}" destId="{DBEDFEB8-5C58-4F46-9211-A21D0712D411}" srcOrd="0" destOrd="3" presId="urn:microsoft.com/office/officeart/2005/8/layout/venn1"/>
    <dgm:cxn modelId="{91018C1F-A47D-4E77-BDBD-6A341D0F48C5}" srcId="{5E5E0614-0FB1-43A9-8655-EA27B9EA0136}" destId="{C2776960-6F26-48B4-A663-33FE441473F8}" srcOrd="3" destOrd="0" parTransId="{9C60BBD9-9B71-4178-B93A-9D2A7377216A}" sibTransId="{EA196EEB-0BBC-40E3-92A5-7D91DB3782A9}"/>
    <dgm:cxn modelId="{3EF46C27-3724-4B74-B324-96940A5656FB}" srcId="{5E5E0614-0FB1-43A9-8655-EA27B9EA0136}" destId="{F74186BA-F708-42FE-A330-22973E1F00AA}" srcOrd="10" destOrd="0" parTransId="{E50BE868-B84D-4F8A-B556-030AA94CFE21}" sibTransId="{A0F5778B-CFD8-4B59-86E0-F2E0B3B300DF}"/>
    <dgm:cxn modelId="{822C1D2C-7DF1-4CCA-AAF7-80C88535B1AF}" type="presOf" srcId="{067DC931-80CC-4701-AEA4-37654D5E22DC}" destId="{BE056918-D72A-4CB9-8C98-75C244D47F56}" srcOrd="0" destOrd="1" presId="urn:microsoft.com/office/officeart/2005/8/layout/venn1"/>
    <dgm:cxn modelId="{57D16B2D-70AA-4DD1-B7AB-58F9932762A5}" srcId="{3E02EACC-628A-4626-924A-78E278E4B40B}" destId="{C890E106-D6EC-4197-9542-B514096D9322}" srcOrd="3" destOrd="0" parTransId="{D124D4E1-8866-45DC-A0D7-15CAA630C9B2}" sibTransId="{6A9991E6-3045-46D6-8758-63827D85A4DE}"/>
    <dgm:cxn modelId="{AADB4E36-37D9-419D-B016-D06085F500F6}" srcId="{5E5E0614-0FB1-43A9-8655-EA27B9EA0136}" destId="{067DC931-80CC-4701-AEA4-37654D5E22DC}" srcOrd="0" destOrd="0" parTransId="{09BA9E26-114B-4FA4-8C9D-0794D5E278FB}" sibTransId="{EE45CB30-F5E9-4543-AECA-1B1947B5D518}"/>
    <dgm:cxn modelId="{91785F37-72E9-416D-8911-630304A7ACFE}" srcId="{00F0B402-62B7-437D-9644-15C71FED1364}" destId="{B8D6D84D-8230-4585-B3CF-74CE084F8F6D}" srcOrd="1" destOrd="0" parTransId="{39BE9F16-60CE-48EF-ACD2-66CA5D39750A}" sibTransId="{8B5036B2-AFBC-492D-B93A-488B0339C1A8}"/>
    <dgm:cxn modelId="{FBE4F537-577C-48A6-B9BC-D9D3ECC2A193}" srcId="{5E5E0614-0FB1-43A9-8655-EA27B9EA0136}" destId="{467F6CB2-2846-4C2B-A262-589E9C4D30EC}" srcOrd="5" destOrd="0" parTransId="{0B4DF675-8750-44A8-B56D-ED5B9D96085F}" sibTransId="{BB704ABD-31B8-4FCD-AFEA-842DCB28179A}"/>
    <dgm:cxn modelId="{F05B963E-52D5-4F04-B274-72A7B2C978CE}" srcId="{5C8BAC9A-A184-4009-9D92-E65B4D736296}" destId="{539AC1F8-C46D-406F-BC62-70AB0231F437}" srcOrd="1" destOrd="0" parTransId="{1119DEDD-D419-4C32-BC7F-87E301CD7982}" sibTransId="{A9FCE27D-D25E-4DF5-A179-F971F7B3FA14}"/>
    <dgm:cxn modelId="{879E1041-05EC-4A1E-ACBE-460FAD4CB06B}" srcId="{FD3104B4-2C5F-47E2-AE1E-A3483A8745DB}" destId="{3314F169-A74A-457B-8C43-326EB3E80F72}" srcOrd="0" destOrd="0" parTransId="{DCA8E452-46EC-43B7-A63D-798845FF3DB4}" sibTransId="{45BA3450-6492-4242-A23D-C74718089F95}"/>
    <dgm:cxn modelId="{4415C841-748C-4517-A816-FD6359E8C8D3}" type="presOf" srcId="{05C932DA-DEA0-4F9E-81DF-B82941FB5719}" destId="{832E2670-C686-41A7-A99B-FB81736502EB}" srcOrd="0" destOrd="3" presId="urn:microsoft.com/office/officeart/2005/8/layout/venn1"/>
    <dgm:cxn modelId="{CB356143-0A8F-4140-A78C-E650FFAB81C8}" srcId="{D2FE0C94-EDCD-4E14-96DF-855FE9E1BD93}" destId="{33925876-41D5-449C-9689-E9B48722FEE0}" srcOrd="1" destOrd="0" parTransId="{729AFC2A-901E-449B-8E38-7462984CF468}" sibTransId="{5ADB98EA-7610-49E2-B60D-7855100E0712}"/>
    <dgm:cxn modelId="{26CE2646-C445-49DE-8F96-83688A1A3B9E}" type="presOf" srcId="{FD3104B4-2C5F-47E2-AE1E-A3483A8745DB}" destId="{DBEDFEB8-5C58-4F46-9211-A21D0712D411}" srcOrd="0" destOrd="0" presId="urn:microsoft.com/office/officeart/2005/8/layout/venn1"/>
    <dgm:cxn modelId="{FA743F46-8148-451D-8E13-703C98B4D921}" srcId="{5E5E0614-0FB1-43A9-8655-EA27B9EA0136}" destId="{62FF3023-4DA7-4F4D-94EF-14886ABD7D1B}" srcOrd="6" destOrd="0" parTransId="{76CFCD65-FABE-41C4-A704-9E74B6200A2C}" sibTransId="{0CFD5C36-BE54-41FD-809F-CC508667BA0C}"/>
    <dgm:cxn modelId="{20A4F267-3150-4C78-AB5F-E363538C677C}" type="presOf" srcId="{3314F169-A74A-457B-8C43-326EB3E80F72}" destId="{DBEDFEB8-5C58-4F46-9211-A21D0712D411}" srcOrd="0" destOrd="1" presId="urn:microsoft.com/office/officeart/2005/8/layout/venn1"/>
    <dgm:cxn modelId="{73987D48-89BE-4B02-9B0E-B48FE3FB686A}" type="presOf" srcId="{3E02EACC-628A-4626-924A-78E278E4B40B}" destId="{D5F69CEE-0026-48D7-B9BF-B252E972B6DE}" srcOrd="0" destOrd="0" presId="urn:microsoft.com/office/officeart/2005/8/layout/venn1"/>
    <dgm:cxn modelId="{A262D64A-9E8D-4FD0-BD13-9191B085B661}" srcId="{D2FE0C94-EDCD-4E14-96DF-855FE9E1BD93}" destId="{00F0B402-62B7-437D-9644-15C71FED1364}" srcOrd="3" destOrd="0" parTransId="{0238F490-1578-4439-BFE6-575C2E57698B}" sibTransId="{73E2EE01-86D8-46CD-B1DE-63ABE09F0459}"/>
    <dgm:cxn modelId="{19ADFE6A-209A-47AE-9C3D-5F717DAD43AD}" type="presOf" srcId="{573C0567-7308-4BB6-8E90-F5C9C52C63AB}" destId="{D5F69CEE-0026-48D7-B9BF-B252E972B6DE}" srcOrd="0" destOrd="3" presId="urn:microsoft.com/office/officeart/2005/8/layout/venn1"/>
    <dgm:cxn modelId="{9754096B-EA40-4840-B149-10CA8636B1A2}" type="presOf" srcId="{E518AEB0-8D4E-412D-9C4E-4F513DB14901}" destId="{C452C8F3-5F10-434B-8AB9-B23CD34017F3}" srcOrd="0" destOrd="3" presId="urn:microsoft.com/office/officeart/2005/8/layout/venn1"/>
    <dgm:cxn modelId="{262AFF6C-2DA0-41D3-84BA-F6E57FE70DEC}" type="presOf" srcId="{BBA1CCC2-EE36-4B7B-880F-A4EFD09F94AF}" destId="{832E2670-C686-41A7-A99B-FB81736502EB}" srcOrd="0" destOrd="4" presId="urn:microsoft.com/office/officeart/2005/8/layout/venn1"/>
    <dgm:cxn modelId="{C63A114E-650A-47EC-B0A1-1C4CE8F2EBE8}" type="presOf" srcId="{ECE6D532-C6C2-4047-B16E-C8BF85DA13F7}" destId="{DBEDFEB8-5C58-4F46-9211-A21D0712D411}" srcOrd="0" destOrd="2" presId="urn:microsoft.com/office/officeart/2005/8/layout/venn1"/>
    <dgm:cxn modelId="{D86E3270-A49A-48D0-AA55-40BD44384BD1}" srcId="{00F0B402-62B7-437D-9644-15C71FED1364}" destId="{7323BA8E-4662-48AB-ADEC-806080DF5666}" srcOrd="0" destOrd="0" parTransId="{D566B0F0-D5A9-4419-A3F4-9E7EDE3EF473}" sibTransId="{A67F0F71-4F76-4579-B642-0C34329F0030}"/>
    <dgm:cxn modelId="{75875F71-5771-421E-9348-AC38ACD2DB31}" type="presOf" srcId="{CCC5C1E8-3EC4-49FA-AC7C-E9C15EB3C933}" destId="{BE056918-D72A-4CB9-8C98-75C244D47F56}" srcOrd="0" destOrd="10" presId="urn:microsoft.com/office/officeart/2005/8/layout/venn1"/>
    <dgm:cxn modelId="{4750C872-BF83-4882-B244-E3778FABBC99}" type="presOf" srcId="{B8D6D84D-8230-4585-B3CF-74CE084F8F6D}" destId="{832E2670-C686-41A7-A99B-FB81736502EB}" srcOrd="0" destOrd="2" presId="urn:microsoft.com/office/officeart/2005/8/layout/venn1"/>
    <dgm:cxn modelId="{23B68653-9A0F-48F4-9066-E6DF066A1B61}" type="presOf" srcId="{F74186BA-F708-42FE-A330-22973E1F00AA}" destId="{BE056918-D72A-4CB9-8C98-75C244D47F56}" srcOrd="0" destOrd="11" presId="urn:microsoft.com/office/officeart/2005/8/layout/venn1"/>
    <dgm:cxn modelId="{1B8A3575-74F9-41A0-A94B-C3684AF934FD}" type="presOf" srcId="{C890E106-D6EC-4197-9542-B514096D9322}" destId="{D5F69CEE-0026-48D7-B9BF-B252E972B6DE}" srcOrd="0" destOrd="4" presId="urn:microsoft.com/office/officeart/2005/8/layout/venn1"/>
    <dgm:cxn modelId="{C904627E-A8DB-4268-A496-FDC788126FDD}" type="presOf" srcId="{618E59BC-6669-4CFF-8C4B-6062144E235B}" destId="{D5F69CEE-0026-48D7-B9BF-B252E972B6DE}" srcOrd="0" destOrd="1" presId="urn:microsoft.com/office/officeart/2005/8/layout/venn1"/>
    <dgm:cxn modelId="{D284957E-EA47-43C0-8573-61B2D8D6812C}" type="presOf" srcId="{C3F314E3-3AB4-4ABB-B814-1F5A09A852C1}" destId="{C452C8F3-5F10-434B-8AB9-B23CD34017F3}" srcOrd="0" destOrd="1" presId="urn:microsoft.com/office/officeart/2005/8/layout/venn1"/>
    <dgm:cxn modelId="{CECC7F82-0973-430D-8E83-8DBD3DBA5C55}" type="presOf" srcId="{D94040D4-5B24-4F4D-8C27-9668AB31F828}" destId="{BE056918-D72A-4CB9-8C98-75C244D47F56}" srcOrd="0" destOrd="9" presId="urn:microsoft.com/office/officeart/2005/8/layout/venn1"/>
    <dgm:cxn modelId="{FB7E6886-D16D-4BF7-AF56-00CB0FB8472C}" srcId="{3E02EACC-628A-4626-924A-78E278E4B40B}" destId="{618E59BC-6669-4CFF-8C4B-6062144E235B}" srcOrd="0" destOrd="0" parTransId="{24C1CA04-2CB0-4573-A91D-E33CCFF650A1}" sibTransId="{F025C60F-B85A-4378-94B9-FD53112A8964}"/>
    <dgm:cxn modelId="{328E618E-58F3-4144-88FF-EF65FC6E73D1}" type="presOf" srcId="{53DFD5D3-406A-4659-9E36-8888078D1544}" destId="{BE056918-D72A-4CB9-8C98-75C244D47F56}" srcOrd="0" destOrd="8" presId="urn:microsoft.com/office/officeart/2005/8/layout/venn1"/>
    <dgm:cxn modelId="{0A376692-FD89-47A6-8F63-2835E4FE3BC4}" srcId="{00F0B402-62B7-437D-9644-15C71FED1364}" destId="{05C932DA-DEA0-4F9E-81DF-B82941FB5719}" srcOrd="2" destOrd="0" parTransId="{65EC0903-AC66-44F3-B971-78FB51E4772C}" sibTransId="{55C1B8AB-B0D1-4CE3-8C81-10DAE40F804D}"/>
    <dgm:cxn modelId="{73BB7093-1860-4674-9B7C-F13F4BB2EC5F}" srcId="{FD3104B4-2C5F-47E2-AE1E-A3483A8745DB}" destId="{ECE6D532-C6C2-4047-B16E-C8BF85DA13F7}" srcOrd="1" destOrd="0" parTransId="{3CADF216-016E-45B6-A455-BB46FC466936}" sibTransId="{A78F85D4-E61C-424F-B2E2-EFB0BB722559}"/>
    <dgm:cxn modelId="{6045CC94-43CB-454F-83E3-B19FD5E281B2}" type="presOf" srcId="{E86AB53F-8A1C-4E7E-9E04-BF6A711D5572}" destId="{C452C8F3-5F10-434B-8AB9-B23CD34017F3}" srcOrd="0" destOrd="4" presId="urn:microsoft.com/office/officeart/2005/8/layout/venn1"/>
    <dgm:cxn modelId="{84801099-D2FD-42E8-AABE-A72575E69E82}" srcId="{33925876-41D5-449C-9689-E9B48722FEE0}" destId="{E518AEB0-8D4E-412D-9C4E-4F513DB14901}" srcOrd="2" destOrd="0" parTransId="{AB1E8F19-CF96-4899-A649-EB9CD22A66A0}" sibTransId="{95EB8513-7BE7-46CE-9679-759C20DDF1C4}"/>
    <dgm:cxn modelId="{5B7FEE9B-1C17-4C89-8C6F-733B8F207810}" type="presOf" srcId="{00F0B402-62B7-437D-9644-15C71FED1364}" destId="{832E2670-C686-41A7-A99B-FB81736502EB}" srcOrd="0" destOrd="0" presId="urn:microsoft.com/office/officeart/2005/8/layout/venn1"/>
    <dgm:cxn modelId="{2083A1A0-EE5E-464C-8F25-F8E76FBFC8DC}" srcId="{00F0B402-62B7-437D-9644-15C71FED1364}" destId="{BBA1CCC2-EE36-4B7B-880F-A4EFD09F94AF}" srcOrd="3" destOrd="0" parTransId="{7A9EECFD-0D45-4568-8AD1-89B3ADC130C9}" sibTransId="{7F527ADF-27DD-4871-B787-6A15E210FB4E}"/>
    <dgm:cxn modelId="{6F1367A5-EF8C-4398-921A-B6DCB9642C08}" type="presOf" srcId="{67B6AFF1-AD93-4B7C-9D16-135E0DFBC89D}" destId="{B443D9B7-2074-4A83-91CA-CB2355963283}" srcOrd="0" destOrd="1" presId="urn:microsoft.com/office/officeart/2005/8/layout/venn1"/>
    <dgm:cxn modelId="{222318AB-2392-46D4-96D9-BA002265F009}" type="presOf" srcId="{C2776960-6F26-48B4-A663-33FE441473F8}" destId="{BE056918-D72A-4CB9-8C98-75C244D47F56}" srcOrd="0" destOrd="4" presId="urn:microsoft.com/office/officeart/2005/8/layout/venn1"/>
    <dgm:cxn modelId="{DE764CAD-5792-4ECC-B8C9-8E6CFB4C2101}" srcId="{5C8BAC9A-A184-4009-9D92-E65B4D736296}" destId="{67B6AFF1-AD93-4B7C-9D16-135E0DFBC89D}" srcOrd="0" destOrd="0" parTransId="{E2B093F5-46A8-459E-9335-8204A77C0CBC}" sibTransId="{8B1DC8FD-CFD8-4BFD-881E-62EB4829016B}"/>
    <dgm:cxn modelId="{63D2E1B7-2C83-47DB-A124-137C1766F623}" type="presOf" srcId="{5C8BAC9A-A184-4009-9D92-E65B4D736296}" destId="{B443D9B7-2074-4A83-91CA-CB2355963283}" srcOrd="0" destOrd="0" presId="urn:microsoft.com/office/officeart/2005/8/layout/venn1"/>
    <dgm:cxn modelId="{4BACEFBA-416C-4529-9124-4D1D8D68CFA3}" type="presOf" srcId="{33925876-41D5-449C-9689-E9B48722FEE0}" destId="{C452C8F3-5F10-434B-8AB9-B23CD34017F3}" srcOrd="0" destOrd="0" presId="urn:microsoft.com/office/officeart/2005/8/layout/venn1"/>
    <dgm:cxn modelId="{99CC30BD-96B0-4A52-88C7-A530EE2BE533}" srcId="{3E02EACC-628A-4626-924A-78E278E4B40B}" destId="{5CF4FFFF-A347-4EB7-8501-6A858CF6A605}" srcOrd="1" destOrd="0" parTransId="{CC39DA55-8892-4C6B-AA17-A2EDFDC637EE}" sibTransId="{A7435A49-0B9E-4BC4-8C31-FA3FA5461DCA}"/>
    <dgm:cxn modelId="{95B1C0C2-6900-4B23-B3A9-6D5D7279B418}" srcId="{5E5E0614-0FB1-43A9-8655-EA27B9EA0136}" destId="{4EB9EE09-7A87-40A1-82A0-CE605FF187B6}" srcOrd="4" destOrd="0" parTransId="{9BBE5065-0692-47EC-9495-6659986D36F4}" sibTransId="{F7277D27-D2E9-42A2-9FD8-C73EC747B432}"/>
    <dgm:cxn modelId="{0AFE8AC9-A085-4E75-951F-F07B89DE67F0}" type="presOf" srcId="{467F6CB2-2846-4C2B-A262-589E9C4D30EC}" destId="{BE056918-D72A-4CB9-8C98-75C244D47F56}" srcOrd="0" destOrd="6" presId="urn:microsoft.com/office/officeart/2005/8/layout/venn1"/>
    <dgm:cxn modelId="{1778A6CC-C711-4FCF-B920-E1C3D4C4992D}" srcId="{D2FE0C94-EDCD-4E14-96DF-855FE9E1BD93}" destId="{3E02EACC-628A-4626-924A-78E278E4B40B}" srcOrd="2" destOrd="0" parTransId="{7CBA18A3-AA8E-4C32-B2AF-9CF67354CA1A}" sibTransId="{18159979-7F89-4804-A77B-D77EB5DAA501}"/>
    <dgm:cxn modelId="{4D7448D4-34B8-43C0-8805-F372A1EAE389}" srcId="{33925876-41D5-449C-9689-E9B48722FEE0}" destId="{BCE9D5CC-4256-490C-AEED-1478F74F5343}" srcOrd="1" destOrd="0" parTransId="{CC0F0E56-A3FA-4F26-A621-4A100E9BEB7F}" sibTransId="{ED67DEC2-38E6-4059-85E7-17005558501C}"/>
    <dgm:cxn modelId="{5BA0F5D9-322D-4C53-BEA9-7A32367999CF}" type="presOf" srcId="{5F65127C-E062-4001-AA39-0E6F1F9FDCBC}" destId="{BE056918-D72A-4CB9-8C98-75C244D47F56}" srcOrd="0" destOrd="2" presId="urn:microsoft.com/office/officeart/2005/8/layout/venn1"/>
    <dgm:cxn modelId="{264620DB-E75A-499A-A5DE-449BBFB255A1}" type="presOf" srcId="{C53ED119-8DA6-4057-8224-50DB560D5FC3}" destId="{BE056918-D72A-4CB9-8C98-75C244D47F56}" srcOrd="0" destOrd="3" presId="urn:microsoft.com/office/officeart/2005/8/layout/venn1"/>
    <dgm:cxn modelId="{86B732DB-BE98-4E48-A3AF-BC4B49A1B834}" type="presOf" srcId="{539AC1F8-C46D-406F-BC62-70AB0231F437}" destId="{B443D9B7-2074-4A83-91CA-CB2355963283}" srcOrd="0" destOrd="2" presId="urn:microsoft.com/office/officeart/2005/8/layout/venn1"/>
    <dgm:cxn modelId="{9FB2B0E4-B905-4E7D-88BD-18710916C650}" type="presOf" srcId="{BCE9D5CC-4256-490C-AEED-1478F74F5343}" destId="{C452C8F3-5F10-434B-8AB9-B23CD34017F3}" srcOrd="0" destOrd="2" presId="urn:microsoft.com/office/officeart/2005/8/layout/venn1"/>
    <dgm:cxn modelId="{EE12EEE7-B5AA-440C-9C09-6821C05E06D4}" srcId="{D2FE0C94-EDCD-4E14-96DF-855FE9E1BD93}" destId="{5C8BAC9A-A184-4009-9D92-E65B4D736296}" srcOrd="0" destOrd="0" parTransId="{3399C91A-666F-46D5-8ABD-037F408B57E9}" sibTransId="{06B26F68-CB0E-45F0-95BD-127429F7C7E4}"/>
    <dgm:cxn modelId="{A45722E9-DBEF-410E-8C34-861391B813EA}" srcId="{5E5E0614-0FB1-43A9-8655-EA27B9EA0136}" destId="{CCC5C1E8-3EC4-49FA-AC7C-E9C15EB3C933}" srcOrd="9" destOrd="0" parTransId="{29404712-D4CA-4012-8610-83AF8FB1345F}" sibTransId="{FD6E7D5B-AFEF-4994-83D1-5E8C080A30DD}"/>
    <dgm:cxn modelId="{F80886EA-A75E-4B99-A3E1-69834EC3DCA5}" srcId="{3E02EACC-628A-4626-924A-78E278E4B40B}" destId="{573C0567-7308-4BB6-8E90-F5C9C52C63AB}" srcOrd="2" destOrd="0" parTransId="{F9A53CB2-BD79-4823-9A38-23F7ECB83639}" sibTransId="{37BA03B8-66EE-4C85-80D4-23E3DE277CCF}"/>
    <dgm:cxn modelId="{960B2AEF-C44E-42B2-A26F-D31EC630FDC3}" srcId="{FD3104B4-2C5F-47E2-AE1E-A3483A8745DB}" destId="{C29BC6A5-1E9B-4614-9206-AC5DE72DB840}" srcOrd="2" destOrd="0" parTransId="{BD06C6C5-00C0-4792-8EDF-CC10ADF5BFD9}" sibTransId="{4C60C661-5E8C-49C4-9C19-264F801532A1}"/>
    <dgm:cxn modelId="{810F1CF0-39CB-4AAC-ABEA-A85C5B8D5344}" type="presOf" srcId="{5CF4FFFF-A347-4EB7-8501-6A858CF6A605}" destId="{D5F69CEE-0026-48D7-B9BF-B252E972B6DE}" srcOrd="0" destOrd="2" presId="urn:microsoft.com/office/officeart/2005/8/layout/venn1"/>
    <dgm:cxn modelId="{E74C8FF1-BF25-4CA4-A17F-9110F1A6D975}" type="presOf" srcId="{5E5E0614-0FB1-43A9-8655-EA27B9EA0136}" destId="{BE056918-D72A-4CB9-8C98-75C244D47F56}" srcOrd="0" destOrd="0" presId="urn:microsoft.com/office/officeart/2005/8/layout/venn1"/>
    <dgm:cxn modelId="{CF15AEF1-F799-4ACD-91BF-670B9C0C83FE}" type="presOf" srcId="{4EB9EE09-7A87-40A1-82A0-CE605FF187B6}" destId="{BE056918-D72A-4CB9-8C98-75C244D47F56}" srcOrd="0" destOrd="5" presId="urn:microsoft.com/office/officeart/2005/8/layout/venn1"/>
    <dgm:cxn modelId="{C6A4DDF2-57E0-47D5-9060-EFBA31984D65}" type="presOf" srcId="{D2FE0C94-EDCD-4E14-96DF-855FE9E1BD93}" destId="{A6855B83-2BDC-45ED-8DFC-A53E475F56C9}" srcOrd="0" destOrd="0" presId="urn:microsoft.com/office/officeart/2005/8/layout/venn1"/>
    <dgm:cxn modelId="{AFE5BEF4-1445-4C23-AF78-1D71C92CBEC6}" srcId="{5E5E0614-0FB1-43A9-8655-EA27B9EA0136}" destId="{53DFD5D3-406A-4659-9E36-8888078D1544}" srcOrd="7" destOrd="0" parTransId="{FE465532-B305-4BE1-9B50-006A7F54C718}" sibTransId="{B0141050-A899-4C7A-A0A9-E944CE799333}"/>
    <dgm:cxn modelId="{A9B64DF6-8CFD-40A5-9D38-434695DAC9F6}" srcId="{5E5E0614-0FB1-43A9-8655-EA27B9EA0136}" destId="{D94040D4-5B24-4F4D-8C27-9668AB31F828}" srcOrd="8" destOrd="0" parTransId="{08CD9A0E-BD1A-4E7F-B194-17562203405D}" sibTransId="{E41D8B89-9AB6-4496-92FB-197DBCFAA91A}"/>
    <dgm:cxn modelId="{1867F6FE-60A2-49A1-ADDC-12E4398A08EC}" type="presOf" srcId="{62FF3023-4DA7-4F4D-94EF-14886ABD7D1B}" destId="{BE056918-D72A-4CB9-8C98-75C244D47F56}" srcOrd="0" destOrd="7" presId="urn:microsoft.com/office/officeart/2005/8/layout/venn1"/>
    <dgm:cxn modelId="{64FA13EC-6A55-4598-9F8B-F4D6A8F75786}" type="presParOf" srcId="{A6855B83-2BDC-45ED-8DFC-A53E475F56C9}" destId="{52A14B23-1D63-47D7-92F9-5204214DBBF5}" srcOrd="0" destOrd="0" presId="urn:microsoft.com/office/officeart/2005/8/layout/venn1"/>
    <dgm:cxn modelId="{0DD91900-2CCC-43EA-BAFF-8FE4A4306EF6}" type="presParOf" srcId="{A6855B83-2BDC-45ED-8DFC-A53E475F56C9}" destId="{B443D9B7-2074-4A83-91CA-CB2355963283}" srcOrd="1" destOrd="0" presId="urn:microsoft.com/office/officeart/2005/8/layout/venn1"/>
    <dgm:cxn modelId="{51CAA106-5C4D-4745-823F-CD783E79DC14}" type="presParOf" srcId="{A6855B83-2BDC-45ED-8DFC-A53E475F56C9}" destId="{AE3FB091-F2C2-49EC-AA36-6BE264CE6E81}" srcOrd="2" destOrd="0" presId="urn:microsoft.com/office/officeart/2005/8/layout/venn1"/>
    <dgm:cxn modelId="{818102B9-2012-48E8-A361-30C436611598}" type="presParOf" srcId="{A6855B83-2BDC-45ED-8DFC-A53E475F56C9}" destId="{C452C8F3-5F10-434B-8AB9-B23CD34017F3}" srcOrd="3" destOrd="0" presId="urn:microsoft.com/office/officeart/2005/8/layout/venn1"/>
    <dgm:cxn modelId="{4EF61ADC-30C3-485B-82C5-255F0112CA83}" type="presParOf" srcId="{A6855B83-2BDC-45ED-8DFC-A53E475F56C9}" destId="{86E9364D-9CED-4D72-AA80-4981F94D904E}" srcOrd="4" destOrd="0" presId="urn:microsoft.com/office/officeart/2005/8/layout/venn1"/>
    <dgm:cxn modelId="{1D001E8E-DC04-4BF3-A6AE-CB774DB5F0B5}" type="presParOf" srcId="{A6855B83-2BDC-45ED-8DFC-A53E475F56C9}" destId="{D5F69CEE-0026-48D7-B9BF-B252E972B6DE}" srcOrd="5" destOrd="0" presId="urn:microsoft.com/office/officeart/2005/8/layout/venn1"/>
    <dgm:cxn modelId="{FAE4560B-B150-45B0-A507-70AD1C316C5D}" type="presParOf" srcId="{A6855B83-2BDC-45ED-8DFC-A53E475F56C9}" destId="{F675491C-4C61-471A-9929-B2DC1A7480A5}" srcOrd="6" destOrd="0" presId="urn:microsoft.com/office/officeart/2005/8/layout/venn1"/>
    <dgm:cxn modelId="{5A433576-2C85-4281-BCDC-069102AFAF17}" type="presParOf" srcId="{A6855B83-2BDC-45ED-8DFC-A53E475F56C9}" destId="{832E2670-C686-41A7-A99B-FB81736502EB}" srcOrd="7" destOrd="0" presId="urn:microsoft.com/office/officeart/2005/8/layout/venn1"/>
    <dgm:cxn modelId="{D02ED6FA-FCBD-4D51-BE83-BA29BC154F71}" type="presParOf" srcId="{A6855B83-2BDC-45ED-8DFC-A53E475F56C9}" destId="{6D5910F4-447B-418A-B67C-3DC3DD6716AA}" srcOrd="8" destOrd="0" presId="urn:microsoft.com/office/officeart/2005/8/layout/venn1"/>
    <dgm:cxn modelId="{8C888B57-A142-4C61-ADEB-2522888B86D6}" type="presParOf" srcId="{A6855B83-2BDC-45ED-8DFC-A53E475F56C9}" destId="{BE056918-D72A-4CB9-8C98-75C244D47F56}" srcOrd="9" destOrd="0" presId="urn:microsoft.com/office/officeart/2005/8/layout/venn1"/>
    <dgm:cxn modelId="{E5077D5F-DD3E-420B-9B50-B9B302FB42D9}" type="presParOf" srcId="{A6855B83-2BDC-45ED-8DFC-A53E475F56C9}" destId="{714F0DC7-49B2-4E78-975B-BD8D976EF66A}" srcOrd="10" destOrd="0" presId="urn:microsoft.com/office/officeart/2005/8/layout/venn1"/>
    <dgm:cxn modelId="{49164D7C-C439-47CD-9419-A167629DCAE5}" type="presParOf" srcId="{A6855B83-2BDC-45ED-8DFC-A53E475F56C9}" destId="{DBEDFEB8-5C58-4F46-9211-A21D0712D411}" srcOrd="11" destOrd="0" presId="urn:microsoft.com/office/officeart/2005/8/layout/venn1"/>
  </dgm:cxnLst>
  <dgm:bg>
    <a:effectLst>
      <a:outerShdw blurRad="50800" dist="88900" dir="2700000" algn="tl" rotWithShape="0">
        <a:prstClr val="black">
          <a:alpha val="40000"/>
        </a:prstClr>
      </a:outerShdw>
    </a:effect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56EC6917-3737-684C-9FFD-8D6145C2DDD7}" type="doc">
      <dgm:prSet loTypeId="urn:microsoft.com/office/officeart/2005/8/layout/lProcess2" loCatId="" qsTypeId="urn:microsoft.com/office/officeart/2005/8/quickstyle/simple1" qsCatId="simple" csTypeId="urn:microsoft.com/office/officeart/2005/8/colors/accent1_2" csCatId="accent1" phldr="1"/>
      <dgm:spPr/>
      <dgm:t>
        <a:bodyPr/>
        <a:lstStyle/>
        <a:p>
          <a:endParaRPr lang="en-GB"/>
        </a:p>
      </dgm:t>
    </dgm:pt>
    <dgm:pt modelId="{E186F03D-1E16-C04B-B170-3C873E7270F7}">
      <dgm:prSet phldrT="[Text]" custT="1"/>
      <dgm:spPr/>
      <dgm:t>
        <a:bodyPr/>
        <a:lstStyle/>
        <a:p>
          <a:r>
            <a:rPr lang="en-GB" sz="2000"/>
            <a:t>Key Stakeholders / Type of Engagement </a:t>
          </a:r>
        </a:p>
      </dgm:t>
    </dgm:pt>
    <dgm:pt modelId="{45C46309-545B-534F-A6BC-46CFF8C7CA58}" type="parTrans" cxnId="{9E72B046-A3F2-0445-B604-1F2D95421777}">
      <dgm:prSet/>
      <dgm:spPr/>
      <dgm:t>
        <a:bodyPr/>
        <a:lstStyle/>
        <a:p>
          <a:endParaRPr lang="en-GB"/>
        </a:p>
      </dgm:t>
    </dgm:pt>
    <dgm:pt modelId="{14A65587-BBA2-1B44-B3E5-415BC3B97B37}" type="sibTrans" cxnId="{9E72B046-A3F2-0445-B604-1F2D95421777}">
      <dgm:prSet/>
      <dgm:spPr/>
      <dgm:t>
        <a:bodyPr/>
        <a:lstStyle/>
        <a:p>
          <a:endParaRPr lang="en-GB"/>
        </a:p>
      </dgm:t>
    </dgm:pt>
    <dgm:pt modelId="{C62AF0BF-54EF-4A42-A59F-8D893F97F2D8}">
      <dgm:prSet custT="1"/>
      <dgm:spPr/>
      <dgm:t>
        <a:bodyPr/>
        <a:lstStyle/>
        <a:p>
          <a:r>
            <a:rPr lang="en-GB" sz="2000"/>
            <a:t>Strategic Themes</a:t>
          </a:r>
        </a:p>
      </dgm:t>
    </dgm:pt>
    <dgm:pt modelId="{733A7D05-FFEB-8B44-BAFC-D3FACC98E9B8}" type="parTrans" cxnId="{E77DD85C-D4D5-3642-B483-873CEA22201F}">
      <dgm:prSet/>
      <dgm:spPr/>
      <dgm:t>
        <a:bodyPr/>
        <a:lstStyle/>
        <a:p>
          <a:endParaRPr lang="en-GB"/>
        </a:p>
      </dgm:t>
    </dgm:pt>
    <dgm:pt modelId="{388AB415-E181-644F-956D-8238A114B9CA}" type="sibTrans" cxnId="{E77DD85C-D4D5-3642-B483-873CEA22201F}">
      <dgm:prSet/>
      <dgm:spPr/>
      <dgm:t>
        <a:bodyPr/>
        <a:lstStyle/>
        <a:p>
          <a:endParaRPr lang="en-GB"/>
        </a:p>
      </dgm:t>
    </dgm:pt>
    <dgm:pt modelId="{BB8938E5-99D9-7F48-80E3-B123C70E9F81}">
      <dgm:prSet/>
      <dgm:spPr/>
      <dgm:t>
        <a:bodyPr/>
        <a:lstStyle/>
        <a:p>
          <a:pPr>
            <a:buChar char="•"/>
          </a:pPr>
          <a:r>
            <a:rPr lang="en-GB"/>
            <a:t>Autonomy</a:t>
          </a:r>
        </a:p>
      </dgm:t>
    </dgm:pt>
    <dgm:pt modelId="{1F338C53-167D-E149-B3EC-CBA50C97BB2C}" type="parTrans" cxnId="{181F18A3-7354-8E4F-9AE1-B24D94F61EA6}">
      <dgm:prSet/>
      <dgm:spPr/>
      <dgm:t>
        <a:bodyPr/>
        <a:lstStyle/>
        <a:p>
          <a:endParaRPr lang="en-GB"/>
        </a:p>
      </dgm:t>
    </dgm:pt>
    <dgm:pt modelId="{4EDF3E51-BDAF-E74E-A9BD-2FEA15F2AE1B}" type="sibTrans" cxnId="{181F18A3-7354-8E4F-9AE1-B24D94F61EA6}">
      <dgm:prSet/>
      <dgm:spPr/>
      <dgm:t>
        <a:bodyPr/>
        <a:lstStyle/>
        <a:p>
          <a:endParaRPr lang="en-GB"/>
        </a:p>
      </dgm:t>
    </dgm:pt>
    <dgm:pt modelId="{672FDD23-DE9D-0B4E-8959-4185441C4884}">
      <dgm:prSet/>
      <dgm:spPr/>
      <dgm:t>
        <a:bodyPr/>
        <a:lstStyle/>
        <a:p>
          <a:r>
            <a:rPr lang="en-GB"/>
            <a:t>People Experience</a:t>
          </a:r>
        </a:p>
      </dgm:t>
    </dgm:pt>
    <dgm:pt modelId="{288B370E-DF58-3B49-BD5F-5CEBAA4E71D3}" type="parTrans" cxnId="{F86905A8-9C59-5140-A59F-D68A9996018D}">
      <dgm:prSet/>
      <dgm:spPr/>
      <dgm:t>
        <a:bodyPr/>
        <a:lstStyle/>
        <a:p>
          <a:endParaRPr lang="en-GB"/>
        </a:p>
      </dgm:t>
    </dgm:pt>
    <dgm:pt modelId="{3F23A83B-799F-B54B-B2B7-98A9F0300F76}" type="sibTrans" cxnId="{F86905A8-9C59-5140-A59F-D68A9996018D}">
      <dgm:prSet/>
      <dgm:spPr/>
      <dgm:t>
        <a:bodyPr/>
        <a:lstStyle/>
        <a:p>
          <a:endParaRPr lang="en-GB"/>
        </a:p>
      </dgm:t>
    </dgm:pt>
    <dgm:pt modelId="{5BD3FAEC-A048-4648-8DAE-654C5CCCDC41}">
      <dgm:prSet/>
      <dgm:spPr/>
      <dgm:t>
        <a:bodyPr/>
        <a:lstStyle/>
        <a:p>
          <a:r>
            <a:rPr lang="en-GB"/>
            <a:t>Hubs and Clusters</a:t>
          </a:r>
        </a:p>
      </dgm:t>
    </dgm:pt>
    <dgm:pt modelId="{26051816-7582-FC4D-9FF5-61717D786C95}" type="parTrans" cxnId="{46B80E58-D894-AD4F-86A8-A50B73B4FF5C}">
      <dgm:prSet/>
      <dgm:spPr/>
      <dgm:t>
        <a:bodyPr/>
        <a:lstStyle/>
        <a:p>
          <a:endParaRPr lang="en-GB"/>
        </a:p>
      </dgm:t>
    </dgm:pt>
    <dgm:pt modelId="{91FF7FD9-1DFA-9642-9808-652C1292A75B}" type="sibTrans" cxnId="{46B80E58-D894-AD4F-86A8-A50B73B4FF5C}">
      <dgm:prSet/>
      <dgm:spPr/>
      <dgm:t>
        <a:bodyPr/>
        <a:lstStyle/>
        <a:p>
          <a:endParaRPr lang="en-GB"/>
        </a:p>
      </dgm:t>
    </dgm:pt>
    <dgm:pt modelId="{D11AE3DC-2C77-7149-8501-35C8FFC55DE7}">
      <dgm:prSet/>
      <dgm:spPr/>
      <dgm:t>
        <a:bodyPr/>
        <a:lstStyle/>
        <a:p>
          <a:r>
            <a:rPr lang="en-GB"/>
            <a:t>Decarbonisation</a:t>
          </a:r>
        </a:p>
      </dgm:t>
    </dgm:pt>
    <dgm:pt modelId="{5A4CA4E0-5DC4-754C-854E-F2CE44801C21}" type="parTrans" cxnId="{BE6A840E-ED85-4F4D-B43C-28A04D4EC956}">
      <dgm:prSet/>
      <dgm:spPr/>
      <dgm:t>
        <a:bodyPr/>
        <a:lstStyle/>
        <a:p>
          <a:endParaRPr lang="en-GB"/>
        </a:p>
      </dgm:t>
    </dgm:pt>
    <dgm:pt modelId="{BF6DC40B-A03C-2E4C-B376-A324CD53F48B}" type="sibTrans" cxnId="{BE6A840E-ED85-4F4D-B43C-28A04D4EC956}">
      <dgm:prSet/>
      <dgm:spPr/>
      <dgm:t>
        <a:bodyPr/>
        <a:lstStyle/>
        <a:p>
          <a:endParaRPr lang="en-GB"/>
        </a:p>
      </dgm:t>
    </dgm:pt>
    <dgm:pt modelId="{B07F321D-7012-1C41-8A6E-2B1D7C5FC5BA}">
      <dgm:prSet/>
      <dgm:spPr/>
      <dgm:t>
        <a:bodyPr/>
        <a:lstStyle/>
        <a:p>
          <a:r>
            <a:rPr lang="en-GB"/>
            <a:t>Planning and Operation</a:t>
          </a:r>
        </a:p>
      </dgm:t>
    </dgm:pt>
    <dgm:pt modelId="{86E08C2C-E32D-1443-AA54-E61D8724E592}" type="parTrans" cxnId="{B731055C-F951-874A-A9C8-46CF080D896F}">
      <dgm:prSet/>
      <dgm:spPr/>
      <dgm:t>
        <a:bodyPr/>
        <a:lstStyle/>
        <a:p>
          <a:endParaRPr lang="en-GB"/>
        </a:p>
      </dgm:t>
    </dgm:pt>
    <dgm:pt modelId="{1BA7AF6A-7F0B-2D49-905D-15D808A30A96}" type="sibTrans" cxnId="{B731055C-F951-874A-A9C8-46CF080D896F}">
      <dgm:prSet/>
      <dgm:spPr/>
      <dgm:t>
        <a:bodyPr/>
        <a:lstStyle/>
        <a:p>
          <a:endParaRPr lang="en-GB"/>
        </a:p>
      </dgm:t>
    </dgm:pt>
    <dgm:pt modelId="{EC85EF5A-F494-AA4E-82B7-94BBCA18E49A}">
      <dgm:prSet/>
      <dgm:spPr/>
      <dgm:t>
        <a:bodyPr/>
        <a:lstStyle/>
        <a:p>
          <a:r>
            <a:rPr lang="en-GB"/>
            <a:t>Industry</a:t>
          </a:r>
        </a:p>
      </dgm:t>
    </dgm:pt>
    <dgm:pt modelId="{AC5447C1-FD61-7B42-BBD0-1D50B7EC3A1B}" type="parTrans" cxnId="{06742132-454C-AE43-BB49-D7AA2120AD06}">
      <dgm:prSet/>
      <dgm:spPr/>
      <dgm:t>
        <a:bodyPr/>
        <a:lstStyle/>
        <a:p>
          <a:endParaRPr lang="en-GB"/>
        </a:p>
      </dgm:t>
    </dgm:pt>
    <dgm:pt modelId="{75EBD9EB-0C62-2B42-AD52-9BAB8DC15E94}" type="sibTrans" cxnId="{06742132-454C-AE43-BB49-D7AA2120AD06}">
      <dgm:prSet/>
      <dgm:spPr/>
      <dgm:t>
        <a:bodyPr/>
        <a:lstStyle/>
        <a:p>
          <a:endParaRPr lang="en-GB"/>
        </a:p>
      </dgm:t>
    </dgm:pt>
    <dgm:pt modelId="{7BEED860-A23D-4449-A662-40BC0E473D88}">
      <dgm:prSet phldrT="[Text]" custT="1"/>
      <dgm:spPr/>
      <dgm:t>
        <a:bodyPr/>
        <a:lstStyle/>
        <a:p>
          <a:pPr>
            <a:buChar char="•"/>
          </a:pPr>
          <a:r>
            <a:rPr lang="en-GB" sz="1050"/>
            <a:t>Decision makers (policy)</a:t>
          </a:r>
        </a:p>
      </dgm:t>
    </dgm:pt>
    <dgm:pt modelId="{10F0367E-EA6D-4343-AA58-6FE0BCAB1F1E}" type="parTrans" cxnId="{CED55B14-2598-4EAA-B094-73C803C12364}">
      <dgm:prSet/>
      <dgm:spPr/>
      <dgm:t>
        <a:bodyPr/>
        <a:lstStyle/>
        <a:p>
          <a:endParaRPr lang="en-GB"/>
        </a:p>
      </dgm:t>
    </dgm:pt>
    <dgm:pt modelId="{F55584CC-107E-4A25-AD16-AD133C27613D}" type="sibTrans" cxnId="{CED55B14-2598-4EAA-B094-73C803C12364}">
      <dgm:prSet/>
      <dgm:spPr/>
      <dgm:t>
        <a:bodyPr/>
        <a:lstStyle/>
        <a:p>
          <a:endParaRPr lang="en-GB"/>
        </a:p>
      </dgm:t>
    </dgm:pt>
    <dgm:pt modelId="{3F05487F-50F3-4175-885B-2A4E66424425}">
      <dgm:prSet phldrT="[Text]" custT="1"/>
      <dgm:spPr/>
      <dgm:t>
        <a:bodyPr/>
        <a:lstStyle/>
        <a:p>
          <a:pPr>
            <a:buChar char="•"/>
          </a:pPr>
          <a:r>
            <a:rPr lang="en-GB" sz="1050"/>
            <a:t>DfT</a:t>
          </a:r>
        </a:p>
      </dgm:t>
    </dgm:pt>
    <dgm:pt modelId="{E57798E2-FEF5-4144-9288-DDFD2AD01E78}" type="parTrans" cxnId="{AE2AB395-49A0-4B40-BF86-F021F5BC1534}">
      <dgm:prSet/>
      <dgm:spPr/>
      <dgm:t>
        <a:bodyPr/>
        <a:lstStyle/>
        <a:p>
          <a:endParaRPr lang="en-GB"/>
        </a:p>
      </dgm:t>
    </dgm:pt>
    <dgm:pt modelId="{1945DA7C-DD23-44EC-9FAD-256324690468}" type="sibTrans" cxnId="{AE2AB395-49A0-4B40-BF86-F021F5BC1534}">
      <dgm:prSet/>
      <dgm:spPr/>
      <dgm:t>
        <a:bodyPr/>
        <a:lstStyle/>
        <a:p>
          <a:endParaRPr lang="en-GB"/>
        </a:p>
      </dgm:t>
    </dgm:pt>
    <dgm:pt modelId="{13C100E5-335E-4467-9900-974B6F979E5E}">
      <dgm:prSet phldrT="[Text]" custT="1"/>
      <dgm:spPr/>
      <dgm:t>
        <a:bodyPr/>
        <a:lstStyle/>
        <a:p>
          <a:pPr>
            <a:buChar char="•"/>
          </a:pPr>
          <a:r>
            <a:rPr lang="en-GB" sz="1050"/>
            <a:t>Government Agency</a:t>
          </a:r>
        </a:p>
      </dgm:t>
    </dgm:pt>
    <dgm:pt modelId="{5536BB54-DCB1-4B8E-95EA-BC8288811085}" type="parTrans" cxnId="{936B43B6-E648-49DD-86FA-A7F141DF3E4D}">
      <dgm:prSet/>
      <dgm:spPr/>
      <dgm:t>
        <a:bodyPr/>
        <a:lstStyle/>
        <a:p>
          <a:endParaRPr lang="en-GB"/>
        </a:p>
      </dgm:t>
    </dgm:pt>
    <dgm:pt modelId="{CBFD71CD-3EF7-4B6F-9901-49AC75F29784}" type="sibTrans" cxnId="{936B43B6-E648-49DD-86FA-A7F141DF3E4D}">
      <dgm:prSet/>
      <dgm:spPr/>
      <dgm:t>
        <a:bodyPr/>
        <a:lstStyle/>
        <a:p>
          <a:endParaRPr lang="en-GB"/>
        </a:p>
      </dgm:t>
    </dgm:pt>
    <dgm:pt modelId="{5E6A6976-3258-40C5-B5AE-93358EFD158B}">
      <dgm:prSet phldrT="[Text]" custT="1"/>
      <dgm:spPr/>
      <dgm:t>
        <a:bodyPr/>
        <a:lstStyle/>
        <a:p>
          <a:r>
            <a:rPr lang="en-GB" sz="1050"/>
            <a:t>Procurement</a:t>
          </a:r>
        </a:p>
      </dgm:t>
    </dgm:pt>
    <dgm:pt modelId="{6F75D5C2-3632-4FA8-B65E-C4DE7B0A81B1}" type="parTrans" cxnId="{08A6D560-6432-47A3-A77B-94175128D6E8}">
      <dgm:prSet/>
      <dgm:spPr/>
      <dgm:t>
        <a:bodyPr/>
        <a:lstStyle/>
        <a:p>
          <a:endParaRPr lang="en-GB"/>
        </a:p>
      </dgm:t>
    </dgm:pt>
    <dgm:pt modelId="{9B2A5399-98DA-492C-B488-FA5D8081E023}" type="sibTrans" cxnId="{08A6D560-6432-47A3-A77B-94175128D6E8}">
      <dgm:prSet/>
      <dgm:spPr/>
      <dgm:t>
        <a:bodyPr/>
        <a:lstStyle/>
        <a:p>
          <a:endParaRPr lang="en-GB"/>
        </a:p>
      </dgm:t>
    </dgm:pt>
    <dgm:pt modelId="{88491B3B-02FD-4C80-9156-974293120CE3}">
      <dgm:prSet phldrT="[Text]" custT="1"/>
      <dgm:spPr/>
      <dgm:t>
        <a:bodyPr/>
        <a:lstStyle/>
        <a:p>
          <a:r>
            <a:rPr lang="en-GB" sz="1050"/>
            <a:t>Local Authorities</a:t>
          </a:r>
        </a:p>
      </dgm:t>
    </dgm:pt>
    <dgm:pt modelId="{F0A09D82-39AE-4FB5-A674-984E7431FA31}" type="parTrans" cxnId="{7A59B772-C19E-4A5E-BF0F-386CB5CF41C4}">
      <dgm:prSet/>
      <dgm:spPr/>
      <dgm:t>
        <a:bodyPr/>
        <a:lstStyle/>
        <a:p>
          <a:endParaRPr lang="en-GB"/>
        </a:p>
      </dgm:t>
    </dgm:pt>
    <dgm:pt modelId="{2AAB7E94-43FB-4F63-9C8D-F113EDB2EA72}" type="sibTrans" cxnId="{7A59B772-C19E-4A5E-BF0F-386CB5CF41C4}">
      <dgm:prSet/>
      <dgm:spPr/>
      <dgm:t>
        <a:bodyPr/>
        <a:lstStyle/>
        <a:p>
          <a:endParaRPr lang="en-GB"/>
        </a:p>
      </dgm:t>
    </dgm:pt>
    <dgm:pt modelId="{600F7A72-D8E4-41F1-8576-ADB13C400FC9}">
      <dgm:prSet phldrT="[Text]" custT="1"/>
      <dgm:spPr/>
      <dgm:t>
        <a:bodyPr/>
        <a:lstStyle/>
        <a:p>
          <a:r>
            <a:rPr lang="en-GB" sz="1050"/>
            <a:t>Operators</a:t>
          </a:r>
        </a:p>
      </dgm:t>
    </dgm:pt>
    <dgm:pt modelId="{BD2381B1-6FAD-4ACE-9872-45E169CD2C25}" type="parTrans" cxnId="{90935AF6-F5DB-4F0D-BE93-25675A625270}">
      <dgm:prSet/>
      <dgm:spPr/>
      <dgm:t>
        <a:bodyPr/>
        <a:lstStyle/>
        <a:p>
          <a:endParaRPr lang="en-GB"/>
        </a:p>
      </dgm:t>
    </dgm:pt>
    <dgm:pt modelId="{8C77B7C7-EA63-43E2-AE52-71457DE4B596}" type="sibTrans" cxnId="{90935AF6-F5DB-4F0D-BE93-25675A625270}">
      <dgm:prSet/>
      <dgm:spPr/>
      <dgm:t>
        <a:bodyPr/>
        <a:lstStyle/>
        <a:p>
          <a:endParaRPr lang="en-GB"/>
        </a:p>
      </dgm:t>
    </dgm:pt>
    <dgm:pt modelId="{671587BA-41DB-4547-A28C-0C905BC9E25A}">
      <dgm:prSet phldrT="[Text]" custT="1"/>
      <dgm:spPr/>
      <dgm:t>
        <a:bodyPr/>
        <a:lstStyle/>
        <a:p>
          <a:r>
            <a:rPr lang="en-GB" sz="1050"/>
            <a:t>Asset Owners</a:t>
          </a:r>
        </a:p>
      </dgm:t>
    </dgm:pt>
    <dgm:pt modelId="{DDAD6369-7D7D-4CD6-8E54-B7BC06F21BFB}" type="parTrans" cxnId="{123C213E-2136-4F9C-86DC-9036A4335A93}">
      <dgm:prSet/>
      <dgm:spPr/>
      <dgm:t>
        <a:bodyPr/>
        <a:lstStyle/>
        <a:p>
          <a:endParaRPr lang="en-GB"/>
        </a:p>
      </dgm:t>
    </dgm:pt>
    <dgm:pt modelId="{E46935F1-934F-455D-8494-8B4E145D27D3}" type="sibTrans" cxnId="{123C213E-2136-4F9C-86DC-9036A4335A93}">
      <dgm:prSet/>
      <dgm:spPr/>
      <dgm:t>
        <a:bodyPr/>
        <a:lstStyle/>
        <a:p>
          <a:endParaRPr lang="en-GB"/>
        </a:p>
      </dgm:t>
    </dgm:pt>
    <dgm:pt modelId="{783B3C58-3B62-4137-B412-B03D9D2835F1}">
      <dgm:prSet phldrT="[Text]" custT="1"/>
      <dgm:spPr/>
      <dgm:t>
        <a:bodyPr/>
        <a:lstStyle/>
        <a:p>
          <a:r>
            <a:rPr lang="en-GB" sz="1050"/>
            <a:t>National Highways</a:t>
          </a:r>
        </a:p>
      </dgm:t>
    </dgm:pt>
    <dgm:pt modelId="{84E5353F-897C-41D7-88C6-72767D2529CA}" type="parTrans" cxnId="{F85FB0AD-2DDA-4ED8-9034-2FEFE43432E0}">
      <dgm:prSet/>
      <dgm:spPr/>
      <dgm:t>
        <a:bodyPr/>
        <a:lstStyle/>
        <a:p>
          <a:endParaRPr lang="en-GB"/>
        </a:p>
      </dgm:t>
    </dgm:pt>
    <dgm:pt modelId="{B61B07BF-8834-43E1-B156-E9DB93BAC81B}" type="sibTrans" cxnId="{F85FB0AD-2DDA-4ED8-9034-2FEFE43432E0}">
      <dgm:prSet/>
      <dgm:spPr/>
      <dgm:t>
        <a:bodyPr/>
        <a:lstStyle/>
        <a:p>
          <a:endParaRPr lang="en-GB"/>
        </a:p>
      </dgm:t>
    </dgm:pt>
    <dgm:pt modelId="{EEC117BE-F15F-47C1-A3DE-36768774E38E}">
      <dgm:prSet phldrT="[Text]" custT="1"/>
      <dgm:spPr/>
      <dgm:t>
        <a:bodyPr/>
        <a:lstStyle/>
        <a:p>
          <a:r>
            <a:rPr lang="en-GB" sz="1050"/>
            <a:t>Airports / Stations / Ports</a:t>
          </a:r>
        </a:p>
      </dgm:t>
    </dgm:pt>
    <dgm:pt modelId="{647695DB-62C0-4110-B558-E421C1CC5A09}" type="parTrans" cxnId="{1C802C64-F6E0-4018-8F11-91F78E5A9E9E}">
      <dgm:prSet/>
      <dgm:spPr/>
      <dgm:t>
        <a:bodyPr/>
        <a:lstStyle/>
        <a:p>
          <a:endParaRPr lang="en-GB"/>
        </a:p>
      </dgm:t>
    </dgm:pt>
    <dgm:pt modelId="{0F207F4B-455A-4C59-8B72-BC632E88997F}" type="sibTrans" cxnId="{1C802C64-F6E0-4018-8F11-91F78E5A9E9E}">
      <dgm:prSet/>
      <dgm:spPr/>
      <dgm:t>
        <a:bodyPr/>
        <a:lstStyle/>
        <a:p>
          <a:endParaRPr lang="en-GB"/>
        </a:p>
      </dgm:t>
    </dgm:pt>
    <dgm:pt modelId="{B702BEE7-936F-41C7-AE5C-C432042EAEEF}">
      <dgm:prSet phldrT="[Text]" custT="1"/>
      <dgm:spPr/>
      <dgm:t>
        <a:bodyPr/>
        <a:lstStyle/>
        <a:p>
          <a:r>
            <a:rPr lang="en-GB" sz="1050"/>
            <a:t>Insight holders / Partners</a:t>
          </a:r>
        </a:p>
      </dgm:t>
    </dgm:pt>
    <dgm:pt modelId="{53A4E0D2-758B-412C-ABFD-5051D979A047}" type="parTrans" cxnId="{ACA24090-4C35-4FD4-B56D-11D4A29A80F5}">
      <dgm:prSet/>
      <dgm:spPr/>
      <dgm:t>
        <a:bodyPr/>
        <a:lstStyle/>
        <a:p>
          <a:endParaRPr lang="en-GB"/>
        </a:p>
      </dgm:t>
    </dgm:pt>
    <dgm:pt modelId="{980304F0-A9D7-4F52-A072-FBE912A31668}" type="sibTrans" cxnId="{ACA24090-4C35-4FD4-B56D-11D4A29A80F5}">
      <dgm:prSet/>
      <dgm:spPr/>
      <dgm:t>
        <a:bodyPr/>
        <a:lstStyle/>
        <a:p>
          <a:endParaRPr lang="en-GB"/>
        </a:p>
      </dgm:t>
    </dgm:pt>
    <dgm:pt modelId="{8A8CCAAE-0B75-4F5E-AF32-5DEE999EB738}">
      <dgm:prSet phldrT="[Text]" custT="1"/>
      <dgm:spPr/>
      <dgm:t>
        <a:bodyPr/>
        <a:lstStyle/>
        <a:p>
          <a:r>
            <a:rPr lang="en-GB" sz="1050"/>
            <a:t>Academics</a:t>
          </a:r>
        </a:p>
      </dgm:t>
    </dgm:pt>
    <dgm:pt modelId="{A23936D4-D6F8-49BC-BBE9-F0EE2BB5040E}" type="parTrans" cxnId="{E762249B-067A-4EAE-B77A-9737C07966D2}">
      <dgm:prSet/>
      <dgm:spPr/>
      <dgm:t>
        <a:bodyPr/>
        <a:lstStyle/>
        <a:p>
          <a:endParaRPr lang="en-GB"/>
        </a:p>
      </dgm:t>
    </dgm:pt>
    <dgm:pt modelId="{B2D795F2-FE92-4BAC-97BA-BEF219FDCA02}" type="sibTrans" cxnId="{E762249B-067A-4EAE-B77A-9737C07966D2}">
      <dgm:prSet/>
      <dgm:spPr/>
      <dgm:t>
        <a:bodyPr/>
        <a:lstStyle/>
        <a:p>
          <a:endParaRPr lang="en-GB"/>
        </a:p>
      </dgm:t>
    </dgm:pt>
    <dgm:pt modelId="{B22FEA3C-4526-4292-8C98-B397CA73E88A}">
      <dgm:prSet phldrT="[Text]" custT="1"/>
      <dgm:spPr/>
      <dgm:t>
        <a:bodyPr/>
        <a:lstStyle/>
        <a:p>
          <a:r>
            <a:rPr lang="en-GB" sz="1050"/>
            <a:t>Professional Institutions</a:t>
          </a:r>
        </a:p>
      </dgm:t>
    </dgm:pt>
    <dgm:pt modelId="{813002F4-BC17-4D21-A7C8-129B455065EB}" type="parTrans" cxnId="{19378D46-1E1E-40B1-A28D-33B1321203C4}">
      <dgm:prSet/>
      <dgm:spPr/>
      <dgm:t>
        <a:bodyPr/>
        <a:lstStyle/>
        <a:p>
          <a:endParaRPr lang="en-GB"/>
        </a:p>
      </dgm:t>
    </dgm:pt>
    <dgm:pt modelId="{2F44CEA1-4AF9-41AC-A951-2EC9301A2C0A}" type="sibTrans" cxnId="{19378D46-1E1E-40B1-A28D-33B1321203C4}">
      <dgm:prSet/>
      <dgm:spPr/>
      <dgm:t>
        <a:bodyPr/>
        <a:lstStyle/>
        <a:p>
          <a:endParaRPr lang="en-GB"/>
        </a:p>
      </dgm:t>
    </dgm:pt>
    <dgm:pt modelId="{CEA9AF59-5B9A-4F2D-B978-1D29AB2C93E3}">
      <dgm:prSet phldrT="[Text]" custT="1"/>
      <dgm:spPr/>
      <dgm:t>
        <a:bodyPr/>
        <a:lstStyle/>
        <a:p>
          <a:r>
            <a:rPr lang="en-GB" sz="2400"/>
            <a:t>Mode</a:t>
          </a:r>
          <a:endParaRPr lang="en-GB" sz="6400"/>
        </a:p>
      </dgm:t>
    </dgm:pt>
    <dgm:pt modelId="{D8D30598-BD4E-4D4B-A2AA-7C8BB7BA6FB9}" type="parTrans" cxnId="{26FAF40B-C695-48C9-A7FA-736362BA1C76}">
      <dgm:prSet/>
      <dgm:spPr/>
      <dgm:t>
        <a:bodyPr/>
        <a:lstStyle/>
        <a:p>
          <a:endParaRPr lang="en-GB"/>
        </a:p>
      </dgm:t>
    </dgm:pt>
    <dgm:pt modelId="{036C5BD7-D9D5-4DE0-AA08-B1BB0E10A8BF}" type="sibTrans" cxnId="{26FAF40B-C695-48C9-A7FA-736362BA1C76}">
      <dgm:prSet/>
      <dgm:spPr/>
      <dgm:t>
        <a:bodyPr/>
        <a:lstStyle/>
        <a:p>
          <a:endParaRPr lang="en-GB"/>
        </a:p>
      </dgm:t>
    </dgm:pt>
    <dgm:pt modelId="{E95F972A-3D10-4644-AD54-D163AC9B3D6A}">
      <dgm:prSet phldrT="[Text]"/>
      <dgm:spPr/>
      <dgm:t>
        <a:bodyPr/>
        <a:lstStyle/>
        <a:p>
          <a:r>
            <a:rPr lang="en-GB"/>
            <a:t>Rail</a:t>
          </a:r>
        </a:p>
      </dgm:t>
    </dgm:pt>
    <dgm:pt modelId="{A9896736-6C2B-4AE6-80F5-1BDCC133DD1E}" type="parTrans" cxnId="{9DAD38DE-FE54-4AC3-8152-20165D4E1AE9}">
      <dgm:prSet/>
      <dgm:spPr/>
      <dgm:t>
        <a:bodyPr/>
        <a:lstStyle/>
        <a:p>
          <a:endParaRPr lang="en-GB"/>
        </a:p>
      </dgm:t>
    </dgm:pt>
    <dgm:pt modelId="{98DCE183-F0E8-4C27-85DA-09459EB1A1A2}" type="sibTrans" cxnId="{9DAD38DE-FE54-4AC3-8152-20165D4E1AE9}">
      <dgm:prSet/>
      <dgm:spPr/>
      <dgm:t>
        <a:bodyPr/>
        <a:lstStyle/>
        <a:p>
          <a:endParaRPr lang="en-GB"/>
        </a:p>
      </dgm:t>
    </dgm:pt>
    <dgm:pt modelId="{0ECFA9E3-2164-4D2B-88D4-458BD09AC3B6}">
      <dgm:prSet phldrT="[Text]"/>
      <dgm:spPr/>
      <dgm:t>
        <a:bodyPr/>
        <a:lstStyle/>
        <a:p>
          <a:r>
            <a:rPr lang="en-GB"/>
            <a:t>Aviation</a:t>
          </a:r>
        </a:p>
      </dgm:t>
    </dgm:pt>
    <dgm:pt modelId="{ABFAEC17-4D75-493B-9195-2E0C82A9B3BE}" type="parTrans" cxnId="{4B7A2522-DBA4-4B3F-BBDD-F27FC9BB4844}">
      <dgm:prSet/>
      <dgm:spPr/>
      <dgm:t>
        <a:bodyPr/>
        <a:lstStyle/>
        <a:p>
          <a:endParaRPr lang="en-GB"/>
        </a:p>
      </dgm:t>
    </dgm:pt>
    <dgm:pt modelId="{B60D13E7-0971-43FB-B3AE-6F70DF35ADE6}" type="sibTrans" cxnId="{4B7A2522-DBA4-4B3F-BBDD-F27FC9BB4844}">
      <dgm:prSet/>
      <dgm:spPr/>
      <dgm:t>
        <a:bodyPr/>
        <a:lstStyle/>
        <a:p>
          <a:endParaRPr lang="en-GB"/>
        </a:p>
      </dgm:t>
    </dgm:pt>
    <dgm:pt modelId="{CDE6B75D-C762-4882-9072-5A770E40E79C}">
      <dgm:prSet phldrT="[Text]"/>
      <dgm:spPr/>
      <dgm:t>
        <a:bodyPr/>
        <a:lstStyle/>
        <a:p>
          <a:r>
            <a:rPr lang="en-GB"/>
            <a:t>Maritime</a:t>
          </a:r>
        </a:p>
      </dgm:t>
    </dgm:pt>
    <dgm:pt modelId="{B3A5E6FE-555D-4EE1-81D0-CFEACB5D1ADA}" type="parTrans" cxnId="{08A8A853-1181-45DE-894A-9DBBE20A0081}">
      <dgm:prSet/>
      <dgm:spPr/>
      <dgm:t>
        <a:bodyPr/>
        <a:lstStyle/>
        <a:p>
          <a:endParaRPr lang="en-GB"/>
        </a:p>
      </dgm:t>
    </dgm:pt>
    <dgm:pt modelId="{6E595B2E-26D2-4B5D-8E97-548D7A6982D4}" type="sibTrans" cxnId="{08A8A853-1181-45DE-894A-9DBBE20A0081}">
      <dgm:prSet/>
      <dgm:spPr/>
      <dgm:t>
        <a:bodyPr/>
        <a:lstStyle/>
        <a:p>
          <a:endParaRPr lang="en-GB"/>
        </a:p>
      </dgm:t>
    </dgm:pt>
    <dgm:pt modelId="{6C5E6609-10E7-4EB1-88CA-ED7E33090B9E}">
      <dgm:prSet phldrT="[Text]"/>
      <dgm:spPr/>
      <dgm:t>
        <a:bodyPr/>
        <a:lstStyle/>
        <a:p>
          <a:r>
            <a:rPr lang="en-GB"/>
            <a:t>Integrated Transport</a:t>
          </a:r>
        </a:p>
      </dgm:t>
    </dgm:pt>
    <dgm:pt modelId="{D10CDC00-A9A5-45CF-A36E-C126AA14BEDE}" type="parTrans" cxnId="{D285CF43-A539-4EFA-9C01-E9EBFF274AAC}">
      <dgm:prSet/>
      <dgm:spPr/>
      <dgm:t>
        <a:bodyPr/>
        <a:lstStyle/>
        <a:p>
          <a:endParaRPr lang="en-GB"/>
        </a:p>
      </dgm:t>
    </dgm:pt>
    <dgm:pt modelId="{A2A58CCE-5D32-4A68-A477-DA99031A30A3}" type="sibTrans" cxnId="{D285CF43-A539-4EFA-9C01-E9EBFF274AAC}">
      <dgm:prSet/>
      <dgm:spPr/>
      <dgm:t>
        <a:bodyPr/>
        <a:lstStyle/>
        <a:p>
          <a:endParaRPr lang="en-GB"/>
        </a:p>
      </dgm:t>
    </dgm:pt>
    <dgm:pt modelId="{FAB47AEA-628F-424A-8456-8A77F9AAC105}">
      <dgm:prSet phldrT="[Text]"/>
      <dgm:spPr/>
      <dgm:t>
        <a:bodyPr/>
        <a:lstStyle/>
        <a:p>
          <a:r>
            <a:rPr lang="en-GB"/>
            <a:t>Highways</a:t>
          </a:r>
        </a:p>
      </dgm:t>
    </dgm:pt>
    <dgm:pt modelId="{B83581AD-8E2E-42E9-BD3B-771FFDFEACB0}" type="parTrans" cxnId="{3A6111D5-BBB8-4496-BBFD-D00884EBAC15}">
      <dgm:prSet/>
      <dgm:spPr/>
      <dgm:t>
        <a:bodyPr/>
        <a:lstStyle/>
        <a:p>
          <a:endParaRPr lang="en-GB"/>
        </a:p>
      </dgm:t>
    </dgm:pt>
    <dgm:pt modelId="{D2DA457D-5A26-472F-A831-9503B849EB52}" type="sibTrans" cxnId="{3A6111D5-BBB8-4496-BBFD-D00884EBAC15}">
      <dgm:prSet/>
      <dgm:spPr/>
      <dgm:t>
        <a:bodyPr/>
        <a:lstStyle/>
        <a:p>
          <a:endParaRPr lang="en-GB"/>
        </a:p>
      </dgm:t>
    </dgm:pt>
    <dgm:pt modelId="{C8D4D9BD-D3AE-1E4C-9951-865E35BCFEC0}" type="pres">
      <dgm:prSet presAssocID="{56EC6917-3737-684C-9FFD-8D6145C2DDD7}" presName="theList" presStyleCnt="0">
        <dgm:presLayoutVars>
          <dgm:dir/>
          <dgm:animLvl val="lvl"/>
          <dgm:resizeHandles val="exact"/>
        </dgm:presLayoutVars>
      </dgm:prSet>
      <dgm:spPr/>
    </dgm:pt>
    <dgm:pt modelId="{28C95C11-3CFF-474F-82BA-05E4ECEA16EA}" type="pres">
      <dgm:prSet presAssocID="{E186F03D-1E16-C04B-B170-3C873E7270F7}" presName="compNode" presStyleCnt="0"/>
      <dgm:spPr/>
    </dgm:pt>
    <dgm:pt modelId="{8216575A-564A-9446-A667-A20225AA1823}" type="pres">
      <dgm:prSet presAssocID="{E186F03D-1E16-C04B-B170-3C873E7270F7}" presName="aNode" presStyleLbl="bgShp" presStyleIdx="0" presStyleCnt="3"/>
      <dgm:spPr/>
    </dgm:pt>
    <dgm:pt modelId="{59DE66A4-F1D6-4E4A-9D4E-F42168FFADCD}" type="pres">
      <dgm:prSet presAssocID="{E186F03D-1E16-C04B-B170-3C873E7270F7}" presName="textNode" presStyleLbl="bgShp" presStyleIdx="0" presStyleCnt="3"/>
      <dgm:spPr/>
    </dgm:pt>
    <dgm:pt modelId="{27224E7E-7F27-8542-B038-51AC61A699FB}" type="pres">
      <dgm:prSet presAssocID="{E186F03D-1E16-C04B-B170-3C873E7270F7}" presName="compChildNode" presStyleCnt="0"/>
      <dgm:spPr/>
    </dgm:pt>
    <dgm:pt modelId="{034DCA99-2822-F54A-B21F-3403B3E9F12E}" type="pres">
      <dgm:prSet presAssocID="{E186F03D-1E16-C04B-B170-3C873E7270F7}" presName="theInnerList" presStyleCnt="0"/>
      <dgm:spPr/>
    </dgm:pt>
    <dgm:pt modelId="{7509DB11-3A8C-4067-9523-577EF505FBEB}" type="pres">
      <dgm:prSet presAssocID="{7BEED860-A23D-4449-A662-40BC0E473D88}" presName="childNode" presStyleLbl="node1" presStyleIdx="0" presStyleCnt="16">
        <dgm:presLayoutVars>
          <dgm:bulletEnabled val="1"/>
        </dgm:presLayoutVars>
      </dgm:prSet>
      <dgm:spPr/>
    </dgm:pt>
    <dgm:pt modelId="{9D35BF16-2068-4494-90C6-2043CFCF212F}" type="pres">
      <dgm:prSet presAssocID="{7BEED860-A23D-4449-A662-40BC0E473D88}" presName="aSpace2" presStyleCnt="0"/>
      <dgm:spPr/>
    </dgm:pt>
    <dgm:pt modelId="{81A94FD5-D6F9-4293-94CB-AA81F3F107B1}" type="pres">
      <dgm:prSet presAssocID="{5E6A6976-3258-40C5-B5AE-93358EFD158B}" presName="childNode" presStyleLbl="node1" presStyleIdx="1" presStyleCnt="16">
        <dgm:presLayoutVars>
          <dgm:bulletEnabled val="1"/>
        </dgm:presLayoutVars>
      </dgm:prSet>
      <dgm:spPr/>
    </dgm:pt>
    <dgm:pt modelId="{791078BE-DF64-43BB-94E5-C9CBA9F76CB7}" type="pres">
      <dgm:prSet presAssocID="{5E6A6976-3258-40C5-B5AE-93358EFD158B}" presName="aSpace2" presStyleCnt="0"/>
      <dgm:spPr/>
    </dgm:pt>
    <dgm:pt modelId="{6AA2DFB7-C910-4536-A745-B5F9617209F7}" type="pres">
      <dgm:prSet presAssocID="{600F7A72-D8E4-41F1-8576-ADB13C400FC9}" presName="childNode" presStyleLbl="node1" presStyleIdx="2" presStyleCnt="16">
        <dgm:presLayoutVars>
          <dgm:bulletEnabled val="1"/>
        </dgm:presLayoutVars>
      </dgm:prSet>
      <dgm:spPr/>
    </dgm:pt>
    <dgm:pt modelId="{C8BA0FE1-8C97-47B7-8A5F-EF38159F40EF}" type="pres">
      <dgm:prSet presAssocID="{600F7A72-D8E4-41F1-8576-ADB13C400FC9}" presName="aSpace2" presStyleCnt="0"/>
      <dgm:spPr/>
    </dgm:pt>
    <dgm:pt modelId="{6D39E0F8-EAF4-49AC-92A0-64E3F973C5C2}" type="pres">
      <dgm:prSet presAssocID="{671587BA-41DB-4547-A28C-0C905BC9E25A}" presName="childNode" presStyleLbl="node1" presStyleIdx="3" presStyleCnt="16">
        <dgm:presLayoutVars>
          <dgm:bulletEnabled val="1"/>
        </dgm:presLayoutVars>
      </dgm:prSet>
      <dgm:spPr/>
    </dgm:pt>
    <dgm:pt modelId="{6C5EB11C-72C7-440D-A92C-6B110971E520}" type="pres">
      <dgm:prSet presAssocID="{671587BA-41DB-4547-A28C-0C905BC9E25A}" presName="aSpace2" presStyleCnt="0"/>
      <dgm:spPr/>
    </dgm:pt>
    <dgm:pt modelId="{BA2613B6-C742-49DF-89CF-8A643A856E95}" type="pres">
      <dgm:prSet presAssocID="{B702BEE7-936F-41C7-AE5C-C432042EAEEF}" presName="childNode" presStyleLbl="node1" presStyleIdx="4" presStyleCnt="16">
        <dgm:presLayoutVars>
          <dgm:bulletEnabled val="1"/>
        </dgm:presLayoutVars>
      </dgm:prSet>
      <dgm:spPr/>
    </dgm:pt>
    <dgm:pt modelId="{96CB1BAD-55B9-3F41-B1DA-C5CDEEFD58FD}" type="pres">
      <dgm:prSet presAssocID="{E186F03D-1E16-C04B-B170-3C873E7270F7}" presName="aSpace" presStyleCnt="0"/>
      <dgm:spPr/>
    </dgm:pt>
    <dgm:pt modelId="{FE4F3894-FD35-894E-A618-5894BC0E63EF}" type="pres">
      <dgm:prSet presAssocID="{C62AF0BF-54EF-4A42-A59F-8D893F97F2D8}" presName="compNode" presStyleCnt="0"/>
      <dgm:spPr/>
    </dgm:pt>
    <dgm:pt modelId="{4DA0D4B7-564F-8146-BB55-CFEA94D18BEC}" type="pres">
      <dgm:prSet presAssocID="{C62AF0BF-54EF-4A42-A59F-8D893F97F2D8}" presName="aNode" presStyleLbl="bgShp" presStyleIdx="1" presStyleCnt="3"/>
      <dgm:spPr/>
    </dgm:pt>
    <dgm:pt modelId="{0F8A9D1E-975D-3E4B-836D-294E8BF94065}" type="pres">
      <dgm:prSet presAssocID="{C62AF0BF-54EF-4A42-A59F-8D893F97F2D8}" presName="textNode" presStyleLbl="bgShp" presStyleIdx="1" presStyleCnt="3"/>
      <dgm:spPr/>
    </dgm:pt>
    <dgm:pt modelId="{EE256491-378F-624D-8A03-4938E1E8A4B1}" type="pres">
      <dgm:prSet presAssocID="{C62AF0BF-54EF-4A42-A59F-8D893F97F2D8}" presName="compChildNode" presStyleCnt="0"/>
      <dgm:spPr/>
    </dgm:pt>
    <dgm:pt modelId="{8A2F6303-34BA-9541-80C9-4999BDD254C7}" type="pres">
      <dgm:prSet presAssocID="{C62AF0BF-54EF-4A42-A59F-8D893F97F2D8}" presName="theInnerList" presStyleCnt="0"/>
      <dgm:spPr/>
    </dgm:pt>
    <dgm:pt modelId="{1E3782D3-AAA2-3E4D-B8AD-ED138E09D6DB}" type="pres">
      <dgm:prSet presAssocID="{BB8938E5-99D9-7F48-80E3-B123C70E9F81}" presName="childNode" presStyleLbl="node1" presStyleIdx="5" presStyleCnt="16">
        <dgm:presLayoutVars>
          <dgm:bulletEnabled val="1"/>
        </dgm:presLayoutVars>
      </dgm:prSet>
      <dgm:spPr/>
    </dgm:pt>
    <dgm:pt modelId="{61BD0F79-EAE0-8047-AF49-062B4A0CC329}" type="pres">
      <dgm:prSet presAssocID="{BB8938E5-99D9-7F48-80E3-B123C70E9F81}" presName="aSpace2" presStyleCnt="0"/>
      <dgm:spPr/>
    </dgm:pt>
    <dgm:pt modelId="{5D9AD418-4F39-4643-8CB3-4D27D4152408}" type="pres">
      <dgm:prSet presAssocID="{672FDD23-DE9D-0B4E-8959-4185441C4884}" presName="childNode" presStyleLbl="node1" presStyleIdx="6" presStyleCnt="16">
        <dgm:presLayoutVars>
          <dgm:bulletEnabled val="1"/>
        </dgm:presLayoutVars>
      </dgm:prSet>
      <dgm:spPr/>
    </dgm:pt>
    <dgm:pt modelId="{C623F8D3-BC60-9E4F-B3C8-A950383CB158}" type="pres">
      <dgm:prSet presAssocID="{672FDD23-DE9D-0B4E-8959-4185441C4884}" presName="aSpace2" presStyleCnt="0"/>
      <dgm:spPr/>
    </dgm:pt>
    <dgm:pt modelId="{75200D0B-E584-EA42-928F-1D7D532E4DBF}" type="pres">
      <dgm:prSet presAssocID="{5BD3FAEC-A048-4648-8DAE-654C5CCCDC41}" presName="childNode" presStyleLbl="node1" presStyleIdx="7" presStyleCnt="16">
        <dgm:presLayoutVars>
          <dgm:bulletEnabled val="1"/>
        </dgm:presLayoutVars>
      </dgm:prSet>
      <dgm:spPr/>
    </dgm:pt>
    <dgm:pt modelId="{C6A7341A-60A1-5244-B303-424712891B07}" type="pres">
      <dgm:prSet presAssocID="{5BD3FAEC-A048-4648-8DAE-654C5CCCDC41}" presName="aSpace2" presStyleCnt="0"/>
      <dgm:spPr/>
    </dgm:pt>
    <dgm:pt modelId="{4A051E0A-B579-B840-9B37-930625C53AB8}" type="pres">
      <dgm:prSet presAssocID="{D11AE3DC-2C77-7149-8501-35C8FFC55DE7}" presName="childNode" presStyleLbl="node1" presStyleIdx="8" presStyleCnt="16">
        <dgm:presLayoutVars>
          <dgm:bulletEnabled val="1"/>
        </dgm:presLayoutVars>
      </dgm:prSet>
      <dgm:spPr/>
    </dgm:pt>
    <dgm:pt modelId="{74321D53-1621-8545-B019-CC14A543DABF}" type="pres">
      <dgm:prSet presAssocID="{D11AE3DC-2C77-7149-8501-35C8FFC55DE7}" presName="aSpace2" presStyleCnt="0"/>
      <dgm:spPr/>
    </dgm:pt>
    <dgm:pt modelId="{B3EF3AA8-1782-2742-92B1-28D648D7AEC9}" type="pres">
      <dgm:prSet presAssocID="{B07F321D-7012-1C41-8A6E-2B1D7C5FC5BA}" presName="childNode" presStyleLbl="node1" presStyleIdx="9" presStyleCnt="16">
        <dgm:presLayoutVars>
          <dgm:bulletEnabled val="1"/>
        </dgm:presLayoutVars>
      </dgm:prSet>
      <dgm:spPr/>
    </dgm:pt>
    <dgm:pt modelId="{BE2F9F5D-D1C1-7148-8B4F-32E6A33913C1}" type="pres">
      <dgm:prSet presAssocID="{B07F321D-7012-1C41-8A6E-2B1D7C5FC5BA}" presName="aSpace2" presStyleCnt="0"/>
      <dgm:spPr/>
    </dgm:pt>
    <dgm:pt modelId="{42DD9954-3BC4-7E4C-999C-951846BAC911}" type="pres">
      <dgm:prSet presAssocID="{EC85EF5A-F494-AA4E-82B7-94BBCA18E49A}" presName="childNode" presStyleLbl="node1" presStyleIdx="10" presStyleCnt="16">
        <dgm:presLayoutVars>
          <dgm:bulletEnabled val="1"/>
        </dgm:presLayoutVars>
      </dgm:prSet>
      <dgm:spPr/>
    </dgm:pt>
    <dgm:pt modelId="{4F0FF718-4EA2-431B-815B-C3F1E7506030}" type="pres">
      <dgm:prSet presAssocID="{C62AF0BF-54EF-4A42-A59F-8D893F97F2D8}" presName="aSpace" presStyleCnt="0"/>
      <dgm:spPr/>
    </dgm:pt>
    <dgm:pt modelId="{3E94F3A6-7B2D-48AE-9482-7170E8D19EBF}" type="pres">
      <dgm:prSet presAssocID="{CEA9AF59-5B9A-4F2D-B978-1D29AB2C93E3}" presName="compNode" presStyleCnt="0"/>
      <dgm:spPr/>
    </dgm:pt>
    <dgm:pt modelId="{EB8F9C7D-27A6-4BE5-B345-79107CCC8309}" type="pres">
      <dgm:prSet presAssocID="{CEA9AF59-5B9A-4F2D-B978-1D29AB2C93E3}" presName="aNode" presStyleLbl="bgShp" presStyleIdx="2" presStyleCnt="3"/>
      <dgm:spPr/>
    </dgm:pt>
    <dgm:pt modelId="{2311BEBA-5508-4AB5-8210-687C93D4C5E1}" type="pres">
      <dgm:prSet presAssocID="{CEA9AF59-5B9A-4F2D-B978-1D29AB2C93E3}" presName="textNode" presStyleLbl="bgShp" presStyleIdx="2" presStyleCnt="3"/>
      <dgm:spPr/>
    </dgm:pt>
    <dgm:pt modelId="{9CD9B97C-8F64-4755-B3BA-9AB56A29CE29}" type="pres">
      <dgm:prSet presAssocID="{CEA9AF59-5B9A-4F2D-B978-1D29AB2C93E3}" presName="compChildNode" presStyleCnt="0"/>
      <dgm:spPr/>
    </dgm:pt>
    <dgm:pt modelId="{2BED2678-93DF-400D-AEAF-3DDBCA89673E}" type="pres">
      <dgm:prSet presAssocID="{CEA9AF59-5B9A-4F2D-B978-1D29AB2C93E3}" presName="theInnerList" presStyleCnt="0"/>
      <dgm:spPr/>
    </dgm:pt>
    <dgm:pt modelId="{D254341E-E959-4C07-9B8C-9E6547E9A786}" type="pres">
      <dgm:prSet presAssocID="{E95F972A-3D10-4644-AD54-D163AC9B3D6A}" presName="childNode" presStyleLbl="node1" presStyleIdx="11" presStyleCnt="16">
        <dgm:presLayoutVars>
          <dgm:bulletEnabled val="1"/>
        </dgm:presLayoutVars>
      </dgm:prSet>
      <dgm:spPr/>
    </dgm:pt>
    <dgm:pt modelId="{EE364473-CDEB-4948-981D-7B70B84CD81B}" type="pres">
      <dgm:prSet presAssocID="{E95F972A-3D10-4644-AD54-D163AC9B3D6A}" presName="aSpace2" presStyleCnt="0"/>
      <dgm:spPr/>
    </dgm:pt>
    <dgm:pt modelId="{91677045-DF83-444D-950A-965FDB9568FC}" type="pres">
      <dgm:prSet presAssocID="{0ECFA9E3-2164-4D2B-88D4-458BD09AC3B6}" presName="childNode" presStyleLbl="node1" presStyleIdx="12" presStyleCnt="16">
        <dgm:presLayoutVars>
          <dgm:bulletEnabled val="1"/>
        </dgm:presLayoutVars>
      </dgm:prSet>
      <dgm:spPr/>
    </dgm:pt>
    <dgm:pt modelId="{2C306FC6-11D7-4E22-8A71-5975BE561E70}" type="pres">
      <dgm:prSet presAssocID="{0ECFA9E3-2164-4D2B-88D4-458BD09AC3B6}" presName="aSpace2" presStyleCnt="0"/>
      <dgm:spPr/>
    </dgm:pt>
    <dgm:pt modelId="{205F6EFF-3E82-49C4-8BF4-25EB4265B3DA}" type="pres">
      <dgm:prSet presAssocID="{CDE6B75D-C762-4882-9072-5A770E40E79C}" presName="childNode" presStyleLbl="node1" presStyleIdx="13" presStyleCnt="16">
        <dgm:presLayoutVars>
          <dgm:bulletEnabled val="1"/>
        </dgm:presLayoutVars>
      </dgm:prSet>
      <dgm:spPr/>
    </dgm:pt>
    <dgm:pt modelId="{B1AB03B7-9A9B-402B-A437-7894A29F9637}" type="pres">
      <dgm:prSet presAssocID="{CDE6B75D-C762-4882-9072-5A770E40E79C}" presName="aSpace2" presStyleCnt="0"/>
      <dgm:spPr/>
    </dgm:pt>
    <dgm:pt modelId="{25A4C87A-36BA-4E64-BDF2-5023C57E6D47}" type="pres">
      <dgm:prSet presAssocID="{6C5E6609-10E7-4EB1-88CA-ED7E33090B9E}" presName="childNode" presStyleLbl="node1" presStyleIdx="14" presStyleCnt="16">
        <dgm:presLayoutVars>
          <dgm:bulletEnabled val="1"/>
        </dgm:presLayoutVars>
      </dgm:prSet>
      <dgm:spPr/>
    </dgm:pt>
    <dgm:pt modelId="{3FDC8933-846F-4B1C-844A-5DCBAFA29815}" type="pres">
      <dgm:prSet presAssocID="{6C5E6609-10E7-4EB1-88CA-ED7E33090B9E}" presName="aSpace2" presStyleCnt="0"/>
      <dgm:spPr/>
    </dgm:pt>
    <dgm:pt modelId="{7BBDF9F3-8BFE-484E-BDF7-D7D451FCAF06}" type="pres">
      <dgm:prSet presAssocID="{FAB47AEA-628F-424A-8456-8A77F9AAC105}" presName="childNode" presStyleLbl="node1" presStyleIdx="15" presStyleCnt="16">
        <dgm:presLayoutVars>
          <dgm:bulletEnabled val="1"/>
        </dgm:presLayoutVars>
      </dgm:prSet>
      <dgm:spPr/>
    </dgm:pt>
  </dgm:ptLst>
  <dgm:cxnLst>
    <dgm:cxn modelId="{1D079701-3BE6-9548-859C-23C90698C0D1}" type="presOf" srcId="{EC85EF5A-F494-AA4E-82B7-94BBCA18E49A}" destId="{42DD9954-3BC4-7E4C-999C-951846BAC911}" srcOrd="0" destOrd="0" presId="urn:microsoft.com/office/officeart/2005/8/layout/lProcess2"/>
    <dgm:cxn modelId="{384CD802-55F9-0B49-AE6A-6C0496073BA0}" type="presOf" srcId="{B07F321D-7012-1C41-8A6E-2B1D7C5FC5BA}" destId="{B3EF3AA8-1782-2742-92B1-28D648D7AEC9}" srcOrd="0" destOrd="0" presId="urn:microsoft.com/office/officeart/2005/8/layout/lProcess2"/>
    <dgm:cxn modelId="{26FAF40B-C695-48C9-A7FA-736362BA1C76}" srcId="{56EC6917-3737-684C-9FFD-8D6145C2DDD7}" destId="{CEA9AF59-5B9A-4F2D-B978-1D29AB2C93E3}" srcOrd="2" destOrd="0" parTransId="{D8D30598-BD4E-4D4B-A2AA-7C8BB7BA6FB9}" sibTransId="{036C5BD7-D9D5-4DE0-AA08-B1BB0E10A8BF}"/>
    <dgm:cxn modelId="{BE6A840E-ED85-4F4D-B43C-28A04D4EC956}" srcId="{C62AF0BF-54EF-4A42-A59F-8D893F97F2D8}" destId="{D11AE3DC-2C77-7149-8501-35C8FFC55DE7}" srcOrd="3" destOrd="0" parTransId="{5A4CA4E0-5DC4-754C-854E-F2CE44801C21}" sibTransId="{BF6DC40B-A03C-2E4C-B376-A324CD53F48B}"/>
    <dgm:cxn modelId="{CED55B14-2598-4EAA-B094-73C803C12364}" srcId="{E186F03D-1E16-C04B-B170-3C873E7270F7}" destId="{7BEED860-A23D-4449-A662-40BC0E473D88}" srcOrd="0" destOrd="0" parTransId="{10F0367E-EA6D-4343-AA58-6FE0BCAB1F1E}" sibTransId="{F55584CC-107E-4A25-AD16-AD133C27613D}"/>
    <dgm:cxn modelId="{4A226314-A528-4C47-9868-773490276219}" type="presOf" srcId="{672FDD23-DE9D-0B4E-8959-4185441C4884}" destId="{5D9AD418-4F39-4643-8CB3-4D27D4152408}" srcOrd="0" destOrd="0" presId="urn:microsoft.com/office/officeart/2005/8/layout/lProcess2"/>
    <dgm:cxn modelId="{4B7A2522-DBA4-4B3F-BBDD-F27FC9BB4844}" srcId="{CEA9AF59-5B9A-4F2D-B978-1D29AB2C93E3}" destId="{0ECFA9E3-2164-4D2B-88D4-458BD09AC3B6}" srcOrd="1" destOrd="0" parTransId="{ABFAEC17-4D75-493B-9195-2E0C82A9B3BE}" sibTransId="{B60D13E7-0971-43FB-B3AE-6F70DF35ADE6}"/>
    <dgm:cxn modelId="{D5959B29-FBA4-4081-8D80-41CE498E00A0}" type="presOf" srcId="{3F05487F-50F3-4175-885B-2A4E66424425}" destId="{7509DB11-3A8C-4067-9523-577EF505FBEB}" srcOrd="0" destOrd="1" presId="urn:microsoft.com/office/officeart/2005/8/layout/lProcess2"/>
    <dgm:cxn modelId="{06742132-454C-AE43-BB49-D7AA2120AD06}" srcId="{C62AF0BF-54EF-4A42-A59F-8D893F97F2D8}" destId="{EC85EF5A-F494-AA4E-82B7-94BBCA18E49A}" srcOrd="5" destOrd="0" parTransId="{AC5447C1-FD61-7B42-BBD0-1D50B7EC3A1B}" sibTransId="{75EBD9EB-0C62-2B42-AD52-9BAB8DC15E94}"/>
    <dgm:cxn modelId="{3ADB4C3A-5E33-4988-A933-1D2E4C476372}" type="presOf" srcId="{88491B3B-02FD-4C80-9156-974293120CE3}" destId="{81A94FD5-D6F9-4293-94CB-AA81F3F107B1}" srcOrd="0" destOrd="1" presId="urn:microsoft.com/office/officeart/2005/8/layout/lProcess2"/>
    <dgm:cxn modelId="{54D2A43D-5FAA-419F-BD80-C9251A585B81}" type="presOf" srcId="{783B3C58-3B62-4137-B412-B03D9D2835F1}" destId="{6D39E0F8-EAF4-49AC-92A0-64E3F973C5C2}" srcOrd="0" destOrd="1" presId="urn:microsoft.com/office/officeart/2005/8/layout/lProcess2"/>
    <dgm:cxn modelId="{123C213E-2136-4F9C-86DC-9036A4335A93}" srcId="{E186F03D-1E16-C04B-B170-3C873E7270F7}" destId="{671587BA-41DB-4547-A28C-0C905BC9E25A}" srcOrd="3" destOrd="0" parTransId="{DDAD6369-7D7D-4CD6-8E54-B7BC06F21BFB}" sibTransId="{E46935F1-934F-455D-8494-8B4E145D27D3}"/>
    <dgm:cxn modelId="{04819D3E-217F-4541-A851-92F8BC4ED45D}" type="presOf" srcId="{C62AF0BF-54EF-4A42-A59F-8D893F97F2D8}" destId="{0F8A9D1E-975D-3E4B-836D-294E8BF94065}" srcOrd="1" destOrd="0" presId="urn:microsoft.com/office/officeart/2005/8/layout/lProcess2"/>
    <dgm:cxn modelId="{B731055C-F951-874A-A9C8-46CF080D896F}" srcId="{C62AF0BF-54EF-4A42-A59F-8D893F97F2D8}" destId="{B07F321D-7012-1C41-8A6E-2B1D7C5FC5BA}" srcOrd="4" destOrd="0" parTransId="{86E08C2C-E32D-1443-AA54-E61D8724E592}" sibTransId="{1BA7AF6A-7F0B-2D49-905D-15D808A30A96}"/>
    <dgm:cxn modelId="{2300135C-39D4-44B6-A7EE-2EFCD1237E39}" type="presOf" srcId="{5E6A6976-3258-40C5-B5AE-93358EFD158B}" destId="{81A94FD5-D6F9-4293-94CB-AA81F3F107B1}" srcOrd="0" destOrd="0" presId="urn:microsoft.com/office/officeart/2005/8/layout/lProcess2"/>
    <dgm:cxn modelId="{E77DD85C-D4D5-3642-B483-873CEA22201F}" srcId="{56EC6917-3737-684C-9FFD-8D6145C2DDD7}" destId="{C62AF0BF-54EF-4A42-A59F-8D893F97F2D8}" srcOrd="1" destOrd="0" parTransId="{733A7D05-FFEB-8B44-BAFC-D3FACC98E9B8}" sibTransId="{388AB415-E181-644F-956D-8238A114B9CA}"/>
    <dgm:cxn modelId="{1D2FFE5E-FD1C-4387-B0D1-9BFCDC8D96AD}" type="presOf" srcId="{CEA9AF59-5B9A-4F2D-B978-1D29AB2C93E3}" destId="{EB8F9C7D-27A6-4BE5-B345-79107CCC8309}" srcOrd="0" destOrd="0" presId="urn:microsoft.com/office/officeart/2005/8/layout/lProcess2"/>
    <dgm:cxn modelId="{08A6D560-6432-47A3-A77B-94175128D6E8}" srcId="{E186F03D-1E16-C04B-B170-3C873E7270F7}" destId="{5E6A6976-3258-40C5-B5AE-93358EFD158B}" srcOrd="1" destOrd="0" parTransId="{6F75D5C2-3632-4FA8-B65E-C4DE7B0A81B1}" sibTransId="{9B2A5399-98DA-492C-B488-FA5D8081E023}"/>
    <dgm:cxn modelId="{9B171542-53B4-4BFE-9253-BA6F6E70F150}" type="presOf" srcId="{6C5E6609-10E7-4EB1-88CA-ED7E33090B9E}" destId="{25A4C87A-36BA-4E64-BDF2-5023C57E6D47}" srcOrd="0" destOrd="0" presId="urn:microsoft.com/office/officeart/2005/8/layout/lProcess2"/>
    <dgm:cxn modelId="{D285CF43-A539-4EFA-9C01-E9EBFF274AAC}" srcId="{CEA9AF59-5B9A-4F2D-B978-1D29AB2C93E3}" destId="{6C5E6609-10E7-4EB1-88CA-ED7E33090B9E}" srcOrd="3" destOrd="0" parTransId="{D10CDC00-A9A5-45CF-A36E-C126AA14BEDE}" sibTransId="{A2A58CCE-5D32-4A68-A477-DA99031A30A3}"/>
    <dgm:cxn modelId="{1C802C64-F6E0-4018-8F11-91F78E5A9E9E}" srcId="{671587BA-41DB-4547-A28C-0C905BC9E25A}" destId="{EEC117BE-F15F-47C1-A3DE-36768774E38E}" srcOrd="1" destOrd="0" parTransId="{647695DB-62C0-4110-B558-E421C1CC5A09}" sibTransId="{0F207F4B-455A-4C59-8B72-BC632E88997F}"/>
    <dgm:cxn modelId="{19378D46-1E1E-40B1-A28D-33B1321203C4}" srcId="{B702BEE7-936F-41C7-AE5C-C432042EAEEF}" destId="{B22FEA3C-4526-4292-8C98-B397CA73E88A}" srcOrd="1" destOrd="0" parTransId="{813002F4-BC17-4D21-A7C8-129B455065EB}" sibTransId="{2F44CEA1-4AF9-41AC-A951-2EC9301A2C0A}"/>
    <dgm:cxn modelId="{9E72B046-A3F2-0445-B604-1F2D95421777}" srcId="{56EC6917-3737-684C-9FFD-8D6145C2DDD7}" destId="{E186F03D-1E16-C04B-B170-3C873E7270F7}" srcOrd="0" destOrd="0" parTransId="{45C46309-545B-534F-A6BC-46CFF8C7CA58}" sibTransId="{14A65587-BBA2-1B44-B3E5-415BC3B97B37}"/>
    <dgm:cxn modelId="{8781A068-CC54-FD43-B6EE-6CEC2F385560}" type="presOf" srcId="{BB8938E5-99D9-7F48-80E3-B123C70E9F81}" destId="{1E3782D3-AAA2-3E4D-B8AD-ED138E09D6DB}" srcOrd="0" destOrd="0" presId="urn:microsoft.com/office/officeart/2005/8/layout/lProcess2"/>
    <dgm:cxn modelId="{85CA6249-E79E-1C4B-B4E1-967A006E87D0}" type="presOf" srcId="{E186F03D-1E16-C04B-B170-3C873E7270F7}" destId="{59DE66A4-F1D6-4E4A-9D4E-F42168FFADCD}" srcOrd="1" destOrd="0" presId="urn:microsoft.com/office/officeart/2005/8/layout/lProcess2"/>
    <dgm:cxn modelId="{831B144D-F784-4A54-B1E4-D0BAD7F4DD99}" type="presOf" srcId="{13C100E5-335E-4467-9900-974B6F979E5E}" destId="{7509DB11-3A8C-4067-9523-577EF505FBEB}" srcOrd="0" destOrd="2" presId="urn:microsoft.com/office/officeart/2005/8/layout/lProcess2"/>
    <dgm:cxn modelId="{7A59B772-C19E-4A5E-BF0F-386CB5CF41C4}" srcId="{5E6A6976-3258-40C5-B5AE-93358EFD158B}" destId="{88491B3B-02FD-4C80-9156-974293120CE3}" srcOrd="0" destOrd="0" parTransId="{F0A09D82-39AE-4FB5-A674-984E7431FA31}" sibTransId="{2AAB7E94-43FB-4F63-9C8D-F113EDB2EA72}"/>
    <dgm:cxn modelId="{08A8A853-1181-45DE-894A-9DBBE20A0081}" srcId="{CEA9AF59-5B9A-4F2D-B978-1D29AB2C93E3}" destId="{CDE6B75D-C762-4882-9072-5A770E40E79C}" srcOrd="2" destOrd="0" parTransId="{B3A5E6FE-555D-4EE1-81D0-CFEACB5D1ADA}" sibTransId="{6E595B2E-26D2-4B5D-8E97-548D7A6982D4}"/>
    <dgm:cxn modelId="{8E06E953-E5DC-494C-9088-C20E8760C521}" type="presOf" srcId="{0ECFA9E3-2164-4D2B-88D4-458BD09AC3B6}" destId="{91677045-DF83-444D-950A-965FDB9568FC}" srcOrd="0" destOrd="0" presId="urn:microsoft.com/office/officeart/2005/8/layout/lProcess2"/>
    <dgm:cxn modelId="{46B80E58-D894-AD4F-86A8-A50B73B4FF5C}" srcId="{C62AF0BF-54EF-4A42-A59F-8D893F97F2D8}" destId="{5BD3FAEC-A048-4648-8DAE-654C5CCCDC41}" srcOrd="2" destOrd="0" parTransId="{26051816-7582-FC4D-9FF5-61717D786C95}" sibTransId="{91FF7FD9-1DFA-9642-9808-652C1292A75B}"/>
    <dgm:cxn modelId="{56B1BD7A-299A-4EDE-AB07-A858B74894C6}" type="presOf" srcId="{7BEED860-A23D-4449-A662-40BC0E473D88}" destId="{7509DB11-3A8C-4067-9523-577EF505FBEB}" srcOrd="0" destOrd="0" presId="urn:microsoft.com/office/officeart/2005/8/layout/lProcess2"/>
    <dgm:cxn modelId="{6C05197B-20A0-4423-8158-73E71FD75211}" type="presOf" srcId="{CDE6B75D-C762-4882-9072-5A770E40E79C}" destId="{205F6EFF-3E82-49C4-8BF4-25EB4265B3DA}" srcOrd="0" destOrd="0" presId="urn:microsoft.com/office/officeart/2005/8/layout/lProcess2"/>
    <dgm:cxn modelId="{64C06C8E-B4A4-456F-85FC-8ABE53485253}" type="presOf" srcId="{600F7A72-D8E4-41F1-8576-ADB13C400FC9}" destId="{6AA2DFB7-C910-4536-A745-B5F9617209F7}" srcOrd="0" destOrd="0" presId="urn:microsoft.com/office/officeart/2005/8/layout/lProcess2"/>
    <dgm:cxn modelId="{ACA24090-4C35-4FD4-B56D-11D4A29A80F5}" srcId="{E186F03D-1E16-C04B-B170-3C873E7270F7}" destId="{B702BEE7-936F-41C7-AE5C-C432042EAEEF}" srcOrd="4" destOrd="0" parTransId="{53A4E0D2-758B-412C-ABFD-5051D979A047}" sibTransId="{980304F0-A9D7-4F52-A072-FBE912A31668}"/>
    <dgm:cxn modelId="{BF4B0E91-A930-6442-97C1-3620F7ED174D}" type="presOf" srcId="{E186F03D-1E16-C04B-B170-3C873E7270F7}" destId="{8216575A-564A-9446-A667-A20225AA1823}" srcOrd="0" destOrd="0" presId="urn:microsoft.com/office/officeart/2005/8/layout/lProcess2"/>
    <dgm:cxn modelId="{3660A994-CCF9-3B4A-AADC-315636C88FD4}" type="presOf" srcId="{C62AF0BF-54EF-4A42-A59F-8D893F97F2D8}" destId="{4DA0D4B7-564F-8146-BB55-CFEA94D18BEC}" srcOrd="0" destOrd="0" presId="urn:microsoft.com/office/officeart/2005/8/layout/lProcess2"/>
    <dgm:cxn modelId="{AE2AB395-49A0-4B40-BF86-F021F5BC1534}" srcId="{7BEED860-A23D-4449-A662-40BC0E473D88}" destId="{3F05487F-50F3-4175-885B-2A4E66424425}" srcOrd="0" destOrd="0" parTransId="{E57798E2-FEF5-4144-9288-DDFD2AD01E78}" sibTransId="{1945DA7C-DD23-44EC-9FAD-256324690468}"/>
    <dgm:cxn modelId="{E762249B-067A-4EAE-B77A-9737C07966D2}" srcId="{B702BEE7-936F-41C7-AE5C-C432042EAEEF}" destId="{8A8CCAAE-0B75-4F5E-AF32-5DEE999EB738}" srcOrd="0" destOrd="0" parTransId="{A23936D4-D6F8-49BC-BBE9-F0EE2BB5040E}" sibTransId="{B2D795F2-FE92-4BAC-97BA-BEF219FDCA02}"/>
    <dgm:cxn modelId="{181F18A3-7354-8E4F-9AE1-B24D94F61EA6}" srcId="{C62AF0BF-54EF-4A42-A59F-8D893F97F2D8}" destId="{BB8938E5-99D9-7F48-80E3-B123C70E9F81}" srcOrd="0" destOrd="0" parTransId="{1F338C53-167D-E149-B3EC-CBA50C97BB2C}" sibTransId="{4EDF3E51-BDAF-E74E-A9BD-2FEA15F2AE1B}"/>
    <dgm:cxn modelId="{F86905A8-9C59-5140-A59F-D68A9996018D}" srcId="{C62AF0BF-54EF-4A42-A59F-8D893F97F2D8}" destId="{672FDD23-DE9D-0B4E-8959-4185441C4884}" srcOrd="1" destOrd="0" parTransId="{288B370E-DF58-3B49-BD5F-5CEBAA4E71D3}" sibTransId="{3F23A83B-799F-B54B-B2B7-98A9F0300F76}"/>
    <dgm:cxn modelId="{F85FB0AD-2DDA-4ED8-9034-2FEFE43432E0}" srcId="{671587BA-41DB-4547-A28C-0C905BC9E25A}" destId="{783B3C58-3B62-4137-B412-B03D9D2835F1}" srcOrd="0" destOrd="0" parTransId="{84E5353F-897C-41D7-88C6-72767D2529CA}" sibTransId="{B61B07BF-8834-43E1-B156-E9DB93BAC81B}"/>
    <dgm:cxn modelId="{1581A1AF-F6F6-4894-914F-CF8A018C3ABC}" type="presOf" srcId="{CEA9AF59-5B9A-4F2D-B978-1D29AB2C93E3}" destId="{2311BEBA-5508-4AB5-8210-687C93D4C5E1}" srcOrd="1" destOrd="0" presId="urn:microsoft.com/office/officeart/2005/8/layout/lProcess2"/>
    <dgm:cxn modelId="{C917B6B1-0859-CF4B-9C24-7BE219FD5180}" type="presOf" srcId="{56EC6917-3737-684C-9FFD-8D6145C2DDD7}" destId="{C8D4D9BD-D3AE-1E4C-9951-865E35BCFEC0}" srcOrd="0" destOrd="0" presId="urn:microsoft.com/office/officeart/2005/8/layout/lProcess2"/>
    <dgm:cxn modelId="{17BC32B6-D58E-483E-AB02-A1A08D261251}" type="presOf" srcId="{EEC117BE-F15F-47C1-A3DE-36768774E38E}" destId="{6D39E0F8-EAF4-49AC-92A0-64E3F973C5C2}" srcOrd="0" destOrd="2" presId="urn:microsoft.com/office/officeart/2005/8/layout/lProcess2"/>
    <dgm:cxn modelId="{936B43B6-E648-49DD-86FA-A7F141DF3E4D}" srcId="{7BEED860-A23D-4449-A662-40BC0E473D88}" destId="{13C100E5-335E-4467-9900-974B6F979E5E}" srcOrd="1" destOrd="0" parTransId="{5536BB54-DCB1-4B8E-95EA-BC8288811085}" sibTransId="{CBFD71CD-3EF7-4B6F-9901-49AC75F29784}"/>
    <dgm:cxn modelId="{9F8EF4B6-D6E6-43C0-B42B-321E1229F07E}" type="presOf" srcId="{B702BEE7-936F-41C7-AE5C-C432042EAEEF}" destId="{BA2613B6-C742-49DF-89CF-8A643A856E95}" srcOrd="0" destOrd="0" presId="urn:microsoft.com/office/officeart/2005/8/layout/lProcess2"/>
    <dgm:cxn modelId="{BB19BDC9-71AB-4801-BE3B-19CA1C7405B8}" type="presOf" srcId="{B22FEA3C-4526-4292-8C98-B397CA73E88A}" destId="{BA2613B6-C742-49DF-89CF-8A643A856E95}" srcOrd="0" destOrd="2" presId="urn:microsoft.com/office/officeart/2005/8/layout/lProcess2"/>
    <dgm:cxn modelId="{1A86F5CA-4E91-45E4-9895-37F06D4BDE17}" type="presOf" srcId="{671587BA-41DB-4547-A28C-0C905BC9E25A}" destId="{6D39E0F8-EAF4-49AC-92A0-64E3F973C5C2}" srcOrd="0" destOrd="0" presId="urn:microsoft.com/office/officeart/2005/8/layout/lProcess2"/>
    <dgm:cxn modelId="{455BE8D2-1A26-44C9-952C-763416BE155D}" type="presOf" srcId="{E95F972A-3D10-4644-AD54-D163AC9B3D6A}" destId="{D254341E-E959-4C07-9B8C-9E6547E9A786}" srcOrd="0" destOrd="0" presId="urn:microsoft.com/office/officeart/2005/8/layout/lProcess2"/>
    <dgm:cxn modelId="{3A6111D5-BBB8-4496-BBFD-D00884EBAC15}" srcId="{CEA9AF59-5B9A-4F2D-B978-1D29AB2C93E3}" destId="{FAB47AEA-628F-424A-8456-8A77F9AAC105}" srcOrd="4" destOrd="0" parTransId="{B83581AD-8E2E-42E9-BD3B-771FFDFEACB0}" sibTransId="{D2DA457D-5A26-472F-A831-9503B849EB52}"/>
    <dgm:cxn modelId="{9DAD38DE-FE54-4AC3-8152-20165D4E1AE9}" srcId="{CEA9AF59-5B9A-4F2D-B978-1D29AB2C93E3}" destId="{E95F972A-3D10-4644-AD54-D163AC9B3D6A}" srcOrd="0" destOrd="0" parTransId="{A9896736-6C2B-4AE6-80F5-1BDCC133DD1E}" sibTransId="{98DCE183-F0E8-4C27-85DA-09459EB1A1A2}"/>
    <dgm:cxn modelId="{775CDEE5-ECAC-4516-9D6C-05AEF71E2485}" type="presOf" srcId="{8A8CCAAE-0B75-4F5E-AF32-5DEE999EB738}" destId="{BA2613B6-C742-49DF-89CF-8A643A856E95}" srcOrd="0" destOrd="1" presId="urn:microsoft.com/office/officeart/2005/8/layout/lProcess2"/>
    <dgm:cxn modelId="{33ACE5E9-5094-EE44-8CC2-54AFA11D9B41}" type="presOf" srcId="{D11AE3DC-2C77-7149-8501-35C8FFC55DE7}" destId="{4A051E0A-B579-B840-9B37-930625C53AB8}" srcOrd="0" destOrd="0" presId="urn:microsoft.com/office/officeart/2005/8/layout/lProcess2"/>
    <dgm:cxn modelId="{BF0AE8EE-6B60-7543-AB85-AE537F5A16E7}" type="presOf" srcId="{5BD3FAEC-A048-4648-8DAE-654C5CCCDC41}" destId="{75200D0B-E584-EA42-928F-1D7D532E4DBF}" srcOrd="0" destOrd="0" presId="urn:microsoft.com/office/officeart/2005/8/layout/lProcess2"/>
    <dgm:cxn modelId="{90935AF6-F5DB-4F0D-BE93-25675A625270}" srcId="{E186F03D-1E16-C04B-B170-3C873E7270F7}" destId="{600F7A72-D8E4-41F1-8576-ADB13C400FC9}" srcOrd="2" destOrd="0" parTransId="{BD2381B1-6FAD-4ACE-9872-45E169CD2C25}" sibTransId="{8C77B7C7-EA63-43E2-AE52-71457DE4B596}"/>
    <dgm:cxn modelId="{43D5EFF8-C25C-4931-A4ED-7DB44D736D7C}" type="presOf" srcId="{FAB47AEA-628F-424A-8456-8A77F9AAC105}" destId="{7BBDF9F3-8BFE-484E-BDF7-D7D451FCAF06}" srcOrd="0" destOrd="0" presId="urn:microsoft.com/office/officeart/2005/8/layout/lProcess2"/>
    <dgm:cxn modelId="{2ED52DD8-27B8-874C-B5F0-E90E1A34A93D}" type="presParOf" srcId="{C8D4D9BD-D3AE-1E4C-9951-865E35BCFEC0}" destId="{28C95C11-3CFF-474F-82BA-05E4ECEA16EA}" srcOrd="0" destOrd="0" presId="urn:microsoft.com/office/officeart/2005/8/layout/lProcess2"/>
    <dgm:cxn modelId="{9171A10F-B135-324A-BE39-FEA8FBD5831A}" type="presParOf" srcId="{28C95C11-3CFF-474F-82BA-05E4ECEA16EA}" destId="{8216575A-564A-9446-A667-A20225AA1823}" srcOrd="0" destOrd="0" presId="urn:microsoft.com/office/officeart/2005/8/layout/lProcess2"/>
    <dgm:cxn modelId="{1A4615C8-3BD0-9F41-B29F-6970C678ECA7}" type="presParOf" srcId="{28C95C11-3CFF-474F-82BA-05E4ECEA16EA}" destId="{59DE66A4-F1D6-4E4A-9D4E-F42168FFADCD}" srcOrd="1" destOrd="0" presId="urn:microsoft.com/office/officeart/2005/8/layout/lProcess2"/>
    <dgm:cxn modelId="{C861DF5D-7FAC-4840-A9C6-47AA8D548550}" type="presParOf" srcId="{28C95C11-3CFF-474F-82BA-05E4ECEA16EA}" destId="{27224E7E-7F27-8542-B038-51AC61A699FB}" srcOrd="2" destOrd="0" presId="urn:microsoft.com/office/officeart/2005/8/layout/lProcess2"/>
    <dgm:cxn modelId="{05BAA640-CA6C-714F-88C6-BFB9C9513925}" type="presParOf" srcId="{27224E7E-7F27-8542-B038-51AC61A699FB}" destId="{034DCA99-2822-F54A-B21F-3403B3E9F12E}" srcOrd="0" destOrd="0" presId="urn:microsoft.com/office/officeart/2005/8/layout/lProcess2"/>
    <dgm:cxn modelId="{31676CF8-F1CC-410C-8126-085F879FCF11}" type="presParOf" srcId="{034DCA99-2822-F54A-B21F-3403B3E9F12E}" destId="{7509DB11-3A8C-4067-9523-577EF505FBEB}" srcOrd="0" destOrd="0" presId="urn:microsoft.com/office/officeart/2005/8/layout/lProcess2"/>
    <dgm:cxn modelId="{F2A9A295-250E-4B69-86A0-793EA05BFF14}" type="presParOf" srcId="{034DCA99-2822-F54A-B21F-3403B3E9F12E}" destId="{9D35BF16-2068-4494-90C6-2043CFCF212F}" srcOrd="1" destOrd="0" presId="urn:microsoft.com/office/officeart/2005/8/layout/lProcess2"/>
    <dgm:cxn modelId="{90E9E0EE-34E9-4643-BCDF-A945C1D4DCF8}" type="presParOf" srcId="{034DCA99-2822-F54A-B21F-3403B3E9F12E}" destId="{81A94FD5-D6F9-4293-94CB-AA81F3F107B1}" srcOrd="2" destOrd="0" presId="urn:microsoft.com/office/officeart/2005/8/layout/lProcess2"/>
    <dgm:cxn modelId="{0A21A616-A11D-4080-9846-93EAE90EE989}" type="presParOf" srcId="{034DCA99-2822-F54A-B21F-3403B3E9F12E}" destId="{791078BE-DF64-43BB-94E5-C9CBA9F76CB7}" srcOrd="3" destOrd="0" presId="urn:microsoft.com/office/officeart/2005/8/layout/lProcess2"/>
    <dgm:cxn modelId="{E999A7A4-FB0E-4580-A7F7-68594E7CA404}" type="presParOf" srcId="{034DCA99-2822-F54A-B21F-3403B3E9F12E}" destId="{6AA2DFB7-C910-4536-A745-B5F9617209F7}" srcOrd="4" destOrd="0" presId="urn:microsoft.com/office/officeart/2005/8/layout/lProcess2"/>
    <dgm:cxn modelId="{A1EA95FD-051A-4DCB-B105-8B79142B605C}" type="presParOf" srcId="{034DCA99-2822-F54A-B21F-3403B3E9F12E}" destId="{C8BA0FE1-8C97-47B7-8A5F-EF38159F40EF}" srcOrd="5" destOrd="0" presId="urn:microsoft.com/office/officeart/2005/8/layout/lProcess2"/>
    <dgm:cxn modelId="{151A0987-E1A4-4174-8A59-71C67809D5BC}" type="presParOf" srcId="{034DCA99-2822-F54A-B21F-3403B3E9F12E}" destId="{6D39E0F8-EAF4-49AC-92A0-64E3F973C5C2}" srcOrd="6" destOrd="0" presId="urn:microsoft.com/office/officeart/2005/8/layout/lProcess2"/>
    <dgm:cxn modelId="{BC9FC425-C3CF-4AE2-ADCF-7F9689AEED87}" type="presParOf" srcId="{034DCA99-2822-F54A-B21F-3403B3E9F12E}" destId="{6C5EB11C-72C7-440D-A92C-6B110971E520}" srcOrd="7" destOrd="0" presId="urn:microsoft.com/office/officeart/2005/8/layout/lProcess2"/>
    <dgm:cxn modelId="{B3BCB2A4-0442-442D-8E19-56B1E50A87F1}" type="presParOf" srcId="{034DCA99-2822-F54A-B21F-3403B3E9F12E}" destId="{BA2613B6-C742-49DF-89CF-8A643A856E95}" srcOrd="8" destOrd="0" presId="urn:microsoft.com/office/officeart/2005/8/layout/lProcess2"/>
    <dgm:cxn modelId="{CC9EBCFA-5488-EA42-A23D-D70E6155087C}" type="presParOf" srcId="{C8D4D9BD-D3AE-1E4C-9951-865E35BCFEC0}" destId="{96CB1BAD-55B9-3F41-B1DA-C5CDEEFD58FD}" srcOrd="1" destOrd="0" presId="urn:microsoft.com/office/officeart/2005/8/layout/lProcess2"/>
    <dgm:cxn modelId="{A0742870-6BFC-5448-947A-A6EF7D891555}" type="presParOf" srcId="{C8D4D9BD-D3AE-1E4C-9951-865E35BCFEC0}" destId="{FE4F3894-FD35-894E-A618-5894BC0E63EF}" srcOrd="2" destOrd="0" presId="urn:microsoft.com/office/officeart/2005/8/layout/lProcess2"/>
    <dgm:cxn modelId="{5E04DDE8-C785-824C-9924-C5D0554A4C51}" type="presParOf" srcId="{FE4F3894-FD35-894E-A618-5894BC0E63EF}" destId="{4DA0D4B7-564F-8146-BB55-CFEA94D18BEC}" srcOrd="0" destOrd="0" presId="urn:microsoft.com/office/officeart/2005/8/layout/lProcess2"/>
    <dgm:cxn modelId="{B5537737-8F6D-D041-8A6E-A5DB10441289}" type="presParOf" srcId="{FE4F3894-FD35-894E-A618-5894BC0E63EF}" destId="{0F8A9D1E-975D-3E4B-836D-294E8BF94065}" srcOrd="1" destOrd="0" presId="urn:microsoft.com/office/officeart/2005/8/layout/lProcess2"/>
    <dgm:cxn modelId="{568FB114-17C1-B140-9D69-70A54D475D00}" type="presParOf" srcId="{FE4F3894-FD35-894E-A618-5894BC0E63EF}" destId="{EE256491-378F-624D-8A03-4938E1E8A4B1}" srcOrd="2" destOrd="0" presId="urn:microsoft.com/office/officeart/2005/8/layout/lProcess2"/>
    <dgm:cxn modelId="{272B5F9C-557C-D54B-8CB1-30E38B498283}" type="presParOf" srcId="{EE256491-378F-624D-8A03-4938E1E8A4B1}" destId="{8A2F6303-34BA-9541-80C9-4999BDD254C7}" srcOrd="0" destOrd="0" presId="urn:microsoft.com/office/officeart/2005/8/layout/lProcess2"/>
    <dgm:cxn modelId="{F1B99C92-79D6-5747-A27F-A819D508FBBF}" type="presParOf" srcId="{8A2F6303-34BA-9541-80C9-4999BDD254C7}" destId="{1E3782D3-AAA2-3E4D-B8AD-ED138E09D6DB}" srcOrd="0" destOrd="0" presId="urn:microsoft.com/office/officeart/2005/8/layout/lProcess2"/>
    <dgm:cxn modelId="{C8CC272B-0474-E641-A835-532B77D16D07}" type="presParOf" srcId="{8A2F6303-34BA-9541-80C9-4999BDD254C7}" destId="{61BD0F79-EAE0-8047-AF49-062B4A0CC329}" srcOrd="1" destOrd="0" presId="urn:microsoft.com/office/officeart/2005/8/layout/lProcess2"/>
    <dgm:cxn modelId="{A75FD2ED-47B4-5F40-A496-ACC640636900}" type="presParOf" srcId="{8A2F6303-34BA-9541-80C9-4999BDD254C7}" destId="{5D9AD418-4F39-4643-8CB3-4D27D4152408}" srcOrd="2" destOrd="0" presId="urn:microsoft.com/office/officeart/2005/8/layout/lProcess2"/>
    <dgm:cxn modelId="{D09C8A29-A82D-684F-A18F-F24542EFBB82}" type="presParOf" srcId="{8A2F6303-34BA-9541-80C9-4999BDD254C7}" destId="{C623F8D3-BC60-9E4F-B3C8-A950383CB158}" srcOrd="3" destOrd="0" presId="urn:microsoft.com/office/officeart/2005/8/layout/lProcess2"/>
    <dgm:cxn modelId="{8C8F7B8A-AC77-F842-B391-E43D0A6AFF1C}" type="presParOf" srcId="{8A2F6303-34BA-9541-80C9-4999BDD254C7}" destId="{75200D0B-E584-EA42-928F-1D7D532E4DBF}" srcOrd="4" destOrd="0" presId="urn:microsoft.com/office/officeart/2005/8/layout/lProcess2"/>
    <dgm:cxn modelId="{79FF8BB2-A6AB-894D-9927-DC3DE274F563}" type="presParOf" srcId="{8A2F6303-34BA-9541-80C9-4999BDD254C7}" destId="{C6A7341A-60A1-5244-B303-424712891B07}" srcOrd="5" destOrd="0" presId="urn:microsoft.com/office/officeart/2005/8/layout/lProcess2"/>
    <dgm:cxn modelId="{413FDD8E-54C7-3C48-98C6-781F6BBF3B1A}" type="presParOf" srcId="{8A2F6303-34BA-9541-80C9-4999BDD254C7}" destId="{4A051E0A-B579-B840-9B37-930625C53AB8}" srcOrd="6" destOrd="0" presId="urn:microsoft.com/office/officeart/2005/8/layout/lProcess2"/>
    <dgm:cxn modelId="{E3A90EE7-2C27-854B-856F-B0BC84DF7CE7}" type="presParOf" srcId="{8A2F6303-34BA-9541-80C9-4999BDD254C7}" destId="{74321D53-1621-8545-B019-CC14A543DABF}" srcOrd="7" destOrd="0" presId="urn:microsoft.com/office/officeart/2005/8/layout/lProcess2"/>
    <dgm:cxn modelId="{E5201236-33A1-9E47-8CAB-B0BC41E47233}" type="presParOf" srcId="{8A2F6303-34BA-9541-80C9-4999BDD254C7}" destId="{B3EF3AA8-1782-2742-92B1-28D648D7AEC9}" srcOrd="8" destOrd="0" presId="urn:microsoft.com/office/officeart/2005/8/layout/lProcess2"/>
    <dgm:cxn modelId="{66640F67-35FB-4547-83CA-11A379475238}" type="presParOf" srcId="{8A2F6303-34BA-9541-80C9-4999BDD254C7}" destId="{BE2F9F5D-D1C1-7148-8B4F-32E6A33913C1}" srcOrd="9" destOrd="0" presId="urn:microsoft.com/office/officeart/2005/8/layout/lProcess2"/>
    <dgm:cxn modelId="{06DF62D5-CDAB-A941-8361-89C502AABB80}" type="presParOf" srcId="{8A2F6303-34BA-9541-80C9-4999BDD254C7}" destId="{42DD9954-3BC4-7E4C-999C-951846BAC911}" srcOrd="10" destOrd="0" presId="urn:microsoft.com/office/officeart/2005/8/layout/lProcess2"/>
    <dgm:cxn modelId="{39090E78-0709-4FE6-9E75-FB6C913065E8}" type="presParOf" srcId="{C8D4D9BD-D3AE-1E4C-9951-865E35BCFEC0}" destId="{4F0FF718-4EA2-431B-815B-C3F1E7506030}" srcOrd="3" destOrd="0" presId="urn:microsoft.com/office/officeart/2005/8/layout/lProcess2"/>
    <dgm:cxn modelId="{72A5944F-157E-41F8-82F0-1D8C9E01964C}" type="presParOf" srcId="{C8D4D9BD-D3AE-1E4C-9951-865E35BCFEC0}" destId="{3E94F3A6-7B2D-48AE-9482-7170E8D19EBF}" srcOrd="4" destOrd="0" presId="urn:microsoft.com/office/officeart/2005/8/layout/lProcess2"/>
    <dgm:cxn modelId="{38F8FFF0-E9F1-4005-BBA5-6667432BC7A2}" type="presParOf" srcId="{3E94F3A6-7B2D-48AE-9482-7170E8D19EBF}" destId="{EB8F9C7D-27A6-4BE5-B345-79107CCC8309}" srcOrd="0" destOrd="0" presId="urn:microsoft.com/office/officeart/2005/8/layout/lProcess2"/>
    <dgm:cxn modelId="{2E1632DB-8C3A-4B2C-B649-E7674FA2FF1A}" type="presParOf" srcId="{3E94F3A6-7B2D-48AE-9482-7170E8D19EBF}" destId="{2311BEBA-5508-4AB5-8210-687C93D4C5E1}" srcOrd="1" destOrd="0" presId="urn:microsoft.com/office/officeart/2005/8/layout/lProcess2"/>
    <dgm:cxn modelId="{47ABC918-5B93-4E0E-8003-44E3E1B7E572}" type="presParOf" srcId="{3E94F3A6-7B2D-48AE-9482-7170E8D19EBF}" destId="{9CD9B97C-8F64-4755-B3BA-9AB56A29CE29}" srcOrd="2" destOrd="0" presId="urn:microsoft.com/office/officeart/2005/8/layout/lProcess2"/>
    <dgm:cxn modelId="{53F52126-67DE-4E25-89CF-27FCCFBC0430}" type="presParOf" srcId="{9CD9B97C-8F64-4755-B3BA-9AB56A29CE29}" destId="{2BED2678-93DF-400D-AEAF-3DDBCA89673E}" srcOrd="0" destOrd="0" presId="urn:microsoft.com/office/officeart/2005/8/layout/lProcess2"/>
    <dgm:cxn modelId="{2518B690-1527-421E-AD2A-EDD04946C431}" type="presParOf" srcId="{2BED2678-93DF-400D-AEAF-3DDBCA89673E}" destId="{D254341E-E959-4C07-9B8C-9E6547E9A786}" srcOrd="0" destOrd="0" presId="urn:microsoft.com/office/officeart/2005/8/layout/lProcess2"/>
    <dgm:cxn modelId="{48499787-3BCC-4E4D-8942-6391FE9ECEAB}" type="presParOf" srcId="{2BED2678-93DF-400D-AEAF-3DDBCA89673E}" destId="{EE364473-CDEB-4948-981D-7B70B84CD81B}" srcOrd="1" destOrd="0" presId="urn:microsoft.com/office/officeart/2005/8/layout/lProcess2"/>
    <dgm:cxn modelId="{92C4CFB0-1996-4510-AB6D-EBFAEC8834D5}" type="presParOf" srcId="{2BED2678-93DF-400D-AEAF-3DDBCA89673E}" destId="{91677045-DF83-444D-950A-965FDB9568FC}" srcOrd="2" destOrd="0" presId="urn:microsoft.com/office/officeart/2005/8/layout/lProcess2"/>
    <dgm:cxn modelId="{A5256CF2-2CD5-4432-B7A3-36705D8AD2B4}" type="presParOf" srcId="{2BED2678-93DF-400D-AEAF-3DDBCA89673E}" destId="{2C306FC6-11D7-4E22-8A71-5975BE561E70}" srcOrd="3" destOrd="0" presId="urn:microsoft.com/office/officeart/2005/8/layout/lProcess2"/>
    <dgm:cxn modelId="{35FB7A89-D560-403C-A1F3-5FC8715C10A9}" type="presParOf" srcId="{2BED2678-93DF-400D-AEAF-3DDBCA89673E}" destId="{205F6EFF-3E82-49C4-8BF4-25EB4265B3DA}" srcOrd="4" destOrd="0" presId="urn:microsoft.com/office/officeart/2005/8/layout/lProcess2"/>
    <dgm:cxn modelId="{F9B29C0D-06E6-41DD-95D2-C5892E1FEB20}" type="presParOf" srcId="{2BED2678-93DF-400D-AEAF-3DDBCA89673E}" destId="{B1AB03B7-9A9B-402B-A437-7894A29F9637}" srcOrd="5" destOrd="0" presId="urn:microsoft.com/office/officeart/2005/8/layout/lProcess2"/>
    <dgm:cxn modelId="{C9711A27-7C50-4E61-BA0B-4219C7C06B6D}" type="presParOf" srcId="{2BED2678-93DF-400D-AEAF-3DDBCA89673E}" destId="{25A4C87A-36BA-4E64-BDF2-5023C57E6D47}" srcOrd="6" destOrd="0" presId="urn:microsoft.com/office/officeart/2005/8/layout/lProcess2"/>
    <dgm:cxn modelId="{1741C0C1-B85A-4223-91C3-7D2C27738701}" type="presParOf" srcId="{2BED2678-93DF-400D-AEAF-3DDBCA89673E}" destId="{3FDC8933-846F-4B1C-844A-5DCBAFA29815}" srcOrd="7" destOrd="0" presId="urn:microsoft.com/office/officeart/2005/8/layout/lProcess2"/>
    <dgm:cxn modelId="{C3D91C53-381D-4E6B-9CB7-0086302EBC8F}" type="presParOf" srcId="{2BED2678-93DF-400D-AEAF-3DDBCA89673E}" destId="{7BBDF9F3-8BFE-484E-BDF7-D7D451FCAF06}" srcOrd="8"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2FE0C94-EDCD-4E14-96DF-855FE9E1BD93}" type="doc">
      <dgm:prSet loTypeId="urn:microsoft.com/office/officeart/2005/8/layout/venn1" loCatId="relationship" qsTypeId="urn:microsoft.com/office/officeart/2005/8/quickstyle/simple1" qsCatId="simple" csTypeId="urn:microsoft.com/office/officeart/2005/8/colors/accent1_2" csCatId="accent1" phldr="1"/>
      <dgm:spPr/>
      <dgm:t>
        <a:bodyPr/>
        <a:lstStyle/>
        <a:p>
          <a:endParaRPr lang="en-GB"/>
        </a:p>
      </dgm:t>
    </dgm:pt>
    <dgm:pt modelId="{3E02EACC-628A-4626-924A-78E278E4B40B}">
      <dgm:prSet phldrT="[Text]" custT="1"/>
      <dgm:spPr/>
      <dgm:t>
        <a:bodyPr/>
        <a:lstStyle/>
        <a:p>
          <a:r>
            <a:rPr lang="en-GB" sz="1000" b="1">
              <a:solidFill>
                <a:schemeClr val="tx1"/>
              </a:solidFill>
            </a:rPr>
            <a:t>Hubs and Clusters</a:t>
          </a:r>
        </a:p>
      </dgm:t>
    </dgm:pt>
    <dgm:pt modelId="{7CBA18A3-AA8E-4C32-B2AF-9CF67354CA1A}" type="parTrans" cxnId="{1778A6CC-C711-4FCF-B920-E1C3D4C4992D}">
      <dgm:prSet/>
      <dgm:spPr/>
      <dgm:t>
        <a:bodyPr/>
        <a:lstStyle/>
        <a:p>
          <a:endParaRPr lang="en-GB"/>
        </a:p>
      </dgm:t>
    </dgm:pt>
    <dgm:pt modelId="{18159979-7F89-4804-A77B-D77EB5DAA501}" type="sibTrans" cxnId="{1778A6CC-C711-4FCF-B920-E1C3D4C4992D}">
      <dgm:prSet/>
      <dgm:spPr/>
      <dgm:t>
        <a:bodyPr/>
        <a:lstStyle/>
        <a:p>
          <a:endParaRPr lang="en-GB"/>
        </a:p>
      </dgm:t>
    </dgm:pt>
    <dgm:pt modelId="{618E59BC-6669-4CFF-8C4B-6062144E235B}">
      <dgm:prSet phldrT="[Text]" custT="1"/>
      <dgm:spPr/>
      <dgm:t>
        <a:bodyPr/>
        <a:lstStyle/>
        <a:p>
          <a:r>
            <a:rPr lang="en-GB" sz="1000" b="0">
              <a:solidFill>
                <a:schemeClr val="tx1"/>
              </a:solidFill>
            </a:rPr>
            <a:t>Intermodal connection</a:t>
          </a:r>
        </a:p>
      </dgm:t>
    </dgm:pt>
    <dgm:pt modelId="{24C1CA04-2CB0-4573-A91D-E33CCFF650A1}" type="parTrans" cxnId="{FB7E6886-D16D-4BF7-AF56-00CB0FB8472C}">
      <dgm:prSet/>
      <dgm:spPr/>
      <dgm:t>
        <a:bodyPr/>
        <a:lstStyle/>
        <a:p>
          <a:endParaRPr lang="en-GB"/>
        </a:p>
      </dgm:t>
    </dgm:pt>
    <dgm:pt modelId="{F025C60F-B85A-4378-94B9-FD53112A8964}" type="sibTrans" cxnId="{FB7E6886-D16D-4BF7-AF56-00CB0FB8472C}">
      <dgm:prSet/>
      <dgm:spPr/>
      <dgm:t>
        <a:bodyPr/>
        <a:lstStyle/>
        <a:p>
          <a:endParaRPr lang="en-GB"/>
        </a:p>
      </dgm:t>
    </dgm:pt>
    <dgm:pt modelId="{5E5E0614-0FB1-43A9-8655-EA27B9EA0136}">
      <dgm:prSet phldrT="[Text]" custT="1"/>
      <dgm:spPr/>
      <dgm:t>
        <a:bodyPr/>
        <a:lstStyle/>
        <a:p>
          <a:r>
            <a:rPr lang="en-GB" sz="1000" b="1">
              <a:solidFill>
                <a:schemeClr val="tx1"/>
              </a:solidFill>
            </a:rPr>
            <a:t>Planning &amp; Operation</a:t>
          </a:r>
        </a:p>
      </dgm:t>
    </dgm:pt>
    <dgm:pt modelId="{75A5F370-7BAB-4BBA-924E-1CC5D85E9611}" type="parTrans" cxnId="{42761818-40F6-474C-92D5-B866F6E42A95}">
      <dgm:prSet/>
      <dgm:spPr/>
      <dgm:t>
        <a:bodyPr/>
        <a:lstStyle/>
        <a:p>
          <a:endParaRPr lang="en-GB"/>
        </a:p>
      </dgm:t>
    </dgm:pt>
    <dgm:pt modelId="{176B240E-C34B-48A4-AF9D-9894F72C1CC7}" type="sibTrans" cxnId="{42761818-40F6-474C-92D5-B866F6E42A95}">
      <dgm:prSet/>
      <dgm:spPr/>
      <dgm:t>
        <a:bodyPr/>
        <a:lstStyle/>
        <a:p>
          <a:endParaRPr lang="en-GB"/>
        </a:p>
      </dgm:t>
    </dgm:pt>
    <dgm:pt modelId="{C53ED119-8DA6-4057-8224-50DB560D5FC3}">
      <dgm:prSet phldrT="[Text]" custT="1"/>
      <dgm:spPr/>
      <dgm:t>
        <a:bodyPr/>
        <a:lstStyle/>
        <a:p>
          <a:r>
            <a:rPr lang="en-GB" sz="1000">
              <a:solidFill>
                <a:schemeClr val="tx1"/>
              </a:solidFill>
            </a:rPr>
            <a:t>Logistic management</a:t>
          </a:r>
        </a:p>
      </dgm:t>
    </dgm:pt>
    <dgm:pt modelId="{15EB0F85-61D5-4A91-B007-9B37303CE7A3}" type="parTrans" cxnId="{534DB412-5F61-48A4-962B-6C0412458DCE}">
      <dgm:prSet/>
      <dgm:spPr/>
      <dgm:t>
        <a:bodyPr/>
        <a:lstStyle/>
        <a:p>
          <a:endParaRPr lang="en-GB"/>
        </a:p>
      </dgm:t>
    </dgm:pt>
    <dgm:pt modelId="{7D5B69C2-1A2E-44C7-A1E2-0143CD9CE707}" type="sibTrans" cxnId="{534DB412-5F61-48A4-962B-6C0412458DCE}">
      <dgm:prSet/>
      <dgm:spPr/>
      <dgm:t>
        <a:bodyPr/>
        <a:lstStyle/>
        <a:p>
          <a:endParaRPr lang="en-GB"/>
        </a:p>
      </dgm:t>
    </dgm:pt>
    <dgm:pt modelId="{C2776960-6F26-48B4-A663-33FE441473F8}">
      <dgm:prSet phldrT="[Text]" custT="1"/>
      <dgm:spPr/>
      <dgm:t>
        <a:bodyPr/>
        <a:lstStyle/>
        <a:p>
          <a:r>
            <a:rPr lang="en-GB" sz="1000">
              <a:solidFill>
                <a:schemeClr val="tx1"/>
              </a:solidFill>
            </a:rPr>
            <a:t>Asset maintenance &amp; optimisation</a:t>
          </a:r>
        </a:p>
      </dgm:t>
    </dgm:pt>
    <dgm:pt modelId="{9C60BBD9-9B71-4178-B93A-9D2A7377216A}" type="parTrans" cxnId="{91018C1F-A47D-4E77-BDBD-6A341D0F48C5}">
      <dgm:prSet/>
      <dgm:spPr/>
      <dgm:t>
        <a:bodyPr/>
        <a:lstStyle/>
        <a:p>
          <a:endParaRPr lang="en-GB"/>
        </a:p>
      </dgm:t>
    </dgm:pt>
    <dgm:pt modelId="{EA196EEB-0BBC-40E3-92A5-7D91DB3782A9}" type="sibTrans" cxnId="{91018C1F-A47D-4E77-BDBD-6A341D0F48C5}">
      <dgm:prSet/>
      <dgm:spPr/>
      <dgm:t>
        <a:bodyPr/>
        <a:lstStyle/>
        <a:p>
          <a:endParaRPr lang="en-GB"/>
        </a:p>
      </dgm:t>
    </dgm:pt>
    <dgm:pt modelId="{4EB9EE09-7A87-40A1-82A0-CE605FF187B6}">
      <dgm:prSet phldrT="[Text]" custT="1"/>
      <dgm:spPr/>
      <dgm:t>
        <a:bodyPr/>
        <a:lstStyle/>
        <a:p>
          <a:r>
            <a:rPr lang="en-GB" sz="1000">
              <a:solidFill>
                <a:schemeClr val="tx1"/>
              </a:solidFill>
            </a:rPr>
            <a:t>Automation</a:t>
          </a:r>
        </a:p>
      </dgm:t>
    </dgm:pt>
    <dgm:pt modelId="{9BBE5065-0692-47EC-9495-6659986D36F4}" type="parTrans" cxnId="{95B1C0C2-6900-4B23-B3A9-6D5D7279B418}">
      <dgm:prSet/>
      <dgm:spPr/>
      <dgm:t>
        <a:bodyPr/>
        <a:lstStyle/>
        <a:p>
          <a:endParaRPr lang="en-GB"/>
        </a:p>
      </dgm:t>
    </dgm:pt>
    <dgm:pt modelId="{F7277D27-D2E9-42A2-9FD8-C73EC747B432}" type="sibTrans" cxnId="{95B1C0C2-6900-4B23-B3A9-6D5D7279B418}">
      <dgm:prSet/>
      <dgm:spPr/>
      <dgm:t>
        <a:bodyPr/>
        <a:lstStyle/>
        <a:p>
          <a:endParaRPr lang="en-GB"/>
        </a:p>
      </dgm:t>
    </dgm:pt>
    <dgm:pt modelId="{467F6CB2-2846-4C2B-A262-589E9C4D30EC}">
      <dgm:prSet phldrT="[Text]" custT="1"/>
      <dgm:spPr/>
      <dgm:t>
        <a:bodyPr/>
        <a:lstStyle/>
        <a:p>
          <a:r>
            <a:rPr lang="en-GB" sz="1000">
              <a:solidFill>
                <a:schemeClr val="tx1"/>
              </a:solidFill>
            </a:rPr>
            <a:t>Cybersecurity</a:t>
          </a:r>
        </a:p>
      </dgm:t>
    </dgm:pt>
    <dgm:pt modelId="{0B4DF675-8750-44A8-B56D-ED5B9D96085F}" type="parTrans" cxnId="{FBE4F537-577C-48A6-B9BC-D9D3ECC2A193}">
      <dgm:prSet/>
      <dgm:spPr/>
      <dgm:t>
        <a:bodyPr/>
        <a:lstStyle/>
        <a:p>
          <a:endParaRPr lang="en-GB"/>
        </a:p>
      </dgm:t>
    </dgm:pt>
    <dgm:pt modelId="{BB704ABD-31B8-4FCD-AFEA-842DCB28179A}" type="sibTrans" cxnId="{FBE4F537-577C-48A6-B9BC-D9D3ECC2A193}">
      <dgm:prSet/>
      <dgm:spPr/>
      <dgm:t>
        <a:bodyPr/>
        <a:lstStyle/>
        <a:p>
          <a:endParaRPr lang="en-GB"/>
        </a:p>
      </dgm:t>
    </dgm:pt>
    <dgm:pt modelId="{62FF3023-4DA7-4F4D-94EF-14886ABD7D1B}">
      <dgm:prSet phldrT="[Text]" custT="1"/>
      <dgm:spPr/>
      <dgm:t>
        <a:bodyPr/>
        <a:lstStyle/>
        <a:p>
          <a:r>
            <a:rPr lang="en-GB" sz="1000">
              <a:solidFill>
                <a:schemeClr val="tx1"/>
              </a:solidFill>
            </a:rPr>
            <a:t>Data sharing</a:t>
          </a:r>
        </a:p>
      </dgm:t>
    </dgm:pt>
    <dgm:pt modelId="{76CFCD65-FABE-41C4-A704-9E74B6200A2C}" type="parTrans" cxnId="{FA743F46-8148-451D-8E13-703C98B4D921}">
      <dgm:prSet/>
      <dgm:spPr/>
      <dgm:t>
        <a:bodyPr/>
        <a:lstStyle/>
        <a:p>
          <a:endParaRPr lang="en-GB"/>
        </a:p>
      </dgm:t>
    </dgm:pt>
    <dgm:pt modelId="{0CFD5C36-BE54-41FD-809F-CC508667BA0C}" type="sibTrans" cxnId="{FA743F46-8148-451D-8E13-703C98B4D921}">
      <dgm:prSet/>
      <dgm:spPr/>
      <dgm:t>
        <a:bodyPr/>
        <a:lstStyle/>
        <a:p>
          <a:endParaRPr lang="en-GB"/>
        </a:p>
      </dgm:t>
    </dgm:pt>
    <dgm:pt modelId="{CCC5C1E8-3EC4-49FA-AC7C-E9C15EB3C933}">
      <dgm:prSet phldrT="[Text]" custT="1"/>
      <dgm:spPr/>
      <dgm:t>
        <a:bodyPr/>
        <a:lstStyle/>
        <a:p>
          <a:r>
            <a:rPr lang="en-GB" sz="1000">
              <a:solidFill>
                <a:schemeClr val="tx1"/>
              </a:solidFill>
            </a:rPr>
            <a:t>Improving resiliency, efficiency</a:t>
          </a:r>
        </a:p>
      </dgm:t>
    </dgm:pt>
    <dgm:pt modelId="{29404712-D4CA-4012-8610-83AF8FB1345F}" type="parTrans" cxnId="{A45722E9-DBEF-410E-8C34-861391B813EA}">
      <dgm:prSet/>
      <dgm:spPr/>
      <dgm:t>
        <a:bodyPr/>
        <a:lstStyle/>
        <a:p>
          <a:endParaRPr lang="en-GB"/>
        </a:p>
      </dgm:t>
    </dgm:pt>
    <dgm:pt modelId="{FD6E7D5B-AFEF-4994-83D1-5E8C080A30DD}" type="sibTrans" cxnId="{A45722E9-DBEF-410E-8C34-861391B813EA}">
      <dgm:prSet/>
      <dgm:spPr/>
      <dgm:t>
        <a:bodyPr/>
        <a:lstStyle/>
        <a:p>
          <a:endParaRPr lang="en-GB"/>
        </a:p>
      </dgm:t>
    </dgm:pt>
    <dgm:pt modelId="{5CF4FFFF-A347-4EB7-8501-6A858CF6A605}">
      <dgm:prSet phldrT="[Text]" custT="1"/>
      <dgm:spPr/>
      <dgm:t>
        <a:bodyPr/>
        <a:lstStyle/>
        <a:p>
          <a:r>
            <a:rPr lang="en-GB" sz="1000">
              <a:solidFill>
                <a:schemeClr val="tx1"/>
              </a:solidFill>
            </a:rPr>
            <a:t>Placemaking &amp; Local Growth Hubs</a:t>
          </a:r>
        </a:p>
      </dgm:t>
    </dgm:pt>
    <dgm:pt modelId="{CC39DA55-8892-4C6B-AA17-A2EDFDC637EE}" type="parTrans" cxnId="{99CC30BD-96B0-4A52-88C7-A530EE2BE533}">
      <dgm:prSet/>
      <dgm:spPr/>
      <dgm:t>
        <a:bodyPr/>
        <a:lstStyle/>
        <a:p>
          <a:endParaRPr lang="en-GB"/>
        </a:p>
      </dgm:t>
    </dgm:pt>
    <dgm:pt modelId="{A7435A49-0B9E-4BC4-8C31-FA3FA5461DCA}" type="sibTrans" cxnId="{99CC30BD-96B0-4A52-88C7-A530EE2BE533}">
      <dgm:prSet/>
      <dgm:spPr/>
      <dgm:t>
        <a:bodyPr/>
        <a:lstStyle/>
        <a:p>
          <a:endParaRPr lang="en-GB"/>
        </a:p>
      </dgm:t>
    </dgm:pt>
    <dgm:pt modelId="{ECE6D532-C6C2-4047-B16E-C8BF85DA13F7}">
      <dgm:prSet phldrT="[Text]" custT="1"/>
      <dgm:spPr/>
      <dgm:t>
        <a:bodyPr/>
        <a:lstStyle/>
        <a:p>
          <a:r>
            <a:rPr lang="en-GB" sz="1000"/>
            <a:t>Future of transport systems</a:t>
          </a:r>
        </a:p>
      </dgm:t>
    </dgm:pt>
    <dgm:pt modelId="{3CADF216-016E-45B6-A455-BB46FC466936}" type="parTrans" cxnId="{73BB7093-1860-4674-9B7C-F13F4BB2EC5F}">
      <dgm:prSet/>
      <dgm:spPr/>
      <dgm:t>
        <a:bodyPr/>
        <a:lstStyle/>
        <a:p>
          <a:endParaRPr lang="en-GB"/>
        </a:p>
      </dgm:t>
    </dgm:pt>
    <dgm:pt modelId="{A78F85D4-E61C-424F-B2E2-EFB0BB722559}" type="sibTrans" cxnId="{73BB7093-1860-4674-9B7C-F13F4BB2EC5F}">
      <dgm:prSet/>
      <dgm:spPr/>
      <dgm:t>
        <a:bodyPr/>
        <a:lstStyle/>
        <a:p>
          <a:endParaRPr lang="en-GB"/>
        </a:p>
      </dgm:t>
    </dgm:pt>
    <dgm:pt modelId="{3314F169-A74A-457B-8C43-326EB3E80F72}">
      <dgm:prSet phldrT="[Text]" custT="1"/>
      <dgm:spPr/>
      <dgm:t>
        <a:bodyPr/>
        <a:lstStyle/>
        <a:p>
          <a:r>
            <a:rPr lang="en-GB" sz="1000">
              <a:solidFill>
                <a:schemeClr val="tx1"/>
              </a:solidFill>
            </a:rPr>
            <a:t>Strategic convening</a:t>
          </a:r>
        </a:p>
      </dgm:t>
    </dgm:pt>
    <dgm:pt modelId="{DCA8E452-46EC-43B7-A63D-798845FF3DB4}" type="parTrans" cxnId="{879E1041-05EC-4A1E-ACBE-460FAD4CB06B}">
      <dgm:prSet/>
      <dgm:spPr/>
      <dgm:t>
        <a:bodyPr/>
        <a:lstStyle/>
        <a:p>
          <a:endParaRPr lang="en-GB"/>
        </a:p>
      </dgm:t>
    </dgm:pt>
    <dgm:pt modelId="{45BA3450-6492-4242-A23D-C74718089F95}" type="sibTrans" cxnId="{879E1041-05EC-4A1E-ACBE-460FAD4CB06B}">
      <dgm:prSet/>
      <dgm:spPr/>
      <dgm:t>
        <a:bodyPr/>
        <a:lstStyle/>
        <a:p>
          <a:endParaRPr lang="en-GB"/>
        </a:p>
      </dgm:t>
    </dgm:pt>
    <dgm:pt modelId="{5F65127C-E062-4001-AA39-0E6F1F9FDCBC}">
      <dgm:prSet phldrT="[Text]" custT="1"/>
      <dgm:spPr/>
      <dgm:t>
        <a:bodyPr/>
        <a:lstStyle/>
        <a:p>
          <a:r>
            <a:rPr lang="en-GB" sz="1000">
              <a:solidFill>
                <a:schemeClr val="tx1"/>
              </a:solidFill>
            </a:rPr>
            <a:t>Workforce skills</a:t>
          </a:r>
        </a:p>
      </dgm:t>
    </dgm:pt>
    <dgm:pt modelId="{0753DA83-2E07-44FE-82B6-ED800791640E}" type="parTrans" cxnId="{6A89800B-5B84-413D-AC0B-D44C4C2C4506}">
      <dgm:prSet/>
      <dgm:spPr/>
      <dgm:t>
        <a:bodyPr/>
        <a:lstStyle/>
        <a:p>
          <a:endParaRPr lang="en-GB"/>
        </a:p>
      </dgm:t>
    </dgm:pt>
    <dgm:pt modelId="{94072B78-8CCD-4971-B5AC-D70AC0E1D9E6}" type="sibTrans" cxnId="{6A89800B-5B84-413D-AC0B-D44C4C2C4506}">
      <dgm:prSet/>
      <dgm:spPr/>
      <dgm:t>
        <a:bodyPr/>
        <a:lstStyle/>
        <a:p>
          <a:endParaRPr lang="en-GB"/>
        </a:p>
      </dgm:t>
    </dgm:pt>
    <dgm:pt modelId="{C29BC6A5-1E9B-4614-9206-AC5DE72DB840}">
      <dgm:prSet phldrT="[Text]" custT="1"/>
      <dgm:spPr/>
      <dgm:t>
        <a:bodyPr/>
        <a:lstStyle/>
        <a:p>
          <a:r>
            <a:rPr lang="en-GB" sz="1000"/>
            <a:t>Engagements via, white paper, foresight, evidence-based infographics and events</a:t>
          </a:r>
        </a:p>
      </dgm:t>
    </dgm:pt>
    <dgm:pt modelId="{BD06C6C5-00C0-4792-8EDF-CC10ADF5BFD9}" type="parTrans" cxnId="{960B2AEF-C44E-42B2-A26F-D31EC630FDC3}">
      <dgm:prSet/>
      <dgm:spPr/>
      <dgm:t>
        <a:bodyPr/>
        <a:lstStyle/>
        <a:p>
          <a:endParaRPr lang="en-GB"/>
        </a:p>
      </dgm:t>
    </dgm:pt>
    <dgm:pt modelId="{4C60C661-5E8C-49C4-9C19-264F801532A1}" type="sibTrans" cxnId="{960B2AEF-C44E-42B2-A26F-D31EC630FDC3}">
      <dgm:prSet/>
      <dgm:spPr/>
      <dgm:t>
        <a:bodyPr/>
        <a:lstStyle/>
        <a:p>
          <a:endParaRPr lang="en-GB"/>
        </a:p>
      </dgm:t>
    </dgm:pt>
    <dgm:pt modelId="{5C8BAC9A-A184-4009-9D92-E65B4D736296}">
      <dgm:prSet phldrT="[Text]" custT="1"/>
      <dgm:spPr/>
      <dgm:t>
        <a:bodyPr/>
        <a:lstStyle/>
        <a:p>
          <a:r>
            <a:rPr lang="en-GB" sz="1000" b="1"/>
            <a:t>Autonomy</a:t>
          </a:r>
        </a:p>
      </dgm:t>
    </dgm:pt>
    <dgm:pt modelId="{3399C91A-666F-46D5-8ABD-037F408B57E9}" type="parTrans" cxnId="{EE12EEE7-B5AA-440C-9C09-6821C05E06D4}">
      <dgm:prSet/>
      <dgm:spPr/>
      <dgm:t>
        <a:bodyPr/>
        <a:lstStyle/>
        <a:p>
          <a:endParaRPr lang="en-GB"/>
        </a:p>
      </dgm:t>
    </dgm:pt>
    <dgm:pt modelId="{06B26F68-CB0E-45F0-95BD-127429F7C7E4}" type="sibTrans" cxnId="{EE12EEE7-B5AA-440C-9C09-6821C05E06D4}">
      <dgm:prSet/>
      <dgm:spPr/>
      <dgm:t>
        <a:bodyPr/>
        <a:lstStyle/>
        <a:p>
          <a:endParaRPr lang="en-GB"/>
        </a:p>
      </dgm:t>
    </dgm:pt>
    <dgm:pt modelId="{67B6AFF1-AD93-4B7C-9D16-135E0DFBC89D}">
      <dgm:prSet phldrT="[Text]" custT="1"/>
      <dgm:spPr/>
      <dgm:t>
        <a:bodyPr/>
        <a:lstStyle/>
        <a:p>
          <a:r>
            <a:rPr lang="en-GB" sz="1000">
              <a:solidFill>
                <a:schemeClr val="tx1"/>
              </a:solidFill>
            </a:rPr>
            <a:t>Autonomous Vehicles including automobiles, drones, vessels and more</a:t>
          </a:r>
        </a:p>
      </dgm:t>
    </dgm:pt>
    <dgm:pt modelId="{E2B093F5-46A8-459E-9335-8204A77C0CBC}" type="parTrans" cxnId="{DE764CAD-5792-4ECC-B8C9-8E6CFB4C2101}">
      <dgm:prSet/>
      <dgm:spPr/>
      <dgm:t>
        <a:bodyPr/>
        <a:lstStyle/>
        <a:p>
          <a:endParaRPr lang="en-GB"/>
        </a:p>
      </dgm:t>
    </dgm:pt>
    <dgm:pt modelId="{8B1DC8FD-CFD8-4BFD-881E-62EB4829016B}" type="sibTrans" cxnId="{DE764CAD-5792-4ECC-B8C9-8E6CFB4C2101}">
      <dgm:prSet/>
      <dgm:spPr/>
      <dgm:t>
        <a:bodyPr/>
        <a:lstStyle/>
        <a:p>
          <a:endParaRPr lang="en-GB"/>
        </a:p>
      </dgm:t>
    </dgm:pt>
    <dgm:pt modelId="{539AC1F8-C46D-406F-BC62-70AB0231F437}">
      <dgm:prSet phldrT="[Text]" custT="1"/>
      <dgm:spPr/>
      <dgm:t>
        <a:bodyPr/>
        <a:lstStyle/>
        <a:p>
          <a:r>
            <a:rPr lang="en-GB" sz="1000">
              <a:solidFill>
                <a:schemeClr val="tx1"/>
              </a:solidFill>
            </a:rPr>
            <a:t>Integration of AV and supporting infrastructure</a:t>
          </a:r>
        </a:p>
      </dgm:t>
    </dgm:pt>
    <dgm:pt modelId="{1119DEDD-D419-4C32-BC7F-87E301CD7982}" type="parTrans" cxnId="{F05B963E-52D5-4F04-B274-72A7B2C978CE}">
      <dgm:prSet/>
      <dgm:spPr/>
      <dgm:t>
        <a:bodyPr/>
        <a:lstStyle/>
        <a:p>
          <a:endParaRPr lang="en-GB"/>
        </a:p>
      </dgm:t>
    </dgm:pt>
    <dgm:pt modelId="{A9FCE27D-D25E-4DF5-A179-F971F7B3FA14}" type="sibTrans" cxnId="{F05B963E-52D5-4F04-B274-72A7B2C978CE}">
      <dgm:prSet/>
      <dgm:spPr/>
      <dgm:t>
        <a:bodyPr/>
        <a:lstStyle/>
        <a:p>
          <a:endParaRPr lang="en-GB"/>
        </a:p>
      </dgm:t>
    </dgm:pt>
    <dgm:pt modelId="{33925876-41D5-449C-9689-E9B48722FEE0}">
      <dgm:prSet phldrT="[Text]" custT="1"/>
      <dgm:spPr/>
      <dgm:t>
        <a:bodyPr/>
        <a:lstStyle/>
        <a:p>
          <a:r>
            <a:rPr lang="en-GB" sz="1000" b="1">
              <a:solidFill>
                <a:schemeClr val="tx1"/>
              </a:solidFill>
            </a:rPr>
            <a:t>People Experience</a:t>
          </a:r>
          <a:endParaRPr lang="en-GB" sz="1000">
            <a:solidFill>
              <a:schemeClr val="tx1"/>
            </a:solidFill>
          </a:endParaRPr>
        </a:p>
      </dgm:t>
    </dgm:pt>
    <dgm:pt modelId="{729AFC2A-901E-449B-8E38-7462984CF468}" type="parTrans" cxnId="{CB356143-0A8F-4140-A78C-E650FFAB81C8}">
      <dgm:prSet/>
      <dgm:spPr/>
      <dgm:t>
        <a:bodyPr/>
        <a:lstStyle/>
        <a:p>
          <a:endParaRPr lang="en-GB"/>
        </a:p>
      </dgm:t>
    </dgm:pt>
    <dgm:pt modelId="{5ADB98EA-7610-49E2-B60D-7855100E0712}" type="sibTrans" cxnId="{CB356143-0A8F-4140-A78C-E650FFAB81C8}">
      <dgm:prSet/>
      <dgm:spPr/>
      <dgm:t>
        <a:bodyPr/>
        <a:lstStyle/>
        <a:p>
          <a:endParaRPr lang="en-GB"/>
        </a:p>
      </dgm:t>
    </dgm:pt>
    <dgm:pt modelId="{C3F314E3-3AB4-4ABB-B814-1F5A09A852C1}">
      <dgm:prSet phldrT="[Text]" custT="1"/>
      <dgm:spPr/>
      <dgm:t>
        <a:bodyPr/>
        <a:lstStyle/>
        <a:p>
          <a:r>
            <a:rPr lang="en-GB" sz="1000">
              <a:solidFill>
                <a:schemeClr val="tx1"/>
              </a:solidFill>
            </a:rPr>
            <a:t>Passenger</a:t>
          </a:r>
        </a:p>
      </dgm:t>
    </dgm:pt>
    <dgm:pt modelId="{68629F1B-B8AD-4E22-9070-5FC06D1EE464}" type="parTrans" cxnId="{831F6811-6DAF-481F-AFC9-A295FF833F9C}">
      <dgm:prSet/>
      <dgm:spPr/>
      <dgm:t>
        <a:bodyPr/>
        <a:lstStyle/>
        <a:p>
          <a:endParaRPr lang="en-GB"/>
        </a:p>
      </dgm:t>
    </dgm:pt>
    <dgm:pt modelId="{56216595-F4B3-444F-9CE8-7782111CD77C}" type="sibTrans" cxnId="{831F6811-6DAF-481F-AFC9-A295FF833F9C}">
      <dgm:prSet/>
      <dgm:spPr/>
      <dgm:t>
        <a:bodyPr/>
        <a:lstStyle/>
        <a:p>
          <a:endParaRPr lang="en-GB"/>
        </a:p>
      </dgm:t>
    </dgm:pt>
    <dgm:pt modelId="{BCE9D5CC-4256-490C-AEED-1478F74F5343}">
      <dgm:prSet phldrT="[Text]" custT="1"/>
      <dgm:spPr/>
      <dgm:t>
        <a:bodyPr/>
        <a:lstStyle/>
        <a:p>
          <a:r>
            <a:rPr lang="en-GB" sz="1000">
              <a:solidFill>
                <a:schemeClr val="tx1"/>
              </a:solidFill>
            </a:rPr>
            <a:t>Public</a:t>
          </a:r>
        </a:p>
      </dgm:t>
    </dgm:pt>
    <dgm:pt modelId="{CC0F0E56-A3FA-4F26-A621-4A100E9BEB7F}" type="parTrans" cxnId="{4D7448D4-34B8-43C0-8805-F372A1EAE389}">
      <dgm:prSet/>
      <dgm:spPr/>
      <dgm:t>
        <a:bodyPr/>
        <a:lstStyle/>
        <a:p>
          <a:endParaRPr lang="en-GB"/>
        </a:p>
      </dgm:t>
    </dgm:pt>
    <dgm:pt modelId="{ED67DEC2-38E6-4059-85E7-17005558501C}" type="sibTrans" cxnId="{4D7448D4-34B8-43C0-8805-F372A1EAE389}">
      <dgm:prSet/>
      <dgm:spPr/>
      <dgm:t>
        <a:bodyPr/>
        <a:lstStyle/>
        <a:p>
          <a:endParaRPr lang="en-GB"/>
        </a:p>
      </dgm:t>
    </dgm:pt>
    <dgm:pt modelId="{E518AEB0-8D4E-412D-9C4E-4F513DB14901}">
      <dgm:prSet phldrT="[Text]" custT="1"/>
      <dgm:spPr/>
      <dgm:t>
        <a:bodyPr/>
        <a:lstStyle/>
        <a:p>
          <a:r>
            <a:rPr lang="en-GB" sz="1000">
              <a:solidFill>
                <a:schemeClr val="tx1"/>
              </a:solidFill>
            </a:rPr>
            <a:t>Safety and reliability</a:t>
          </a:r>
        </a:p>
      </dgm:t>
    </dgm:pt>
    <dgm:pt modelId="{AB1E8F19-CF96-4899-A649-EB9CD22A66A0}" type="parTrans" cxnId="{84801099-D2FD-42E8-AABE-A72575E69E82}">
      <dgm:prSet/>
      <dgm:spPr/>
      <dgm:t>
        <a:bodyPr/>
        <a:lstStyle/>
        <a:p>
          <a:endParaRPr lang="en-GB"/>
        </a:p>
      </dgm:t>
    </dgm:pt>
    <dgm:pt modelId="{95EB8513-7BE7-46CE-9679-759C20DDF1C4}" type="sibTrans" cxnId="{84801099-D2FD-42E8-AABE-A72575E69E82}">
      <dgm:prSet/>
      <dgm:spPr/>
      <dgm:t>
        <a:bodyPr/>
        <a:lstStyle/>
        <a:p>
          <a:endParaRPr lang="en-GB"/>
        </a:p>
      </dgm:t>
    </dgm:pt>
    <dgm:pt modelId="{E86AB53F-8A1C-4E7E-9E04-BF6A711D5572}">
      <dgm:prSet phldrT="[Text]" custT="1"/>
      <dgm:spPr/>
      <dgm:t>
        <a:bodyPr/>
        <a:lstStyle/>
        <a:p>
          <a:r>
            <a:rPr lang="en-GB" sz="1000">
              <a:solidFill>
                <a:schemeClr val="tx1"/>
              </a:solidFill>
            </a:rPr>
            <a:t>Accessibility and inclusivity</a:t>
          </a:r>
        </a:p>
      </dgm:t>
    </dgm:pt>
    <dgm:pt modelId="{11778AE6-7BC8-4FDB-A17A-59BFED0221AC}" type="parTrans" cxnId="{FE969319-9DB1-4661-840C-AE1EBE3CFA97}">
      <dgm:prSet/>
      <dgm:spPr/>
      <dgm:t>
        <a:bodyPr/>
        <a:lstStyle/>
        <a:p>
          <a:endParaRPr lang="en-GB"/>
        </a:p>
      </dgm:t>
    </dgm:pt>
    <dgm:pt modelId="{616E7AE2-908B-432A-ABAF-0BEF6B216CE8}" type="sibTrans" cxnId="{FE969319-9DB1-4661-840C-AE1EBE3CFA97}">
      <dgm:prSet/>
      <dgm:spPr/>
      <dgm:t>
        <a:bodyPr/>
        <a:lstStyle/>
        <a:p>
          <a:endParaRPr lang="en-GB"/>
        </a:p>
      </dgm:t>
    </dgm:pt>
    <dgm:pt modelId="{00F0B402-62B7-437D-9644-15C71FED1364}">
      <dgm:prSet phldrT="[Text]" custT="1"/>
      <dgm:spPr/>
      <dgm:t>
        <a:bodyPr/>
        <a:lstStyle/>
        <a:p>
          <a:r>
            <a:rPr lang="en-GB" sz="1000" b="1">
              <a:solidFill>
                <a:schemeClr val="tx1"/>
              </a:solidFill>
            </a:rPr>
            <a:t>Decarbonisation</a:t>
          </a:r>
          <a:endParaRPr lang="en-GB" sz="1000">
            <a:solidFill>
              <a:schemeClr val="tx1"/>
            </a:solidFill>
          </a:endParaRPr>
        </a:p>
      </dgm:t>
    </dgm:pt>
    <dgm:pt modelId="{0238F490-1578-4439-BFE6-575C2E57698B}" type="parTrans" cxnId="{A262D64A-9E8D-4FD0-BD13-9191B085B661}">
      <dgm:prSet/>
      <dgm:spPr/>
      <dgm:t>
        <a:bodyPr/>
        <a:lstStyle/>
        <a:p>
          <a:endParaRPr lang="en-GB"/>
        </a:p>
      </dgm:t>
    </dgm:pt>
    <dgm:pt modelId="{73E2EE01-86D8-46CD-B1DE-63ABE09F0459}" type="sibTrans" cxnId="{A262D64A-9E8D-4FD0-BD13-9191B085B661}">
      <dgm:prSet/>
      <dgm:spPr/>
      <dgm:t>
        <a:bodyPr/>
        <a:lstStyle/>
        <a:p>
          <a:endParaRPr lang="en-GB"/>
        </a:p>
      </dgm:t>
    </dgm:pt>
    <dgm:pt modelId="{7323BA8E-4662-48AB-ADEC-806080DF5666}">
      <dgm:prSet phldrT="[Text]" custT="1"/>
      <dgm:spPr/>
      <dgm:t>
        <a:bodyPr/>
        <a:lstStyle/>
        <a:p>
          <a:r>
            <a:rPr lang="en-GB" sz="1000">
              <a:solidFill>
                <a:schemeClr val="tx1"/>
              </a:solidFill>
            </a:rPr>
            <a:t>Clean</a:t>
          </a:r>
          <a:r>
            <a:rPr lang="en-GB" sz="1000"/>
            <a:t> Fuels</a:t>
          </a:r>
        </a:p>
      </dgm:t>
    </dgm:pt>
    <dgm:pt modelId="{D566B0F0-D5A9-4419-A3F4-9E7EDE3EF473}" type="parTrans" cxnId="{D86E3270-A49A-48D0-AA55-40BD44384BD1}">
      <dgm:prSet/>
      <dgm:spPr/>
      <dgm:t>
        <a:bodyPr/>
        <a:lstStyle/>
        <a:p>
          <a:endParaRPr lang="en-GB"/>
        </a:p>
      </dgm:t>
    </dgm:pt>
    <dgm:pt modelId="{A67F0F71-4F76-4579-B642-0C34329F0030}" type="sibTrans" cxnId="{D86E3270-A49A-48D0-AA55-40BD44384BD1}">
      <dgm:prSet/>
      <dgm:spPr/>
      <dgm:t>
        <a:bodyPr/>
        <a:lstStyle/>
        <a:p>
          <a:endParaRPr lang="en-GB"/>
        </a:p>
      </dgm:t>
    </dgm:pt>
    <dgm:pt modelId="{B8D6D84D-8230-4585-B3CF-74CE084F8F6D}">
      <dgm:prSet phldrT="[Text]" custT="1"/>
      <dgm:spPr/>
      <dgm:t>
        <a:bodyPr/>
        <a:lstStyle/>
        <a:p>
          <a:r>
            <a:rPr lang="en-GB" sz="1000"/>
            <a:t>Electrification</a:t>
          </a:r>
        </a:p>
      </dgm:t>
    </dgm:pt>
    <dgm:pt modelId="{39BE9F16-60CE-48EF-ACD2-66CA5D39750A}" type="parTrans" cxnId="{91785F37-72E9-416D-8911-630304A7ACFE}">
      <dgm:prSet/>
      <dgm:spPr/>
      <dgm:t>
        <a:bodyPr/>
        <a:lstStyle/>
        <a:p>
          <a:endParaRPr lang="en-GB"/>
        </a:p>
      </dgm:t>
    </dgm:pt>
    <dgm:pt modelId="{8B5036B2-AFBC-492D-B93A-488B0339C1A8}" type="sibTrans" cxnId="{91785F37-72E9-416D-8911-630304A7ACFE}">
      <dgm:prSet/>
      <dgm:spPr/>
      <dgm:t>
        <a:bodyPr/>
        <a:lstStyle/>
        <a:p>
          <a:endParaRPr lang="en-GB"/>
        </a:p>
      </dgm:t>
    </dgm:pt>
    <dgm:pt modelId="{05C932DA-DEA0-4F9E-81DF-B82941FB5719}">
      <dgm:prSet phldrT="[Text]" custT="1"/>
      <dgm:spPr/>
      <dgm:t>
        <a:bodyPr/>
        <a:lstStyle/>
        <a:p>
          <a:r>
            <a:rPr lang="en-GB" sz="1000"/>
            <a:t>Embedded carbon reduction across lifecycle</a:t>
          </a:r>
        </a:p>
      </dgm:t>
    </dgm:pt>
    <dgm:pt modelId="{65EC0903-AC66-44F3-B971-78FB51E4772C}" type="parTrans" cxnId="{0A376692-FD89-47A6-8F63-2835E4FE3BC4}">
      <dgm:prSet/>
      <dgm:spPr/>
      <dgm:t>
        <a:bodyPr/>
        <a:lstStyle/>
        <a:p>
          <a:endParaRPr lang="en-GB"/>
        </a:p>
      </dgm:t>
    </dgm:pt>
    <dgm:pt modelId="{55C1B8AB-B0D1-4CE3-8C81-10DAE40F804D}" type="sibTrans" cxnId="{0A376692-FD89-47A6-8F63-2835E4FE3BC4}">
      <dgm:prSet/>
      <dgm:spPr/>
      <dgm:t>
        <a:bodyPr/>
        <a:lstStyle/>
        <a:p>
          <a:endParaRPr lang="en-GB"/>
        </a:p>
      </dgm:t>
    </dgm:pt>
    <dgm:pt modelId="{F74186BA-F708-42FE-A330-22973E1F00AA}">
      <dgm:prSet phldrT="[Text]" custT="1"/>
      <dgm:spPr/>
      <dgm:t>
        <a:bodyPr/>
        <a:lstStyle/>
        <a:p>
          <a:r>
            <a:rPr lang="en-GB" sz="1000">
              <a:solidFill>
                <a:schemeClr val="tx1"/>
              </a:solidFill>
            </a:rPr>
            <a:t>Safety of assets</a:t>
          </a:r>
        </a:p>
      </dgm:t>
    </dgm:pt>
    <dgm:pt modelId="{E50BE868-B84D-4F8A-B556-030AA94CFE21}" type="parTrans" cxnId="{3EF46C27-3724-4B74-B324-96940A5656FB}">
      <dgm:prSet/>
      <dgm:spPr/>
      <dgm:t>
        <a:bodyPr/>
        <a:lstStyle/>
        <a:p>
          <a:endParaRPr lang="en-GB"/>
        </a:p>
      </dgm:t>
    </dgm:pt>
    <dgm:pt modelId="{A0F5778B-CFD8-4B59-86E0-F2E0B3B300DF}" type="sibTrans" cxnId="{3EF46C27-3724-4B74-B324-96940A5656FB}">
      <dgm:prSet/>
      <dgm:spPr/>
      <dgm:t>
        <a:bodyPr/>
        <a:lstStyle/>
        <a:p>
          <a:endParaRPr lang="en-GB"/>
        </a:p>
      </dgm:t>
    </dgm:pt>
    <dgm:pt modelId="{FD3104B4-2C5F-47E2-AE1E-A3483A8745DB}">
      <dgm:prSet phldrT="[Text]" custT="1"/>
      <dgm:spPr/>
      <dgm:t>
        <a:bodyPr/>
        <a:lstStyle/>
        <a:p>
          <a:r>
            <a:rPr lang="en-US" sz="1000" b="0">
              <a:solidFill>
                <a:srgbClr val="FF0000"/>
              </a:solidFill>
            </a:rPr>
            <a:t>Industry</a:t>
          </a:r>
          <a:endParaRPr lang="en-GB" sz="1000"/>
        </a:p>
      </dgm:t>
    </dgm:pt>
    <dgm:pt modelId="{28DAE100-0EBB-4706-A14B-EE1BF25E4269}" type="parTrans" cxnId="{25D39115-2EE1-42C3-8528-37987E070C2B}">
      <dgm:prSet/>
      <dgm:spPr/>
      <dgm:t>
        <a:bodyPr/>
        <a:lstStyle/>
        <a:p>
          <a:endParaRPr lang="en-GB"/>
        </a:p>
      </dgm:t>
    </dgm:pt>
    <dgm:pt modelId="{3322F4CA-9781-437B-9970-8AB34B323D50}" type="sibTrans" cxnId="{25D39115-2EE1-42C3-8528-37987E070C2B}">
      <dgm:prSet/>
      <dgm:spPr/>
      <dgm:t>
        <a:bodyPr/>
        <a:lstStyle/>
        <a:p>
          <a:endParaRPr lang="en-GB"/>
        </a:p>
      </dgm:t>
    </dgm:pt>
    <dgm:pt modelId="{53DFD5D3-406A-4659-9E36-8888078D1544}">
      <dgm:prSet phldrT="[Text]" custT="1"/>
      <dgm:spPr/>
      <dgm:t>
        <a:bodyPr/>
        <a:lstStyle/>
        <a:p>
          <a:r>
            <a:rPr lang="en-GB" sz="1000">
              <a:solidFill>
                <a:schemeClr val="tx1"/>
              </a:solidFill>
            </a:rPr>
            <a:t>Digitalisation of systems</a:t>
          </a:r>
        </a:p>
      </dgm:t>
    </dgm:pt>
    <dgm:pt modelId="{FE465532-B305-4BE1-9B50-006A7F54C718}" type="parTrans" cxnId="{AFE5BEF4-1445-4C23-AF78-1D71C92CBEC6}">
      <dgm:prSet/>
      <dgm:spPr/>
      <dgm:t>
        <a:bodyPr/>
        <a:lstStyle/>
        <a:p>
          <a:endParaRPr lang="en-GB"/>
        </a:p>
      </dgm:t>
    </dgm:pt>
    <dgm:pt modelId="{B0141050-A899-4C7A-A0A9-E944CE799333}" type="sibTrans" cxnId="{AFE5BEF4-1445-4C23-AF78-1D71C92CBEC6}">
      <dgm:prSet/>
      <dgm:spPr/>
      <dgm:t>
        <a:bodyPr/>
        <a:lstStyle/>
        <a:p>
          <a:endParaRPr lang="en-GB"/>
        </a:p>
      </dgm:t>
    </dgm:pt>
    <dgm:pt modelId="{D94040D4-5B24-4F4D-8C27-9668AB31F828}">
      <dgm:prSet phldrT="[Text]" custT="1"/>
      <dgm:spPr/>
      <dgm:t>
        <a:bodyPr/>
        <a:lstStyle/>
        <a:p>
          <a:r>
            <a:rPr lang="en-GB" sz="1000">
              <a:solidFill>
                <a:schemeClr val="tx1"/>
              </a:solidFill>
            </a:rPr>
            <a:t>Situational Awareness (e.g., Dashboard, monitoring) </a:t>
          </a:r>
        </a:p>
      </dgm:t>
    </dgm:pt>
    <dgm:pt modelId="{08CD9A0E-BD1A-4E7F-B194-17562203405D}" type="parTrans" cxnId="{A9B64DF6-8CFD-40A5-9D38-434695DAC9F6}">
      <dgm:prSet/>
      <dgm:spPr/>
      <dgm:t>
        <a:bodyPr/>
        <a:lstStyle/>
        <a:p>
          <a:endParaRPr lang="en-GB"/>
        </a:p>
      </dgm:t>
    </dgm:pt>
    <dgm:pt modelId="{E41D8B89-9AB6-4496-92FB-197DBCFAA91A}" type="sibTrans" cxnId="{A9B64DF6-8CFD-40A5-9D38-434695DAC9F6}">
      <dgm:prSet/>
      <dgm:spPr/>
      <dgm:t>
        <a:bodyPr/>
        <a:lstStyle/>
        <a:p>
          <a:endParaRPr lang="en-GB"/>
        </a:p>
      </dgm:t>
    </dgm:pt>
    <dgm:pt modelId="{BBA1CCC2-EE36-4B7B-880F-A4EFD09F94AF}">
      <dgm:prSet phldrT="[Text]" custT="1"/>
      <dgm:spPr/>
      <dgm:t>
        <a:bodyPr/>
        <a:lstStyle/>
        <a:p>
          <a:r>
            <a:rPr lang="en-GB" sz="1000"/>
            <a:t>Vehicles and Vessels</a:t>
          </a:r>
        </a:p>
      </dgm:t>
    </dgm:pt>
    <dgm:pt modelId="{7A9EECFD-0D45-4568-8AD1-89B3ADC130C9}" type="parTrans" cxnId="{2083A1A0-EE5E-464C-8F25-F8E76FBFC8DC}">
      <dgm:prSet/>
      <dgm:spPr/>
      <dgm:t>
        <a:bodyPr/>
        <a:lstStyle/>
        <a:p>
          <a:endParaRPr lang="en-GB"/>
        </a:p>
      </dgm:t>
    </dgm:pt>
    <dgm:pt modelId="{7F527ADF-27DD-4871-B787-6A15E210FB4E}" type="sibTrans" cxnId="{2083A1A0-EE5E-464C-8F25-F8E76FBFC8DC}">
      <dgm:prSet/>
      <dgm:spPr/>
      <dgm:t>
        <a:bodyPr/>
        <a:lstStyle/>
        <a:p>
          <a:endParaRPr lang="en-GB"/>
        </a:p>
      </dgm:t>
    </dgm:pt>
    <dgm:pt modelId="{067DC931-80CC-4701-AEA4-37654D5E22DC}">
      <dgm:prSet phldrT="[Text]" custT="1"/>
      <dgm:spPr/>
      <dgm:t>
        <a:bodyPr/>
        <a:lstStyle/>
        <a:p>
          <a:r>
            <a:rPr lang="en-GB" sz="1000">
              <a:solidFill>
                <a:schemeClr val="tx1"/>
              </a:solidFill>
            </a:rPr>
            <a:t>Systems integration and international interoperability</a:t>
          </a:r>
          <a:endParaRPr lang="en-GB" sz="1000" b="1">
            <a:solidFill>
              <a:schemeClr val="tx1"/>
            </a:solidFill>
          </a:endParaRPr>
        </a:p>
      </dgm:t>
    </dgm:pt>
    <dgm:pt modelId="{09BA9E26-114B-4FA4-8C9D-0794D5E278FB}" type="parTrans" cxnId="{AADB4E36-37D9-419D-B016-D06085F500F6}">
      <dgm:prSet/>
      <dgm:spPr/>
      <dgm:t>
        <a:bodyPr/>
        <a:lstStyle/>
        <a:p>
          <a:endParaRPr lang="en-GB"/>
        </a:p>
      </dgm:t>
    </dgm:pt>
    <dgm:pt modelId="{EE45CB30-F5E9-4543-AECA-1B1947B5D518}" type="sibTrans" cxnId="{AADB4E36-37D9-419D-B016-D06085F500F6}">
      <dgm:prSet/>
      <dgm:spPr/>
      <dgm:t>
        <a:bodyPr/>
        <a:lstStyle/>
        <a:p>
          <a:endParaRPr lang="en-GB"/>
        </a:p>
      </dgm:t>
    </dgm:pt>
    <dgm:pt modelId="{573C0567-7308-4BB6-8E90-F5C9C52C63AB}">
      <dgm:prSet phldrT="[Text]" custT="1"/>
      <dgm:spPr/>
      <dgm:t>
        <a:bodyPr/>
        <a:lstStyle/>
        <a:p>
          <a:r>
            <a:rPr lang="en-GB" sz="1000">
              <a:solidFill>
                <a:schemeClr val="tx1"/>
              </a:solidFill>
            </a:rPr>
            <a:t>Testing and assurance centres</a:t>
          </a:r>
        </a:p>
      </dgm:t>
    </dgm:pt>
    <dgm:pt modelId="{F9A53CB2-BD79-4823-9A38-23F7ECB83639}" type="parTrans" cxnId="{F80886EA-A75E-4B99-A3E1-69834EC3DCA5}">
      <dgm:prSet/>
      <dgm:spPr/>
      <dgm:t>
        <a:bodyPr/>
        <a:lstStyle/>
        <a:p>
          <a:endParaRPr lang="en-GB"/>
        </a:p>
      </dgm:t>
    </dgm:pt>
    <dgm:pt modelId="{37BA03B8-66EE-4C85-80D4-23E3DE277CCF}" type="sibTrans" cxnId="{F80886EA-A75E-4B99-A3E1-69834EC3DCA5}">
      <dgm:prSet/>
      <dgm:spPr/>
      <dgm:t>
        <a:bodyPr/>
        <a:lstStyle/>
        <a:p>
          <a:endParaRPr lang="en-GB"/>
        </a:p>
      </dgm:t>
    </dgm:pt>
    <dgm:pt modelId="{C890E106-D6EC-4197-9542-B514096D9322}">
      <dgm:prSet phldrT="[Text]" custT="1"/>
      <dgm:spPr/>
      <dgm:t>
        <a:bodyPr/>
        <a:lstStyle/>
        <a:p>
          <a:r>
            <a:rPr lang="en-GB" sz="1000">
              <a:solidFill>
                <a:schemeClr val="tx1"/>
              </a:solidFill>
            </a:rPr>
            <a:t>Housing Sovereign / National and Critical capabilities and infrastructure (e.g., future fuels, advanced communications) </a:t>
          </a:r>
        </a:p>
      </dgm:t>
    </dgm:pt>
    <dgm:pt modelId="{D124D4E1-8866-45DC-A0D7-15CAA630C9B2}" type="parTrans" cxnId="{57D16B2D-70AA-4DD1-B7AB-58F9932762A5}">
      <dgm:prSet/>
      <dgm:spPr/>
      <dgm:t>
        <a:bodyPr/>
        <a:lstStyle/>
        <a:p>
          <a:endParaRPr lang="en-GB"/>
        </a:p>
      </dgm:t>
    </dgm:pt>
    <dgm:pt modelId="{6A9991E6-3045-46D6-8758-63827D85A4DE}" type="sibTrans" cxnId="{57D16B2D-70AA-4DD1-B7AB-58F9932762A5}">
      <dgm:prSet/>
      <dgm:spPr/>
      <dgm:t>
        <a:bodyPr/>
        <a:lstStyle/>
        <a:p>
          <a:endParaRPr lang="en-GB"/>
        </a:p>
      </dgm:t>
    </dgm:pt>
    <dgm:pt modelId="{A6855B83-2BDC-45ED-8DFC-A53E475F56C9}" type="pres">
      <dgm:prSet presAssocID="{D2FE0C94-EDCD-4E14-96DF-855FE9E1BD93}" presName="compositeShape" presStyleCnt="0">
        <dgm:presLayoutVars>
          <dgm:chMax val="7"/>
          <dgm:dir/>
          <dgm:resizeHandles val="exact"/>
        </dgm:presLayoutVars>
      </dgm:prSet>
      <dgm:spPr/>
    </dgm:pt>
    <dgm:pt modelId="{52A14B23-1D63-47D7-92F9-5204214DBBF5}" type="pres">
      <dgm:prSet presAssocID="{5C8BAC9A-A184-4009-9D92-E65B4D736296}" presName="circ1" presStyleLbl="vennNode1" presStyleIdx="0" presStyleCnt="6"/>
      <dgm:spPr/>
    </dgm:pt>
    <dgm:pt modelId="{B443D9B7-2074-4A83-91CA-CB2355963283}" type="pres">
      <dgm:prSet presAssocID="{5C8BAC9A-A184-4009-9D92-E65B4D736296}" presName="circ1Tx" presStyleLbl="revTx" presStyleIdx="0" presStyleCnt="0" custLinFactNeighborX="621" custLinFactNeighborY="-35">
        <dgm:presLayoutVars>
          <dgm:chMax val="0"/>
          <dgm:chPref val="0"/>
          <dgm:bulletEnabled val="1"/>
        </dgm:presLayoutVars>
      </dgm:prSet>
      <dgm:spPr/>
    </dgm:pt>
    <dgm:pt modelId="{AE3FB091-F2C2-49EC-AA36-6BE264CE6E81}" type="pres">
      <dgm:prSet presAssocID="{33925876-41D5-449C-9689-E9B48722FEE0}" presName="circ2" presStyleLbl="vennNode1" presStyleIdx="1" presStyleCnt="6"/>
      <dgm:spPr/>
    </dgm:pt>
    <dgm:pt modelId="{C452C8F3-5F10-434B-8AB9-B23CD34017F3}" type="pres">
      <dgm:prSet presAssocID="{33925876-41D5-449C-9689-E9B48722FEE0}" presName="circ2Tx" presStyleLbl="revTx" presStyleIdx="0" presStyleCnt="0">
        <dgm:presLayoutVars>
          <dgm:chMax val="0"/>
          <dgm:chPref val="0"/>
          <dgm:bulletEnabled val="1"/>
        </dgm:presLayoutVars>
      </dgm:prSet>
      <dgm:spPr/>
    </dgm:pt>
    <dgm:pt modelId="{86E9364D-9CED-4D72-AA80-4981F94D904E}" type="pres">
      <dgm:prSet presAssocID="{3E02EACC-628A-4626-924A-78E278E4B40B}" presName="circ3" presStyleLbl="vennNode1" presStyleIdx="2" presStyleCnt="6"/>
      <dgm:spPr/>
    </dgm:pt>
    <dgm:pt modelId="{D5F69CEE-0026-48D7-B9BF-B252E972B6DE}" type="pres">
      <dgm:prSet presAssocID="{3E02EACC-628A-4626-924A-78E278E4B40B}" presName="circ3Tx" presStyleLbl="revTx" presStyleIdx="0" presStyleCnt="0" custLinFactX="-100000" custLinFactY="-53785" custLinFactNeighborX="-148674" custLinFactNeighborY="-100000">
        <dgm:presLayoutVars>
          <dgm:chMax val="0"/>
          <dgm:chPref val="0"/>
          <dgm:bulletEnabled val="1"/>
        </dgm:presLayoutVars>
      </dgm:prSet>
      <dgm:spPr/>
    </dgm:pt>
    <dgm:pt modelId="{F675491C-4C61-471A-9929-B2DC1A7480A5}" type="pres">
      <dgm:prSet presAssocID="{00F0B402-62B7-437D-9644-15C71FED1364}" presName="circ4" presStyleLbl="vennNode1" presStyleIdx="3" presStyleCnt="6"/>
      <dgm:spPr/>
    </dgm:pt>
    <dgm:pt modelId="{832E2670-C686-41A7-A99B-FB81736502EB}" type="pres">
      <dgm:prSet presAssocID="{00F0B402-62B7-437D-9644-15C71FED1364}" presName="circ4Tx" presStyleLbl="revTx" presStyleIdx="0" presStyleCnt="0" custLinFactX="-15662" custLinFactY="-27591" custLinFactNeighborX="-100000" custLinFactNeighborY="-100000">
        <dgm:presLayoutVars>
          <dgm:chMax val="0"/>
          <dgm:chPref val="0"/>
          <dgm:bulletEnabled val="1"/>
        </dgm:presLayoutVars>
      </dgm:prSet>
      <dgm:spPr/>
    </dgm:pt>
    <dgm:pt modelId="{6D5910F4-447B-418A-B67C-3DC3DD6716AA}" type="pres">
      <dgm:prSet presAssocID="{5E5E0614-0FB1-43A9-8655-EA27B9EA0136}" presName="circ5" presStyleLbl="vennNode1" presStyleIdx="4" presStyleCnt="6"/>
      <dgm:spPr/>
    </dgm:pt>
    <dgm:pt modelId="{BE056918-D72A-4CB9-8C98-75C244D47F56}" type="pres">
      <dgm:prSet presAssocID="{5E5E0614-0FB1-43A9-8655-EA27B9EA0136}" presName="circ5Tx" presStyleLbl="revTx" presStyleIdx="0" presStyleCnt="0" custScaleY="221583" custLinFactX="100000" custLinFactNeighborX="154182" custLinFactNeighborY="33101">
        <dgm:presLayoutVars>
          <dgm:chMax val="0"/>
          <dgm:chPref val="0"/>
          <dgm:bulletEnabled val="1"/>
        </dgm:presLayoutVars>
      </dgm:prSet>
      <dgm:spPr/>
    </dgm:pt>
    <dgm:pt modelId="{714F0DC7-49B2-4E78-975B-BD8D976EF66A}" type="pres">
      <dgm:prSet presAssocID="{FD3104B4-2C5F-47E2-AE1E-A3483A8745DB}" presName="circ6" presStyleLbl="vennNode1" presStyleIdx="5" presStyleCnt="6"/>
      <dgm:spPr/>
    </dgm:pt>
    <dgm:pt modelId="{DBEDFEB8-5C58-4F46-9211-A21D0712D411}" type="pres">
      <dgm:prSet presAssocID="{FD3104B4-2C5F-47E2-AE1E-A3483A8745DB}" presName="circ6Tx" presStyleLbl="revTx" presStyleIdx="0" presStyleCnt="0" custLinFactX="18414" custLinFactY="100000" custLinFactNeighborX="100000" custLinFactNeighborY="122116">
        <dgm:presLayoutVars>
          <dgm:chMax val="0"/>
          <dgm:chPref val="0"/>
          <dgm:bulletEnabled val="1"/>
        </dgm:presLayoutVars>
      </dgm:prSet>
      <dgm:spPr/>
    </dgm:pt>
  </dgm:ptLst>
  <dgm:cxnLst>
    <dgm:cxn modelId="{3F6A3801-3017-4380-869D-818AD1F0B587}" type="presOf" srcId="{7323BA8E-4662-48AB-ADEC-806080DF5666}" destId="{832E2670-C686-41A7-A99B-FB81736502EB}" srcOrd="0" destOrd="1" presId="urn:microsoft.com/office/officeart/2005/8/layout/venn1"/>
    <dgm:cxn modelId="{6A89800B-5B84-413D-AC0B-D44C4C2C4506}" srcId="{5E5E0614-0FB1-43A9-8655-EA27B9EA0136}" destId="{5F65127C-E062-4001-AA39-0E6F1F9FDCBC}" srcOrd="1" destOrd="0" parTransId="{0753DA83-2E07-44FE-82B6-ED800791640E}" sibTransId="{94072B78-8CCD-4971-B5AC-D70AC0E1D9E6}"/>
    <dgm:cxn modelId="{831F6811-6DAF-481F-AFC9-A295FF833F9C}" srcId="{33925876-41D5-449C-9689-E9B48722FEE0}" destId="{C3F314E3-3AB4-4ABB-B814-1F5A09A852C1}" srcOrd="0" destOrd="0" parTransId="{68629F1B-B8AD-4E22-9070-5FC06D1EE464}" sibTransId="{56216595-F4B3-444F-9CE8-7782111CD77C}"/>
    <dgm:cxn modelId="{534DB412-5F61-48A4-962B-6C0412458DCE}" srcId="{5E5E0614-0FB1-43A9-8655-EA27B9EA0136}" destId="{C53ED119-8DA6-4057-8224-50DB560D5FC3}" srcOrd="2" destOrd="0" parTransId="{15EB0F85-61D5-4A91-B007-9B37303CE7A3}" sibTransId="{7D5B69C2-1A2E-44C7-A1E2-0143CD9CE707}"/>
    <dgm:cxn modelId="{25D39115-2EE1-42C3-8528-37987E070C2B}" srcId="{D2FE0C94-EDCD-4E14-96DF-855FE9E1BD93}" destId="{FD3104B4-2C5F-47E2-AE1E-A3483A8745DB}" srcOrd="5" destOrd="0" parTransId="{28DAE100-0EBB-4706-A14B-EE1BF25E4269}" sibTransId="{3322F4CA-9781-437B-9970-8AB34B323D50}"/>
    <dgm:cxn modelId="{42761818-40F6-474C-92D5-B866F6E42A95}" srcId="{D2FE0C94-EDCD-4E14-96DF-855FE9E1BD93}" destId="{5E5E0614-0FB1-43A9-8655-EA27B9EA0136}" srcOrd="4" destOrd="0" parTransId="{75A5F370-7BAB-4BBA-924E-1CC5D85E9611}" sibTransId="{176B240E-C34B-48A4-AF9D-9894F72C1CC7}"/>
    <dgm:cxn modelId="{FE969319-9DB1-4661-840C-AE1EBE3CFA97}" srcId="{33925876-41D5-449C-9689-E9B48722FEE0}" destId="{E86AB53F-8A1C-4E7E-9E04-BF6A711D5572}" srcOrd="3" destOrd="0" parTransId="{11778AE6-7BC8-4FDB-A17A-59BFED0221AC}" sibTransId="{616E7AE2-908B-432A-ABAF-0BEF6B216CE8}"/>
    <dgm:cxn modelId="{B1FF2A1E-4A2A-4A4C-A81C-8E49D0DBE3C0}" type="presOf" srcId="{C29BC6A5-1E9B-4614-9206-AC5DE72DB840}" destId="{DBEDFEB8-5C58-4F46-9211-A21D0712D411}" srcOrd="0" destOrd="3" presId="urn:microsoft.com/office/officeart/2005/8/layout/venn1"/>
    <dgm:cxn modelId="{91018C1F-A47D-4E77-BDBD-6A341D0F48C5}" srcId="{5E5E0614-0FB1-43A9-8655-EA27B9EA0136}" destId="{C2776960-6F26-48B4-A663-33FE441473F8}" srcOrd="3" destOrd="0" parTransId="{9C60BBD9-9B71-4178-B93A-9D2A7377216A}" sibTransId="{EA196EEB-0BBC-40E3-92A5-7D91DB3782A9}"/>
    <dgm:cxn modelId="{3EF46C27-3724-4B74-B324-96940A5656FB}" srcId="{5E5E0614-0FB1-43A9-8655-EA27B9EA0136}" destId="{F74186BA-F708-42FE-A330-22973E1F00AA}" srcOrd="10" destOrd="0" parTransId="{E50BE868-B84D-4F8A-B556-030AA94CFE21}" sibTransId="{A0F5778B-CFD8-4B59-86E0-F2E0B3B300DF}"/>
    <dgm:cxn modelId="{822C1D2C-7DF1-4CCA-AAF7-80C88535B1AF}" type="presOf" srcId="{067DC931-80CC-4701-AEA4-37654D5E22DC}" destId="{BE056918-D72A-4CB9-8C98-75C244D47F56}" srcOrd="0" destOrd="1" presId="urn:microsoft.com/office/officeart/2005/8/layout/venn1"/>
    <dgm:cxn modelId="{57D16B2D-70AA-4DD1-B7AB-58F9932762A5}" srcId="{3E02EACC-628A-4626-924A-78E278E4B40B}" destId="{C890E106-D6EC-4197-9542-B514096D9322}" srcOrd="3" destOrd="0" parTransId="{D124D4E1-8866-45DC-A0D7-15CAA630C9B2}" sibTransId="{6A9991E6-3045-46D6-8758-63827D85A4DE}"/>
    <dgm:cxn modelId="{AADB4E36-37D9-419D-B016-D06085F500F6}" srcId="{5E5E0614-0FB1-43A9-8655-EA27B9EA0136}" destId="{067DC931-80CC-4701-AEA4-37654D5E22DC}" srcOrd="0" destOrd="0" parTransId="{09BA9E26-114B-4FA4-8C9D-0794D5E278FB}" sibTransId="{EE45CB30-F5E9-4543-AECA-1B1947B5D518}"/>
    <dgm:cxn modelId="{91785F37-72E9-416D-8911-630304A7ACFE}" srcId="{00F0B402-62B7-437D-9644-15C71FED1364}" destId="{B8D6D84D-8230-4585-B3CF-74CE084F8F6D}" srcOrd="1" destOrd="0" parTransId="{39BE9F16-60CE-48EF-ACD2-66CA5D39750A}" sibTransId="{8B5036B2-AFBC-492D-B93A-488B0339C1A8}"/>
    <dgm:cxn modelId="{FBE4F537-577C-48A6-B9BC-D9D3ECC2A193}" srcId="{5E5E0614-0FB1-43A9-8655-EA27B9EA0136}" destId="{467F6CB2-2846-4C2B-A262-589E9C4D30EC}" srcOrd="5" destOrd="0" parTransId="{0B4DF675-8750-44A8-B56D-ED5B9D96085F}" sibTransId="{BB704ABD-31B8-4FCD-AFEA-842DCB28179A}"/>
    <dgm:cxn modelId="{F05B963E-52D5-4F04-B274-72A7B2C978CE}" srcId="{5C8BAC9A-A184-4009-9D92-E65B4D736296}" destId="{539AC1F8-C46D-406F-BC62-70AB0231F437}" srcOrd="1" destOrd="0" parTransId="{1119DEDD-D419-4C32-BC7F-87E301CD7982}" sibTransId="{A9FCE27D-D25E-4DF5-A179-F971F7B3FA14}"/>
    <dgm:cxn modelId="{879E1041-05EC-4A1E-ACBE-460FAD4CB06B}" srcId="{FD3104B4-2C5F-47E2-AE1E-A3483A8745DB}" destId="{3314F169-A74A-457B-8C43-326EB3E80F72}" srcOrd="0" destOrd="0" parTransId="{DCA8E452-46EC-43B7-A63D-798845FF3DB4}" sibTransId="{45BA3450-6492-4242-A23D-C74718089F95}"/>
    <dgm:cxn modelId="{4415C841-748C-4517-A816-FD6359E8C8D3}" type="presOf" srcId="{05C932DA-DEA0-4F9E-81DF-B82941FB5719}" destId="{832E2670-C686-41A7-A99B-FB81736502EB}" srcOrd="0" destOrd="3" presId="urn:microsoft.com/office/officeart/2005/8/layout/venn1"/>
    <dgm:cxn modelId="{CB356143-0A8F-4140-A78C-E650FFAB81C8}" srcId="{D2FE0C94-EDCD-4E14-96DF-855FE9E1BD93}" destId="{33925876-41D5-449C-9689-E9B48722FEE0}" srcOrd="1" destOrd="0" parTransId="{729AFC2A-901E-449B-8E38-7462984CF468}" sibTransId="{5ADB98EA-7610-49E2-B60D-7855100E0712}"/>
    <dgm:cxn modelId="{26CE2646-C445-49DE-8F96-83688A1A3B9E}" type="presOf" srcId="{FD3104B4-2C5F-47E2-AE1E-A3483A8745DB}" destId="{DBEDFEB8-5C58-4F46-9211-A21D0712D411}" srcOrd="0" destOrd="0" presId="urn:microsoft.com/office/officeart/2005/8/layout/venn1"/>
    <dgm:cxn modelId="{FA743F46-8148-451D-8E13-703C98B4D921}" srcId="{5E5E0614-0FB1-43A9-8655-EA27B9EA0136}" destId="{62FF3023-4DA7-4F4D-94EF-14886ABD7D1B}" srcOrd="6" destOrd="0" parTransId="{76CFCD65-FABE-41C4-A704-9E74B6200A2C}" sibTransId="{0CFD5C36-BE54-41FD-809F-CC508667BA0C}"/>
    <dgm:cxn modelId="{20A4F267-3150-4C78-AB5F-E363538C677C}" type="presOf" srcId="{3314F169-A74A-457B-8C43-326EB3E80F72}" destId="{DBEDFEB8-5C58-4F46-9211-A21D0712D411}" srcOrd="0" destOrd="1" presId="urn:microsoft.com/office/officeart/2005/8/layout/venn1"/>
    <dgm:cxn modelId="{73987D48-89BE-4B02-9B0E-B48FE3FB686A}" type="presOf" srcId="{3E02EACC-628A-4626-924A-78E278E4B40B}" destId="{D5F69CEE-0026-48D7-B9BF-B252E972B6DE}" srcOrd="0" destOrd="0" presId="urn:microsoft.com/office/officeart/2005/8/layout/venn1"/>
    <dgm:cxn modelId="{A262D64A-9E8D-4FD0-BD13-9191B085B661}" srcId="{D2FE0C94-EDCD-4E14-96DF-855FE9E1BD93}" destId="{00F0B402-62B7-437D-9644-15C71FED1364}" srcOrd="3" destOrd="0" parTransId="{0238F490-1578-4439-BFE6-575C2E57698B}" sibTransId="{73E2EE01-86D8-46CD-B1DE-63ABE09F0459}"/>
    <dgm:cxn modelId="{19ADFE6A-209A-47AE-9C3D-5F717DAD43AD}" type="presOf" srcId="{573C0567-7308-4BB6-8E90-F5C9C52C63AB}" destId="{D5F69CEE-0026-48D7-B9BF-B252E972B6DE}" srcOrd="0" destOrd="3" presId="urn:microsoft.com/office/officeart/2005/8/layout/venn1"/>
    <dgm:cxn modelId="{9754096B-EA40-4840-B149-10CA8636B1A2}" type="presOf" srcId="{E518AEB0-8D4E-412D-9C4E-4F513DB14901}" destId="{C452C8F3-5F10-434B-8AB9-B23CD34017F3}" srcOrd="0" destOrd="3" presId="urn:microsoft.com/office/officeart/2005/8/layout/venn1"/>
    <dgm:cxn modelId="{262AFF6C-2DA0-41D3-84BA-F6E57FE70DEC}" type="presOf" srcId="{BBA1CCC2-EE36-4B7B-880F-A4EFD09F94AF}" destId="{832E2670-C686-41A7-A99B-FB81736502EB}" srcOrd="0" destOrd="4" presId="urn:microsoft.com/office/officeart/2005/8/layout/venn1"/>
    <dgm:cxn modelId="{C63A114E-650A-47EC-B0A1-1C4CE8F2EBE8}" type="presOf" srcId="{ECE6D532-C6C2-4047-B16E-C8BF85DA13F7}" destId="{DBEDFEB8-5C58-4F46-9211-A21D0712D411}" srcOrd="0" destOrd="2" presId="urn:microsoft.com/office/officeart/2005/8/layout/venn1"/>
    <dgm:cxn modelId="{D86E3270-A49A-48D0-AA55-40BD44384BD1}" srcId="{00F0B402-62B7-437D-9644-15C71FED1364}" destId="{7323BA8E-4662-48AB-ADEC-806080DF5666}" srcOrd="0" destOrd="0" parTransId="{D566B0F0-D5A9-4419-A3F4-9E7EDE3EF473}" sibTransId="{A67F0F71-4F76-4579-B642-0C34329F0030}"/>
    <dgm:cxn modelId="{75875F71-5771-421E-9348-AC38ACD2DB31}" type="presOf" srcId="{CCC5C1E8-3EC4-49FA-AC7C-E9C15EB3C933}" destId="{BE056918-D72A-4CB9-8C98-75C244D47F56}" srcOrd="0" destOrd="10" presId="urn:microsoft.com/office/officeart/2005/8/layout/venn1"/>
    <dgm:cxn modelId="{4750C872-BF83-4882-B244-E3778FABBC99}" type="presOf" srcId="{B8D6D84D-8230-4585-B3CF-74CE084F8F6D}" destId="{832E2670-C686-41A7-A99B-FB81736502EB}" srcOrd="0" destOrd="2" presId="urn:microsoft.com/office/officeart/2005/8/layout/venn1"/>
    <dgm:cxn modelId="{23B68653-9A0F-48F4-9066-E6DF066A1B61}" type="presOf" srcId="{F74186BA-F708-42FE-A330-22973E1F00AA}" destId="{BE056918-D72A-4CB9-8C98-75C244D47F56}" srcOrd="0" destOrd="11" presId="urn:microsoft.com/office/officeart/2005/8/layout/venn1"/>
    <dgm:cxn modelId="{1B8A3575-74F9-41A0-A94B-C3684AF934FD}" type="presOf" srcId="{C890E106-D6EC-4197-9542-B514096D9322}" destId="{D5F69CEE-0026-48D7-B9BF-B252E972B6DE}" srcOrd="0" destOrd="4" presId="urn:microsoft.com/office/officeart/2005/8/layout/venn1"/>
    <dgm:cxn modelId="{C904627E-A8DB-4268-A496-FDC788126FDD}" type="presOf" srcId="{618E59BC-6669-4CFF-8C4B-6062144E235B}" destId="{D5F69CEE-0026-48D7-B9BF-B252E972B6DE}" srcOrd="0" destOrd="1" presId="urn:microsoft.com/office/officeart/2005/8/layout/venn1"/>
    <dgm:cxn modelId="{D284957E-EA47-43C0-8573-61B2D8D6812C}" type="presOf" srcId="{C3F314E3-3AB4-4ABB-B814-1F5A09A852C1}" destId="{C452C8F3-5F10-434B-8AB9-B23CD34017F3}" srcOrd="0" destOrd="1" presId="urn:microsoft.com/office/officeart/2005/8/layout/venn1"/>
    <dgm:cxn modelId="{CECC7F82-0973-430D-8E83-8DBD3DBA5C55}" type="presOf" srcId="{D94040D4-5B24-4F4D-8C27-9668AB31F828}" destId="{BE056918-D72A-4CB9-8C98-75C244D47F56}" srcOrd="0" destOrd="9" presId="urn:microsoft.com/office/officeart/2005/8/layout/venn1"/>
    <dgm:cxn modelId="{FB7E6886-D16D-4BF7-AF56-00CB0FB8472C}" srcId="{3E02EACC-628A-4626-924A-78E278E4B40B}" destId="{618E59BC-6669-4CFF-8C4B-6062144E235B}" srcOrd="0" destOrd="0" parTransId="{24C1CA04-2CB0-4573-A91D-E33CCFF650A1}" sibTransId="{F025C60F-B85A-4378-94B9-FD53112A8964}"/>
    <dgm:cxn modelId="{328E618E-58F3-4144-88FF-EF65FC6E73D1}" type="presOf" srcId="{53DFD5D3-406A-4659-9E36-8888078D1544}" destId="{BE056918-D72A-4CB9-8C98-75C244D47F56}" srcOrd="0" destOrd="8" presId="urn:microsoft.com/office/officeart/2005/8/layout/venn1"/>
    <dgm:cxn modelId="{0A376692-FD89-47A6-8F63-2835E4FE3BC4}" srcId="{00F0B402-62B7-437D-9644-15C71FED1364}" destId="{05C932DA-DEA0-4F9E-81DF-B82941FB5719}" srcOrd="2" destOrd="0" parTransId="{65EC0903-AC66-44F3-B971-78FB51E4772C}" sibTransId="{55C1B8AB-B0D1-4CE3-8C81-10DAE40F804D}"/>
    <dgm:cxn modelId="{73BB7093-1860-4674-9B7C-F13F4BB2EC5F}" srcId="{FD3104B4-2C5F-47E2-AE1E-A3483A8745DB}" destId="{ECE6D532-C6C2-4047-B16E-C8BF85DA13F7}" srcOrd="1" destOrd="0" parTransId="{3CADF216-016E-45B6-A455-BB46FC466936}" sibTransId="{A78F85D4-E61C-424F-B2E2-EFB0BB722559}"/>
    <dgm:cxn modelId="{6045CC94-43CB-454F-83E3-B19FD5E281B2}" type="presOf" srcId="{E86AB53F-8A1C-4E7E-9E04-BF6A711D5572}" destId="{C452C8F3-5F10-434B-8AB9-B23CD34017F3}" srcOrd="0" destOrd="4" presId="urn:microsoft.com/office/officeart/2005/8/layout/venn1"/>
    <dgm:cxn modelId="{84801099-D2FD-42E8-AABE-A72575E69E82}" srcId="{33925876-41D5-449C-9689-E9B48722FEE0}" destId="{E518AEB0-8D4E-412D-9C4E-4F513DB14901}" srcOrd="2" destOrd="0" parTransId="{AB1E8F19-CF96-4899-A649-EB9CD22A66A0}" sibTransId="{95EB8513-7BE7-46CE-9679-759C20DDF1C4}"/>
    <dgm:cxn modelId="{5B7FEE9B-1C17-4C89-8C6F-733B8F207810}" type="presOf" srcId="{00F0B402-62B7-437D-9644-15C71FED1364}" destId="{832E2670-C686-41A7-A99B-FB81736502EB}" srcOrd="0" destOrd="0" presId="urn:microsoft.com/office/officeart/2005/8/layout/venn1"/>
    <dgm:cxn modelId="{2083A1A0-EE5E-464C-8F25-F8E76FBFC8DC}" srcId="{00F0B402-62B7-437D-9644-15C71FED1364}" destId="{BBA1CCC2-EE36-4B7B-880F-A4EFD09F94AF}" srcOrd="3" destOrd="0" parTransId="{7A9EECFD-0D45-4568-8AD1-89B3ADC130C9}" sibTransId="{7F527ADF-27DD-4871-B787-6A15E210FB4E}"/>
    <dgm:cxn modelId="{6F1367A5-EF8C-4398-921A-B6DCB9642C08}" type="presOf" srcId="{67B6AFF1-AD93-4B7C-9D16-135E0DFBC89D}" destId="{B443D9B7-2074-4A83-91CA-CB2355963283}" srcOrd="0" destOrd="1" presId="urn:microsoft.com/office/officeart/2005/8/layout/venn1"/>
    <dgm:cxn modelId="{222318AB-2392-46D4-96D9-BA002265F009}" type="presOf" srcId="{C2776960-6F26-48B4-A663-33FE441473F8}" destId="{BE056918-D72A-4CB9-8C98-75C244D47F56}" srcOrd="0" destOrd="4" presId="urn:microsoft.com/office/officeart/2005/8/layout/venn1"/>
    <dgm:cxn modelId="{DE764CAD-5792-4ECC-B8C9-8E6CFB4C2101}" srcId="{5C8BAC9A-A184-4009-9D92-E65B4D736296}" destId="{67B6AFF1-AD93-4B7C-9D16-135E0DFBC89D}" srcOrd="0" destOrd="0" parTransId="{E2B093F5-46A8-459E-9335-8204A77C0CBC}" sibTransId="{8B1DC8FD-CFD8-4BFD-881E-62EB4829016B}"/>
    <dgm:cxn modelId="{63D2E1B7-2C83-47DB-A124-137C1766F623}" type="presOf" srcId="{5C8BAC9A-A184-4009-9D92-E65B4D736296}" destId="{B443D9B7-2074-4A83-91CA-CB2355963283}" srcOrd="0" destOrd="0" presId="urn:microsoft.com/office/officeart/2005/8/layout/venn1"/>
    <dgm:cxn modelId="{4BACEFBA-416C-4529-9124-4D1D8D68CFA3}" type="presOf" srcId="{33925876-41D5-449C-9689-E9B48722FEE0}" destId="{C452C8F3-5F10-434B-8AB9-B23CD34017F3}" srcOrd="0" destOrd="0" presId="urn:microsoft.com/office/officeart/2005/8/layout/venn1"/>
    <dgm:cxn modelId="{99CC30BD-96B0-4A52-88C7-A530EE2BE533}" srcId="{3E02EACC-628A-4626-924A-78E278E4B40B}" destId="{5CF4FFFF-A347-4EB7-8501-6A858CF6A605}" srcOrd="1" destOrd="0" parTransId="{CC39DA55-8892-4C6B-AA17-A2EDFDC637EE}" sibTransId="{A7435A49-0B9E-4BC4-8C31-FA3FA5461DCA}"/>
    <dgm:cxn modelId="{95B1C0C2-6900-4B23-B3A9-6D5D7279B418}" srcId="{5E5E0614-0FB1-43A9-8655-EA27B9EA0136}" destId="{4EB9EE09-7A87-40A1-82A0-CE605FF187B6}" srcOrd="4" destOrd="0" parTransId="{9BBE5065-0692-47EC-9495-6659986D36F4}" sibTransId="{F7277D27-D2E9-42A2-9FD8-C73EC747B432}"/>
    <dgm:cxn modelId="{0AFE8AC9-A085-4E75-951F-F07B89DE67F0}" type="presOf" srcId="{467F6CB2-2846-4C2B-A262-589E9C4D30EC}" destId="{BE056918-D72A-4CB9-8C98-75C244D47F56}" srcOrd="0" destOrd="6" presId="urn:microsoft.com/office/officeart/2005/8/layout/venn1"/>
    <dgm:cxn modelId="{1778A6CC-C711-4FCF-B920-E1C3D4C4992D}" srcId="{D2FE0C94-EDCD-4E14-96DF-855FE9E1BD93}" destId="{3E02EACC-628A-4626-924A-78E278E4B40B}" srcOrd="2" destOrd="0" parTransId="{7CBA18A3-AA8E-4C32-B2AF-9CF67354CA1A}" sibTransId="{18159979-7F89-4804-A77B-D77EB5DAA501}"/>
    <dgm:cxn modelId="{4D7448D4-34B8-43C0-8805-F372A1EAE389}" srcId="{33925876-41D5-449C-9689-E9B48722FEE0}" destId="{BCE9D5CC-4256-490C-AEED-1478F74F5343}" srcOrd="1" destOrd="0" parTransId="{CC0F0E56-A3FA-4F26-A621-4A100E9BEB7F}" sibTransId="{ED67DEC2-38E6-4059-85E7-17005558501C}"/>
    <dgm:cxn modelId="{5BA0F5D9-322D-4C53-BEA9-7A32367999CF}" type="presOf" srcId="{5F65127C-E062-4001-AA39-0E6F1F9FDCBC}" destId="{BE056918-D72A-4CB9-8C98-75C244D47F56}" srcOrd="0" destOrd="2" presId="urn:microsoft.com/office/officeart/2005/8/layout/venn1"/>
    <dgm:cxn modelId="{264620DB-E75A-499A-A5DE-449BBFB255A1}" type="presOf" srcId="{C53ED119-8DA6-4057-8224-50DB560D5FC3}" destId="{BE056918-D72A-4CB9-8C98-75C244D47F56}" srcOrd="0" destOrd="3" presId="urn:microsoft.com/office/officeart/2005/8/layout/venn1"/>
    <dgm:cxn modelId="{86B732DB-BE98-4E48-A3AF-BC4B49A1B834}" type="presOf" srcId="{539AC1F8-C46D-406F-BC62-70AB0231F437}" destId="{B443D9B7-2074-4A83-91CA-CB2355963283}" srcOrd="0" destOrd="2" presId="urn:microsoft.com/office/officeart/2005/8/layout/venn1"/>
    <dgm:cxn modelId="{9FB2B0E4-B905-4E7D-88BD-18710916C650}" type="presOf" srcId="{BCE9D5CC-4256-490C-AEED-1478F74F5343}" destId="{C452C8F3-5F10-434B-8AB9-B23CD34017F3}" srcOrd="0" destOrd="2" presId="urn:microsoft.com/office/officeart/2005/8/layout/venn1"/>
    <dgm:cxn modelId="{EE12EEE7-B5AA-440C-9C09-6821C05E06D4}" srcId="{D2FE0C94-EDCD-4E14-96DF-855FE9E1BD93}" destId="{5C8BAC9A-A184-4009-9D92-E65B4D736296}" srcOrd="0" destOrd="0" parTransId="{3399C91A-666F-46D5-8ABD-037F408B57E9}" sibTransId="{06B26F68-CB0E-45F0-95BD-127429F7C7E4}"/>
    <dgm:cxn modelId="{A45722E9-DBEF-410E-8C34-861391B813EA}" srcId="{5E5E0614-0FB1-43A9-8655-EA27B9EA0136}" destId="{CCC5C1E8-3EC4-49FA-AC7C-E9C15EB3C933}" srcOrd="9" destOrd="0" parTransId="{29404712-D4CA-4012-8610-83AF8FB1345F}" sibTransId="{FD6E7D5B-AFEF-4994-83D1-5E8C080A30DD}"/>
    <dgm:cxn modelId="{F80886EA-A75E-4B99-A3E1-69834EC3DCA5}" srcId="{3E02EACC-628A-4626-924A-78E278E4B40B}" destId="{573C0567-7308-4BB6-8E90-F5C9C52C63AB}" srcOrd="2" destOrd="0" parTransId="{F9A53CB2-BD79-4823-9A38-23F7ECB83639}" sibTransId="{37BA03B8-66EE-4C85-80D4-23E3DE277CCF}"/>
    <dgm:cxn modelId="{960B2AEF-C44E-42B2-A26F-D31EC630FDC3}" srcId="{FD3104B4-2C5F-47E2-AE1E-A3483A8745DB}" destId="{C29BC6A5-1E9B-4614-9206-AC5DE72DB840}" srcOrd="2" destOrd="0" parTransId="{BD06C6C5-00C0-4792-8EDF-CC10ADF5BFD9}" sibTransId="{4C60C661-5E8C-49C4-9C19-264F801532A1}"/>
    <dgm:cxn modelId="{810F1CF0-39CB-4AAC-ABEA-A85C5B8D5344}" type="presOf" srcId="{5CF4FFFF-A347-4EB7-8501-6A858CF6A605}" destId="{D5F69CEE-0026-48D7-B9BF-B252E972B6DE}" srcOrd="0" destOrd="2" presId="urn:microsoft.com/office/officeart/2005/8/layout/venn1"/>
    <dgm:cxn modelId="{E74C8FF1-BF25-4CA4-A17F-9110F1A6D975}" type="presOf" srcId="{5E5E0614-0FB1-43A9-8655-EA27B9EA0136}" destId="{BE056918-D72A-4CB9-8C98-75C244D47F56}" srcOrd="0" destOrd="0" presId="urn:microsoft.com/office/officeart/2005/8/layout/venn1"/>
    <dgm:cxn modelId="{CF15AEF1-F799-4ACD-91BF-670B9C0C83FE}" type="presOf" srcId="{4EB9EE09-7A87-40A1-82A0-CE605FF187B6}" destId="{BE056918-D72A-4CB9-8C98-75C244D47F56}" srcOrd="0" destOrd="5" presId="urn:microsoft.com/office/officeart/2005/8/layout/venn1"/>
    <dgm:cxn modelId="{C6A4DDF2-57E0-47D5-9060-EFBA31984D65}" type="presOf" srcId="{D2FE0C94-EDCD-4E14-96DF-855FE9E1BD93}" destId="{A6855B83-2BDC-45ED-8DFC-A53E475F56C9}" srcOrd="0" destOrd="0" presId="urn:microsoft.com/office/officeart/2005/8/layout/venn1"/>
    <dgm:cxn modelId="{AFE5BEF4-1445-4C23-AF78-1D71C92CBEC6}" srcId="{5E5E0614-0FB1-43A9-8655-EA27B9EA0136}" destId="{53DFD5D3-406A-4659-9E36-8888078D1544}" srcOrd="7" destOrd="0" parTransId="{FE465532-B305-4BE1-9B50-006A7F54C718}" sibTransId="{B0141050-A899-4C7A-A0A9-E944CE799333}"/>
    <dgm:cxn modelId="{A9B64DF6-8CFD-40A5-9D38-434695DAC9F6}" srcId="{5E5E0614-0FB1-43A9-8655-EA27B9EA0136}" destId="{D94040D4-5B24-4F4D-8C27-9668AB31F828}" srcOrd="8" destOrd="0" parTransId="{08CD9A0E-BD1A-4E7F-B194-17562203405D}" sibTransId="{E41D8B89-9AB6-4496-92FB-197DBCFAA91A}"/>
    <dgm:cxn modelId="{1867F6FE-60A2-49A1-ADDC-12E4398A08EC}" type="presOf" srcId="{62FF3023-4DA7-4F4D-94EF-14886ABD7D1B}" destId="{BE056918-D72A-4CB9-8C98-75C244D47F56}" srcOrd="0" destOrd="7" presId="urn:microsoft.com/office/officeart/2005/8/layout/venn1"/>
    <dgm:cxn modelId="{64FA13EC-6A55-4598-9F8B-F4D6A8F75786}" type="presParOf" srcId="{A6855B83-2BDC-45ED-8DFC-A53E475F56C9}" destId="{52A14B23-1D63-47D7-92F9-5204214DBBF5}" srcOrd="0" destOrd="0" presId="urn:microsoft.com/office/officeart/2005/8/layout/venn1"/>
    <dgm:cxn modelId="{0DD91900-2CCC-43EA-BAFF-8FE4A4306EF6}" type="presParOf" srcId="{A6855B83-2BDC-45ED-8DFC-A53E475F56C9}" destId="{B443D9B7-2074-4A83-91CA-CB2355963283}" srcOrd="1" destOrd="0" presId="urn:microsoft.com/office/officeart/2005/8/layout/venn1"/>
    <dgm:cxn modelId="{51CAA106-5C4D-4745-823F-CD783E79DC14}" type="presParOf" srcId="{A6855B83-2BDC-45ED-8DFC-A53E475F56C9}" destId="{AE3FB091-F2C2-49EC-AA36-6BE264CE6E81}" srcOrd="2" destOrd="0" presId="urn:microsoft.com/office/officeart/2005/8/layout/venn1"/>
    <dgm:cxn modelId="{818102B9-2012-48E8-A361-30C436611598}" type="presParOf" srcId="{A6855B83-2BDC-45ED-8DFC-A53E475F56C9}" destId="{C452C8F3-5F10-434B-8AB9-B23CD34017F3}" srcOrd="3" destOrd="0" presId="urn:microsoft.com/office/officeart/2005/8/layout/venn1"/>
    <dgm:cxn modelId="{4EF61ADC-30C3-485B-82C5-255F0112CA83}" type="presParOf" srcId="{A6855B83-2BDC-45ED-8DFC-A53E475F56C9}" destId="{86E9364D-9CED-4D72-AA80-4981F94D904E}" srcOrd="4" destOrd="0" presId="urn:microsoft.com/office/officeart/2005/8/layout/venn1"/>
    <dgm:cxn modelId="{1D001E8E-DC04-4BF3-A6AE-CB774DB5F0B5}" type="presParOf" srcId="{A6855B83-2BDC-45ED-8DFC-A53E475F56C9}" destId="{D5F69CEE-0026-48D7-B9BF-B252E972B6DE}" srcOrd="5" destOrd="0" presId="urn:microsoft.com/office/officeart/2005/8/layout/venn1"/>
    <dgm:cxn modelId="{FAE4560B-B150-45B0-A507-70AD1C316C5D}" type="presParOf" srcId="{A6855B83-2BDC-45ED-8DFC-A53E475F56C9}" destId="{F675491C-4C61-471A-9929-B2DC1A7480A5}" srcOrd="6" destOrd="0" presId="urn:microsoft.com/office/officeart/2005/8/layout/venn1"/>
    <dgm:cxn modelId="{5A433576-2C85-4281-BCDC-069102AFAF17}" type="presParOf" srcId="{A6855B83-2BDC-45ED-8DFC-A53E475F56C9}" destId="{832E2670-C686-41A7-A99B-FB81736502EB}" srcOrd="7" destOrd="0" presId="urn:microsoft.com/office/officeart/2005/8/layout/venn1"/>
    <dgm:cxn modelId="{D02ED6FA-FCBD-4D51-BE83-BA29BC154F71}" type="presParOf" srcId="{A6855B83-2BDC-45ED-8DFC-A53E475F56C9}" destId="{6D5910F4-447B-418A-B67C-3DC3DD6716AA}" srcOrd="8" destOrd="0" presId="urn:microsoft.com/office/officeart/2005/8/layout/venn1"/>
    <dgm:cxn modelId="{8C888B57-A142-4C61-ADEB-2522888B86D6}" type="presParOf" srcId="{A6855B83-2BDC-45ED-8DFC-A53E475F56C9}" destId="{BE056918-D72A-4CB9-8C98-75C244D47F56}" srcOrd="9" destOrd="0" presId="urn:microsoft.com/office/officeart/2005/8/layout/venn1"/>
    <dgm:cxn modelId="{E5077D5F-DD3E-420B-9B50-B9B302FB42D9}" type="presParOf" srcId="{A6855B83-2BDC-45ED-8DFC-A53E475F56C9}" destId="{714F0DC7-49B2-4E78-975B-BD8D976EF66A}" srcOrd="10" destOrd="0" presId="urn:microsoft.com/office/officeart/2005/8/layout/venn1"/>
    <dgm:cxn modelId="{49164D7C-C439-47CD-9419-A167629DCAE5}" type="presParOf" srcId="{A6855B83-2BDC-45ED-8DFC-A53E475F56C9}" destId="{DBEDFEB8-5C58-4F46-9211-A21D0712D411}" srcOrd="11" destOrd="0" presId="urn:microsoft.com/office/officeart/2005/8/layout/venn1"/>
  </dgm:cxnLst>
  <dgm:bg>
    <a:effectLst>
      <a:outerShdw blurRad="50800" dist="88900" dir="2700000" algn="tl" rotWithShape="0">
        <a:prstClr val="black">
          <a:alpha val="40000"/>
        </a:prstClr>
      </a:outerShdw>
    </a:effect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10554D0-C4F0-4174-BF4E-1374D9E5D9C3}" type="doc">
      <dgm:prSet loTypeId="urn:microsoft.com/office/officeart/2011/layout/TabList" loCatId="list" qsTypeId="urn:microsoft.com/office/officeart/2005/8/quickstyle/simple1" qsCatId="simple" csTypeId="urn:microsoft.com/office/officeart/2005/8/colors/accent1_2" csCatId="accent1" phldr="1"/>
      <dgm:spPr/>
      <dgm:t>
        <a:bodyPr/>
        <a:lstStyle/>
        <a:p>
          <a:endParaRPr lang="en-GB"/>
        </a:p>
      </dgm:t>
    </dgm:pt>
    <dgm:pt modelId="{24F69916-829F-48AD-943C-B07201510026}">
      <dgm:prSet phldrT="[Text]"/>
      <dgm:spPr/>
      <dgm:t>
        <a:bodyPr/>
        <a:lstStyle/>
        <a:p>
          <a:r>
            <a:rPr lang="en-GB"/>
            <a:t>Validate</a:t>
          </a:r>
        </a:p>
      </dgm:t>
    </dgm:pt>
    <dgm:pt modelId="{5FAE927B-4EC6-4696-85BD-2807BDB25500}" type="parTrans" cxnId="{1EF064F5-0132-4B52-9BA4-01E0026E2260}">
      <dgm:prSet/>
      <dgm:spPr/>
      <dgm:t>
        <a:bodyPr/>
        <a:lstStyle/>
        <a:p>
          <a:endParaRPr lang="en-GB"/>
        </a:p>
      </dgm:t>
    </dgm:pt>
    <dgm:pt modelId="{D14BECBE-D4E7-4577-8019-ABC767D497BF}" type="sibTrans" cxnId="{1EF064F5-0132-4B52-9BA4-01E0026E2260}">
      <dgm:prSet/>
      <dgm:spPr/>
      <dgm:t>
        <a:bodyPr/>
        <a:lstStyle/>
        <a:p>
          <a:endParaRPr lang="en-GB"/>
        </a:p>
      </dgm:t>
    </dgm:pt>
    <dgm:pt modelId="{CADB7F89-1221-4EB6-8605-CC36709AC29D}">
      <dgm:prSet phldrT="[Text]"/>
      <dgm:spPr/>
      <dgm:t>
        <a:bodyPr/>
        <a:lstStyle/>
        <a:p>
          <a:r>
            <a:rPr lang="en-GB">
              <a:solidFill>
                <a:schemeClr val="accent1"/>
              </a:solidFill>
            </a:rPr>
            <a:t>Exploring new branches of innovation that grow from mature markets</a:t>
          </a:r>
        </a:p>
      </dgm:t>
    </dgm:pt>
    <dgm:pt modelId="{8C14DAB3-C203-4A59-907F-6E571725237E}" type="parTrans" cxnId="{0EBDFE7E-0662-4AB7-B345-085D05762A4A}">
      <dgm:prSet/>
      <dgm:spPr/>
      <dgm:t>
        <a:bodyPr/>
        <a:lstStyle/>
        <a:p>
          <a:endParaRPr lang="en-GB"/>
        </a:p>
      </dgm:t>
    </dgm:pt>
    <dgm:pt modelId="{341B8C87-3A0E-49CF-8E06-9C9110039468}" type="sibTrans" cxnId="{0EBDFE7E-0662-4AB7-B345-085D05762A4A}">
      <dgm:prSet/>
      <dgm:spPr/>
      <dgm:t>
        <a:bodyPr/>
        <a:lstStyle/>
        <a:p>
          <a:endParaRPr lang="en-GB"/>
        </a:p>
      </dgm:t>
    </dgm:pt>
    <dgm:pt modelId="{234703A4-6D58-4221-9222-DCB60B132DDE}">
      <dgm:prSet phldrT="[Text]"/>
      <dgm:spPr/>
      <dgm:t>
        <a:bodyPr/>
        <a:lstStyle/>
        <a:p>
          <a:r>
            <a:rPr lang="en-GB" b="1"/>
            <a:t>Technical reports</a:t>
          </a:r>
          <a:r>
            <a:rPr lang="en-GB"/>
            <a:t> that build evidence for challenges &amp; innovative solutions</a:t>
          </a:r>
        </a:p>
      </dgm:t>
    </dgm:pt>
    <dgm:pt modelId="{53FB9D79-A5A9-45CC-A3A0-8FA9644B59A6}" type="parTrans" cxnId="{21CE69C0-1C29-431E-BAE2-71AC3D79BBD0}">
      <dgm:prSet/>
      <dgm:spPr/>
      <dgm:t>
        <a:bodyPr/>
        <a:lstStyle/>
        <a:p>
          <a:endParaRPr lang="en-GB"/>
        </a:p>
      </dgm:t>
    </dgm:pt>
    <dgm:pt modelId="{06A398D6-56E6-4207-A9BA-CE813BFC4E8E}" type="sibTrans" cxnId="{21CE69C0-1C29-431E-BAE2-71AC3D79BBD0}">
      <dgm:prSet/>
      <dgm:spPr/>
      <dgm:t>
        <a:bodyPr/>
        <a:lstStyle/>
        <a:p>
          <a:endParaRPr lang="en-GB"/>
        </a:p>
      </dgm:t>
    </dgm:pt>
    <dgm:pt modelId="{5CAF44E7-BFAC-415F-9CF4-3E92522D87A2}">
      <dgm:prSet phldrT="[Text]"/>
      <dgm:spPr/>
      <dgm:t>
        <a:bodyPr/>
        <a:lstStyle/>
        <a:p>
          <a:r>
            <a:rPr lang="en-GB"/>
            <a:t>Develop</a:t>
          </a:r>
        </a:p>
      </dgm:t>
    </dgm:pt>
    <dgm:pt modelId="{E29E609B-F538-4796-8EAB-016525642831}" type="parTrans" cxnId="{0021DF64-8219-4B95-BE87-1110A30119DE}">
      <dgm:prSet/>
      <dgm:spPr/>
      <dgm:t>
        <a:bodyPr/>
        <a:lstStyle/>
        <a:p>
          <a:endParaRPr lang="en-GB"/>
        </a:p>
      </dgm:t>
    </dgm:pt>
    <dgm:pt modelId="{F33AA0C0-E4C1-4442-841B-89EE5D8E7078}" type="sibTrans" cxnId="{0021DF64-8219-4B95-BE87-1110A30119DE}">
      <dgm:prSet/>
      <dgm:spPr/>
      <dgm:t>
        <a:bodyPr/>
        <a:lstStyle/>
        <a:p>
          <a:endParaRPr lang="en-GB"/>
        </a:p>
      </dgm:t>
    </dgm:pt>
    <dgm:pt modelId="{A9DDB145-F467-40D9-860A-ED4D900BAA88}">
      <dgm:prSet phldrT="[Text]"/>
      <dgm:spPr/>
      <dgm:t>
        <a:bodyPr/>
        <a:lstStyle/>
        <a:p>
          <a:r>
            <a:rPr lang="en-GB">
              <a:solidFill>
                <a:schemeClr val="accent1"/>
              </a:solidFill>
            </a:rPr>
            <a:t>Invest and create assets that support innovation that we intend to commercialise</a:t>
          </a:r>
        </a:p>
      </dgm:t>
    </dgm:pt>
    <dgm:pt modelId="{BA81FB7B-2D59-423F-B7B0-214F8D2633FC}" type="parTrans" cxnId="{FCD802A9-22C2-4587-B346-A99633A6D9AA}">
      <dgm:prSet/>
      <dgm:spPr/>
      <dgm:t>
        <a:bodyPr/>
        <a:lstStyle/>
        <a:p>
          <a:endParaRPr lang="en-GB"/>
        </a:p>
      </dgm:t>
    </dgm:pt>
    <dgm:pt modelId="{E83762E7-CE06-4723-957C-E39D26DF80D5}" type="sibTrans" cxnId="{FCD802A9-22C2-4587-B346-A99633A6D9AA}">
      <dgm:prSet/>
      <dgm:spPr/>
      <dgm:t>
        <a:bodyPr/>
        <a:lstStyle/>
        <a:p>
          <a:endParaRPr lang="en-GB"/>
        </a:p>
      </dgm:t>
    </dgm:pt>
    <dgm:pt modelId="{8489C5FE-8750-42F6-BDBD-41115AA7F7CD}">
      <dgm:prSet phldrT="[Text]"/>
      <dgm:spPr/>
      <dgm:t>
        <a:bodyPr/>
        <a:lstStyle/>
        <a:p>
          <a:r>
            <a:rPr lang="en-GB" b="1"/>
            <a:t>People</a:t>
          </a:r>
          <a:r>
            <a:rPr lang="en-GB"/>
            <a:t> are asset, and we commercialise the experience they gain through project delivery</a:t>
          </a:r>
        </a:p>
      </dgm:t>
    </dgm:pt>
    <dgm:pt modelId="{B199BA24-0AA8-402D-8EFF-167700D27546}" type="parTrans" cxnId="{DCAEF0F3-C314-4C8C-92F6-CF95D4ACD3B3}">
      <dgm:prSet/>
      <dgm:spPr/>
      <dgm:t>
        <a:bodyPr/>
        <a:lstStyle/>
        <a:p>
          <a:endParaRPr lang="en-GB"/>
        </a:p>
      </dgm:t>
    </dgm:pt>
    <dgm:pt modelId="{4D36EDE4-8250-4D4A-AEBD-03EB1F74F2BB}" type="sibTrans" cxnId="{DCAEF0F3-C314-4C8C-92F6-CF95D4ACD3B3}">
      <dgm:prSet/>
      <dgm:spPr/>
      <dgm:t>
        <a:bodyPr/>
        <a:lstStyle/>
        <a:p>
          <a:endParaRPr lang="en-GB"/>
        </a:p>
      </dgm:t>
    </dgm:pt>
    <dgm:pt modelId="{39A0ABE4-1131-46E7-A39F-9904F89C525D}">
      <dgm:prSet phldrT="[Text]"/>
      <dgm:spPr/>
      <dgm:t>
        <a:bodyPr/>
        <a:lstStyle/>
        <a:p>
          <a:r>
            <a:rPr lang="en-GB"/>
            <a:t>Commercialise</a:t>
          </a:r>
        </a:p>
      </dgm:t>
    </dgm:pt>
    <dgm:pt modelId="{BF9059EE-00DE-42C5-A677-C314AE93F335}" type="parTrans" cxnId="{36DE6593-BE90-4273-90ED-C036BD8D2912}">
      <dgm:prSet/>
      <dgm:spPr/>
      <dgm:t>
        <a:bodyPr/>
        <a:lstStyle/>
        <a:p>
          <a:endParaRPr lang="en-GB"/>
        </a:p>
      </dgm:t>
    </dgm:pt>
    <dgm:pt modelId="{49EE0D16-BBCD-4845-9F63-CBC4DDC0FB08}" type="sibTrans" cxnId="{36DE6593-BE90-4273-90ED-C036BD8D2912}">
      <dgm:prSet/>
      <dgm:spPr/>
      <dgm:t>
        <a:bodyPr/>
        <a:lstStyle/>
        <a:p>
          <a:endParaRPr lang="en-GB"/>
        </a:p>
      </dgm:t>
    </dgm:pt>
    <dgm:pt modelId="{E3276C7E-6B27-4B64-A371-E94C8C58D427}">
      <dgm:prSet phldrT="[Text]"/>
      <dgm:spPr/>
      <dgm:t>
        <a:bodyPr/>
        <a:lstStyle/>
        <a:p>
          <a:r>
            <a:rPr lang="en-GB">
              <a:solidFill>
                <a:schemeClr val="accent1"/>
              </a:solidFill>
            </a:rPr>
            <a:t>Generate revenues from assets and service offerings that contribute to (and extend) our impact </a:t>
          </a:r>
        </a:p>
      </dgm:t>
    </dgm:pt>
    <dgm:pt modelId="{8E110BBA-51DA-4BD0-BE3A-C43FE59E2C5C}" type="parTrans" cxnId="{27A78290-BB3F-4856-8176-7A83E0E66913}">
      <dgm:prSet/>
      <dgm:spPr/>
      <dgm:t>
        <a:bodyPr/>
        <a:lstStyle/>
        <a:p>
          <a:endParaRPr lang="en-GB"/>
        </a:p>
      </dgm:t>
    </dgm:pt>
    <dgm:pt modelId="{E5EDCDA9-C8FE-4BBD-8951-61F6003A9593}" type="sibTrans" cxnId="{27A78290-BB3F-4856-8176-7A83E0E66913}">
      <dgm:prSet/>
      <dgm:spPr/>
      <dgm:t>
        <a:bodyPr/>
        <a:lstStyle/>
        <a:p>
          <a:endParaRPr lang="en-GB"/>
        </a:p>
      </dgm:t>
    </dgm:pt>
    <dgm:pt modelId="{9DFCA8E6-EA2C-4DCC-887C-562B326116E6}">
      <dgm:prSet phldrT="[Text]"/>
      <dgm:spPr/>
      <dgm:t>
        <a:bodyPr/>
        <a:lstStyle/>
        <a:p>
          <a:r>
            <a:rPr lang="en-GB" b="1"/>
            <a:t>Business cases</a:t>
          </a:r>
          <a:r>
            <a:rPr lang="en-GB"/>
            <a:t> evaluating the viability of interventions</a:t>
          </a:r>
        </a:p>
      </dgm:t>
    </dgm:pt>
    <dgm:pt modelId="{3D93CBC3-A352-48C6-AC9B-0D7F4EDC170F}" type="parTrans" cxnId="{20181D55-5A22-4444-BA87-2FC40D2842D2}">
      <dgm:prSet/>
      <dgm:spPr/>
      <dgm:t>
        <a:bodyPr/>
        <a:lstStyle/>
        <a:p>
          <a:endParaRPr lang="en-GB"/>
        </a:p>
      </dgm:t>
    </dgm:pt>
    <dgm:pt modelId="{A13D73B5-B998-438F-8AD6-061F9B8CCFCE}" type="sibTrans" cxnId="{20181D55-5A22-4444-BA87-2FC40D2842D2}">
      <dgm:prSet/>
      <dgm:spPr/>
      <dgm:t>
        <a:bodyPr/>
        <a:lstStyle/>
        <a:p>
          <a:endParaRPr lang="en-GB"/>
        </a:p>
      </dgm:t>
    </dgm:pt>
    <dgm:pt modelId="{5D1B15A1-E16E-4647-8E63-754A621C9994}">
      <dgm:prSet phldrT="[Text]"/>
      <dgm:spPr/>
      <dgm:t>
        <a:bodyPr/>
        <a:lstStyle/>
        <a:p>
          <a:r>
            <a:rPr lang="en-GB" b="1"/>
            <a:t>Ideas</a:t>
          </a:r>
          <a:r>
            <a:rPr lang="en-GB"/>
            <a:t> are assets, and we commercialise playbooks, frameworks, and strategic insights</a:t>
          </a:r>
        </a:p>
      </dgm:t>
    </dgm:pt>
    <dgm:pt modelId="{1C141808-71B3-43EE-BC9C-89F68B1E0AF4}" type="parTrans" cxnId="{A6156C5E-C719-4EB9-91D4-6B8A2283E6DA}">
      <dgm:prSet/>
      <dgm:spPr/>
      <dgm:t>
        <a:bodyPr/>
        <a:lstStyle/>
        <a:p>
          <a:endParaRPr lang="en-GB"/>
        </a:p>
      </dgm:t>
    </dgm:pt>
    <dgm:pt modelId="{BC2889A4-A59A-4032-987E-91FC3DBB30E4}" type="sibTrans" cxnId="{A6156C5E-C719-4EB9-91D4-6B8A2283E6DA}">
      <dgm:prSet/>
      <dgm:spPr/>
      <dgm:t>
        <a:bodyPr/>
        <a:lstStyle/>
        <a:p>
          <a:endParaRPr lang="en-GB"/>
        </a:p>
      </dgm:t>
    </dgm:pt>
    <dgm:pt modelId="{FB6124EA-D62A-4DC6-AC57-2CEA2C891C64}">
      <dgm:prSet phldrT="[Text]"/>
      <dgm:spPr/>
      <dgm:t>
        <a:bodyPr/>
        <a:lstStyle/>
        <a:p>
          <a:r>
            <a:rPr lang="en-GB" b="1"/>
            <a:t>Consortia</a:t>
          </a:r>
          <a:r>
            <a:rPr lang="en-GB"/>
            <a:t> are assets, and we commercialise their capacity, capability, and credibility</a:t>
          </a:r>
        </a:p>
      </dgm:t>
    </dgm:pt>
    <dgm:pt modelId="{7F985068-CB61-4A32-8D8D-5421ED04724B}" type="parTrans" cxnId="{BF9B72AB-EE20-40B9-B650-B5E0B999A978}">
      <dgm:prSet/>
      <dgm:spPr/>
      <dgm:t>
        <a:bodyPr/>
        <a:lstStyle/>
        <a:p>
          <a:endParaRPr lang="en-GB"/>
        </a:p>
      </dgm:t>
    </dgm:pt>
    <dgm:pt modelId="{8265A993-DB80-4B5D-9B73-63FAF38B2150}" type="sibTrans" cxnId="{BF9B72AB-EE20-40B9-B650-B5E0B999A978}">
      <dgm:prSet/>
      <dgm:spPr/>
      <dgm:t>
        <a:bodyPr/>
        <a:lstStyle/>
        <a:p>
          <a:endParaRPr lang="en-GB"/>
        </a:p>
      </dgm:t>
    </dgm:pt>
    <dgm:pt modelId="{3D25FA00-1B5C-4337-B1E8-CD68A9C21624}">
      <dgm:prSet phldrT="[Text]"/>
      <dgm:spPr/>
      <dgm:t>
        <a:bodyPr/>
        <a:lstStyle/>
        <a:p>
          <a:r>
            <a:rPr lang="en-GB" b="1"/>
            <a:t>Innovation Zones</a:t>
          </a:r>
          <a:r>
            <a:rPr lang="en-GB"/>
            <a:t> (trials and demonstrators) are assets, we commercialise testbeds, audiences, and insights </a:t>
          </a:r>
        </a:p>
      </dgm:t>
    </dgm:pt>
    <dgm:pt modelId="{DBB75C13-CC80-404E-BD68-9EEC53538C9F}" type="parTrans" cxnId="{4144AE76-B1A6-4ED7-B24B-4E8DC7B5321F}">
      <dgm:prSet/>
      <dgm:spPr/>
      <dgm:t>
        <a:bodyPr/>
        <a:lstStyle/>
        <a:p>
          <a:endParaRPr lang="en-GB"/>
        </a:p>
      </dgm:t>
    </dgm:pt>
    <dgm:pt modelId="{EF388191-9BFA-419F-B1B0-CEEA200FB1D6}" type="sibTrans" cxnId="{4144AE76-B1A6-4ED7-B24B-4E8DC7B5321F}">
      <dgm:prSet/>
      <dgm:spPr/>
      <dgm:t>
        <a:bodyPr/>
        <a:lstStyle/>
        <a:p>
          <a:endParaRPr lang="en-GB"/>
        </a:p>
      </dgm:t>
    </dgm:pt>
    <dgm:pt modelId="{47576303-1D6F-475B-9084-F3493B43BCE2}">
      <dgm:prSet phldrT="[Text]"/>
      <dgm:spPr/>
      <dgm:t>
        <a:bodyPr/>
        <a:lstStyle/>
        <a:p>
          <a:r>
            <a:rPr lang="en-GB" b="1"/>
            <a:t>Market insights</a:t>
          </a:r>
          <a:r>
            <a:rPr lang="en-GB"/>
            <a:t> gained by convening cross-sector</a:t>
          </a:r>
        </a:p>
      </dgm:t>
    </dgm:pt>
    <dgm:pt modelId="{F006AA13-476A-4FFE-AC6D-0451E810A33B}" type="parTrans" cxnId="{E4D2AC97-4DF2-487C-975B-70045D5A4715}">
      <dgm:prSet/>
      <dgm:spPr/>
      <dgm:t>
        <a:bodyPr/>
        <a:lstStyle/>
        <a:p>
          <a:endParaRPr lang="en-GB"/>
        </a:p>
      </dgm:t>
    </dgm:pt>
    <dgm:pt modelId="{F910AFDB-327B-4723-94C4-2461B640D31C}" type="sibTrans" cxnId="{E4D2AC97-4DF2-487C-975B-70045D5A4715}">
      <dgm:prSet/>
      <dgm:spPr/>
      <dgm:t>
        <a:bodyPr/>
        <a:lstStyle/>
        <a:p>
          <a:endParaRPr lang="en-GB"/>
        </a:p>
      </dgm:t>
    </dgm:pt>
    <dgm:pt modelId="{56771FCA-A7C9-43F5-B800-825A4D0360B7}">
      <dgm:prSet phldrT="[Text]"/>
      <dgm:spPr/>
      <dgm:t>
        <a:bodyPr/>
        <a:lstStyle/>
        <a:p>
          <a:r>
            <a:rPr lang="en-GB" b="1"/>
            <a:t>Fees</a:t>
          </a:r>
          <a:r>
            <a:rPr lang="en-GB"/>
            <a:t> for </a:t>
          </a:r>
          <a:r>
            <a:rPr lang="en-GB" u="sng"/>
            <a:t>professional services</a:t>
          </a:r>
          <a:r>
            <a:rPr lang="en-GB"/>
            <a:t>, </a:t>
          </a:r>
          <a:r>
            <a:rPr lang="en-GB" u="sng"/>
            <a:t>access to trailing environments</a:t>
          </a:r>
          <a:r>
            <a:rPr lang="en-GB"/>
            <a:t>, </a:t>
          </a:r>
          <a:r>
            <a:rPr lang="en-GB" u="sng"/>
            <a:t>participation in communities of practice</a:t>
          </a:r>
          <a:r>
            <a:rPr lang="en-GB"/>
            <a:t>, </a:t>
          </a:r>
          <a:r>
            <a:rPr lang="en-GB" u="sng"/>
            <a:t>learning and development</a:t>
          </a:r>
          <a:r>
            <a:rPr lang="en-GB"/>
            <a:t>, </a:t>
          </a:r>
          <a:r>
            <a:rPr lang="en-GB" u="sng"/>
            <a:t>exclusive publications</a:t>
          </a:r>
          <a:r>
            <a:rPr lang="en-GB"/>
            <a:t>, </a:t>
          </a:r>
          <a:r>
            <a:rPr lang="en-GB" u="sng"/>
            <a:t>events</a:t>
          </a:r>
          <a:endParaRPr lang="en-GB"/>
        </a:p>
      </dgm:t>
    </dgm:pt>
    <dgm:pt modelId="{6F33CD77-98E0-4323-9D3F-A735B17D1B89}" type="parTrans" cxnId="{117841F4-0077-49BF-8253-1FA00092BF69}">
      <dgm:prSet/>
      <dgm:spPr/>
      <dgm:t>
        <a:bodyPr/>
        <a:lstStyle/>
        <a:p>
          <a:endParaRPr lang="en-GB"/>
        </a:p>
      </dgm:t>
    </dgm:pt>
    <dgm:pt modelId="{B6E7D757-575E-4F50-AFE7-D0EB8A626FC8}" type="sibTrans" cxnId="{117841F4-0077-49BF-8253-1FA00092BF69}">
      <dgm:prSet/>
      <dgm:spPr/>
      <dgm:t>
        <a:bodyPr/>
        <a:lstStyle/>
        <a:p>
          <a:endParaRPr lang="en-GB"/>
        </a:p>
      </dgm:t>
    </dgm:pt>
    <dgm:pt modelId="{0ABB560A-B2CE-4451-AB1C-B0123729C982}">
      <dgm:prSet phldrT="[Text]"/>
      <dgm:spPr/>
      <dgm:t>
        <a:bodyPr/>
        <a:lstStyle/>
        <a:p>
          <a:r>
            <a:rPr lang="en-GB" b="1"/>
            <a:t>Products</a:t>
          </a:r>
          <a:r>
            <a:rPr lang="en-GB"/>
            <a:t> are assets; data bases, software, digital sandboxes</a:t>
          </a:r>
        </a:p>
      </dgm:t>
    </dgm:pt>
    <dgm:pt modelId="{60602407-B68D-4BE3-93E4-C6B255EA2A42}" type="parTrans" cxnId="{97E5C501-FAA4-4516-BD24-ABED02E75074}">
      <dgm:prSet/>
      <dgm:spPr/>
      <dgm:t>
        <a:bodyPr/>
        <a:lstStyle/>
        <a:p>
          <a:endParaRPr lang="en-GB"/>
        </a:p>
      </dgm:t>
    </dgm:pt>
    <dgm:pt modelId="{C212D144-FB0E-4B04-8329-ABFB5022EC06}" type="sibTrans" cxnId="{97E5C501-FAA4-4516-BD24-ABED02E75074}">
      <dgm:prSet/>
      <dgm:spPr/>
      <dgm:t>
        <a:bodyPr/>
        <a:lstStyle/>
        <a:p>
          <a:endParaRPr lang="en-GB"/>
        </a:p>
      </dgm:t>
    </dgm:pt>
    <dgm:pt modelId="{2B738D80-CE4B-4C12-A823-3318550E6E85}" type="pres">
      <dgm:prSet presAssocID="{310554D0-C4F0-4174-BF4E-1374D9E5D9C3}" presName="Name0" presStyleCnt="0">
        <dgm:presLayoutVars>
          <dgm:chMax/>
          <dgm:chPref val="3"/>
          <dgm:dir/>
          <dgm:animOne val="branch"/>
          <dgm:animLvl val="lvl"/>
        </dgm:presLayoutVars>
      </dgm:prSet>
      <dgm:spPr/>
    </dgm:pt>
    <dgm:pt modelId="{55B40EA5-7E7B-48E5-A343-9A99DB5136BA}" type="pres">
      <dgm:prSet presAssocID="{24F69916-829F-48AD-943C-B07201510026}" presName="composite" presStyleCnt="0"/>
      <dgm:spPr/>
    </dgm:pt>
    <dgm:pt modelId="{95E28FBD-5C25-458D-ACDF-1B7CC1EBEF8C}" type="pres">
      <dgm:prSet presAssocID="{24F69916-829F-48AD-943C-B07201510026}" presName="FirstChild" presStyleLbl="revTx" presStyleIdx="0" presStyleCnt="6">
        <dgm:presLayoutVars>
          <dgm:chMax val="0"/>
          <dgm:chPref val="0"/>
          <dgm:bulletEnabled val="1"/>
        </dgm:presLayoutVars>
      </dgm:prSet>
      <dgm:spPr/>
    </dgm:pt>
    <dgm:pt modelId="{95AF9CEB-A72E-4318-8313-F2C4A546B42A}" type="pres">
      <dgm:prSet presAssocID="{24F69916-829F-48AD-943C-B07201510026}" presName="Parent" presStyleLbl="alignNode1" presStyleIdx="0" presStyleCnt="3">
        <dgm:presLayoutVars>
          <dgm:chMax val="3"/>
          <dgm:chPref val="3"/>
          <dgm:bulletEnabled val="1"/>
        </dgm:presLayoutVars>
      </dgm:prSet>
      <dgm:spPr/>
    </dgm:pt>
    <dgm:pt modelId="{3D2B7AC9-D68C-4F54-877C-F6A9B7DAAA82}" type="pres">
      <dgm:prSet presAssocID="{24F69916-829F-48AD-943C-B07201510026}" presName="Accent" presStyleLbl="parChTrans1D1" presStyleIdx="0" presStyleCnt="3"/>
      <dgm:spPr/>
    </dgm:pt>
    <dgm:pt modelId="{DB43C0A3-3B61-48D9-BA65-89E2EEED8440}" type="pres">
      <dgm:prSet presAssocID="{24F69916-829F-48AD-943C-B07201510026}" presName="Child" presStyleLbl="revTx" presStyleIdx="1" presStyleCnt="6">
        <dgm:presLayoutVars>
          <dgm:chMax val="0"/>
          <dgm:chPref val="0"/>
          <dgm:bulletEnabled val="1"/>
        </dgm:presLayoutVars>
      </dgm:prSet>
      <dgm:spPr/>
    </dgm:pt>
    <dgm:pt modelId="{632A3597-4625-46A6-8627-CD940D9A06E5}" type="pres">
      <dgm:prSet presAssocID="{D14BECBE-D4E7-4577-8019-ABC767D497BF}" presName="sibTrans" presStyleCnt="0"/>
      <dgm:spPr/>
    </dgm:pt>
    <dgm:pt modelId="{7591BCF2-5416-4BD9-9B9F-3E6D73CDF681}" type="pres">
      <dgm:prSet presAssocID="{5CAF44E7-BFAC-415F-9CF4-3E92522D87A2}" presName="composite" presStyleCnt="0"/>
      <dgm:spPr/>
    </dgm:pt>
    <dgm:pt modelId="{65BBD1C3-9694-4FCE-AF2C-705281392E9F}" type="pres">
      <dgm:prSet presAssocID="{5CAF44E7-BFAC-415F-9CF4-3E92522D87A2}" presName="FirstChild" presStyleLbl="revTx" presStyleIdx="2" presStyleCnt="6">
        <dgm:presLayoutVars>
          <dgm:chMax val="0"/>
          <dgm:chPref val="0"/>
          <dgm:bulletEnabled val="1"/>
        </dgm:presLayoutVars>
      </dgm:prSet>
      <dgm:spPr/>
    </dgm:pt>
    <dgm:pt modelId="{7ED5AF2E-F6F3-4955-9497-3BAB2BBA6943}" type="pres">
      <dgm:prSet presAssocID="{5CAF44E7-BFAC-415F-9CF4-3E92522D87A2}" presName="Parent" presStyleLbl="alignNode1" presStyleIdx="1" presStyleCnt="3">
        <dgm:presLayoutVars>
          <dgm:chMax val="3"/>
          <dgm:chPref val="3"/>
          <dgm:bulletEnabled val="1"/>
        </dgm:presLayoutVars>
      </dgm:prSet>
      <dgm:spPr/>
    </dgm:pt>
    <dgm:pt modelId="{85E0FC08-2568-4B1A-98A7-8864E03ED8D2}" type="pres">
      <dgm:prSet presAssocID="{5CAF44E7-BFAC-415F-9CF4-3E92522D87A2}" presName="Accent" presStyleLbl="parChTrans1D1" presStyleIdx="1" presStyleCnt="3"/>
      <dgm:spPr/>
    </dgm:pt>
    <dgm:pt modelId="{1EDA8162-EBA1-472C-8AA5-DECC3DFDF3BC}" type="pres">
      <dgm:prSet presAssocID="{5CAF44E7-BFAC-415F-9CF4-3E92522D87A2}" presName="Child" presStyleLbl="revTx" presStyleIdx="3" presStyleCnt="6">
        <dgm:presLayoutVars>
          <dgm:chMax val="0"/>
          <dgm:chPref val="0"/>
          <dgm:bulletEnabled val="1"/>
        </dgm:presLayoutVars>
      </dgm:prSet>
      <dgm:spPr/>
    </dgm:pt>
    <dgm:pt modelId="{4DA29BE3-36F4-4641-AFCF-51A618ADC5EC}" type="pres">
      <dgm:prSet presAssocID="{F33AA0C0-E4C1-4442-841B-89EE5D8E7078}" presName="sibTrans" presStyleCnt="0"/>
      <dgm:spPr/>
    </dgm:pt>
    <dgm:pt modelId="{52D33EB2-BBC5-40E9-86FE-7DF1A2512A8A}" type="pres">
      <dgm:prSet presAssocID="{39A0ABE4-1131-46E7-A39F-9904F89C525D}" presName="composite" presStyleCnt="0"/>
      <dgm:spPr/>
    </dgm:pt>
    <dgm:pt modelId="{13FD8A21-043B-4DC3-8C23-3E1FE26E2A0D}" type="pres">
      <dgm:prSet presAssocID="{39A0ABE4-1131-46E7-A39F-9904F89C525D}" presName="FirstChild" presStyleLbl="revTx" presStyleIdx="4" presStyleCnt="6">
        <dgm:presLayoutVars>
          <dgm:chMax val="0"/>
          <dgm:chPref val="0"/>
          <dgm:bulletEnabled val="1"/>
        </dgm:presLayoutVars>
      </dgm:prSet>
      <dgm:spPr/>
    </dgm:pt>
    <dgm:pt modelId="{2CEEEE64-AA3E-4A85-BB27-35D8FFE889A5}" type="pres">
      <dgm:prSet presAssocID="{39A0ABE4-1131-46E7-A39F-9904F89C525D}" presName="Parent" presStyleLbl="alignNode1" presStyleIdx="2" presStyleCnt="3">
        <dgm:presLayoutVars>
          <dgm:chMax val="3"/>
          <dgm:chPref val="3"/>
          <dgm:bulletEnabled val="1"/>
        </dgm:presLayoutVars>
      </dgm:prSet>
      <dgm:spPr/>
    </dgm:pt>
    <dgm:pt modelId="{FCED1B0C-780C-4FAA-93E6-61F71863F8C8}" type="pres">
      <dgm:prSet presAssocID="{39A0ABE4-1131-46E7-A39F-9904F89C525D}" presName="Accent" presStyleLbl="parChTrans1D1" presStyleIdx="2" presStyleCnt="3"/>
      <dgm:spPr/>
    </dgm:pt>
    <dgm:pt modelId="{66F5F8F2-3AA1-48D7-8490-AD31933D7744}" type="pres">
      <dgm:prSet presAssocID="{39A0ABE4-1131-46E7-A39F-9904F89C525D}" presName="Child" presStyleLbl="revTx" presStyleIdx="5" presStyleCnt="6">
        <dgm:presLayoutVars>
          <dgm:chMax val="0"/>
          <dgm:chPref val="0"/>
          <dgm:bulletEnabled val="1"/>
        </dgm:presLayoutVars>
      </dgm:prSet>
      <dgm:spPr/>
    </dgm:pt>
  </dgm:ptLst>
  <dgm:cxnLst>
    <dgm:cxn modelId="{97E5C501-FAA4-4516-BD24-ABED02E75074}" srcId="{5CAF44E7-BFAC-415F-9CF4-3E92522D87A2}" destId="{0ABB560A-B2CE-4451-AB1C-B0123729C982}" srcOrd="3" destOrd="0" parTransId="{60602407-B68D-4BE3-93E4-C6B255EA2A42}" sibTransId="{C212D144-FB0E-4B04-8329-ABFB5022EC06}"/>
    <dgm:cxn modelId="{8566B504-E8F7-4511-BCC5-D8B9A525F126}" type="presOf" srcId="{9DFCA8E6-EA2C-4DCC-887C-562B326116E6}" destId="{DB43C0A3-3B61-48D9-BA65-89E2EEED8440}" srcOrd="0" destOrd="1" presId="urn:microsoft.com/office/officeart/2011/layout/TabList"/>
    <dgm:cxn modelId="{4B1A6213-CDA1-47DD-BDC6-84D552F4D02D}" type="presOf" srcId="{FB6124EA-D62A-4DC6-AC57-2CEA2C891C64}" destId="{1EDA8162-EBA1-472C-8AA5-DECC3DFDF3BC}" srcOrd="0" destOrd="3" presId="urn:microsoft.com/office/officeart/2011/layout/TabList"/>
    <dgm:cxn modelId="{5E0C2D14-855C-48B5-B519-9D2431763B78}" type="presOf" srcId="{3D25FA00-1B5C-4337-B1E8-CD68A9C21624}" destId="{1EDA8162-EBA1-472C-8AA5-DECC3DFDF3BC}" srcOrd="0" destOrd="4" presId="urn:microsoft.com/office/officeart/2011/layout/TabList"/>
    <dgm:cxn modelId="{7217AB16-8B81-4684-BF3F-561A94225C2A}" type="presOf" srcId="{47576303-1D6F-475B-9084-F3493B43BCE2}" destId="{DB43C0A3-3B61-48D9-BA65-89E2EEED8440}" srcOrd="0" destOrd="2" presId="urn:microsoft.com/office/officeart/2011/layout/TabList"/>
    <dgm:cxn modelId="{57710826-EC47-4232-8379-89EEB1AE55EF}" type="presOf" srcId="{234703A4-6D58-4221-9222-DCB60B132DDE}" destId="{DB43C0A3-3B61-48D9-BA65-89E2EEED8440}" srcOrd="0" destOrd="0" presId="urn:microsoft.com/office/officeart/2011/layout/TabList"/>
    <dgm:cxn modelId="{DD862336-5110-41F8-8DA6-C22ED6DADFF2}" type="presOf" srcId="{310554D0-C4F0-4174-BF4E-1374D9E5D9C3}" destId="{2B738D80-CE4B-4C12-A823-3318550E6E85}" srcOrd="0" destOrd="0" presId="urn:microsoft.com/office/officeart/2011/layout/TabList"/>
    <dgm:cxn modelId="{A6156C5E-C719-4EB9-91D4-6B8A2283E6DA}" srcId="{5CAF44E7-BFAC-415F-9CF4-3E92522D87A2}" destId="{5D1B15A1-E16E-4647-8E63-754A621C9994}" srcOrd="2" destOrd="0" parTransId="{1C141808-71B3-43EE-BC9C-89F68B1E0AF4}" sibTransId="{BC2889A4-A59A-4032-987E-91FC3DBB30E4}"/>
    <dgm:cxn modelId="{F52DEF61-A9BE-41DC-9EE4-6499237D0C60}" type="presOf" srcId="{5CAF44E7-BFAC-415F-9CF4-3E92522D87A2}" destId="{7ED5AF2E-F6F3-4955-9497-3BAB2BBA6943}" srcOrd="0" destOrd="0" presId="urn:microsoft.com/office/officeart/2011/layout/TabList"/>
    <dgm:cxn modelId="{0021DF64-8219-4B95-BE87-1110A30119DE}" srcId="{310554D0-C4F0-4174-BF4E-1374D9E5D9C3}" destId="{5CAF44E7-BFAC-415F-9CF4-3E92522D87A2}" srcOrd="1" destOrd="0" parTransId="{E29E609B-F538-4796-8EAB-016525642831}" sibTransId="{F33AA0C0-E4C1-4442-841B-89EE5D8E7078}"/>
    <dgm:cxn modelId="{20181D55-5A22-4444-BA87-2FC40D2842D2}" srcId="{24F69916-829F-48AD-943C-B07201510026}" destId="{9DFCA8E6-EA2C-4DCC-887C-562B326116E6}" srcOrd="2" destOrd="0" parTransId="{3D93CBC3-A352-48C6-AC9B-0D7F4EDC170F}" sibTransId="{A13D73B5-B998-438F-8AD6-061F9B8CCFCE}"/>
    <dgm:cxn modelId="{4144AE76-B1A6-4ED7-B24B-4E8DC7B5321F}" srcId="{5CAF44E7-BFAC-415F-9CF4-3E92522D87A2}" destId="{3D25FA00-1B5C-4337-B1E8-CD68A9C21624}" srcOrd="5" destOrd="0" parTransId="{DBB75C13-CC80-404E-BD68-9EEC53538C9F}" sibTransId="{EF388191-9BFA-419F-B1B0-CEEA200FB1D6}"/>
    <dgm:cxn modelId="{AB51967A-4836-4AC3-9475-587C307D7D11}" type="presOf" srcId="{56771FCA-A7C9-43F5-B800-825A4D0360B7}" destId="{66F5F8F2-3AA1-48D7-8490-AD31933D7744}" srcOrd="0" destOrd="0" presId="urn:microsoft.com/office/officeart/2011/layout/TabList"/>
    <dgm:cxn modelId="{0EBDFE7E-0662-4AB7-B345-085D05762A4A}" srcId="{24F69916-829F-48AD-943C-B07201510026}" destId="{CADB7F89-1221-4EB6-8605-CC36709AC29D}" srcOrd="0" destOrd="0" parTransId="{8C14DAB3-C203-4A59-907F-6E571725237E}" sibTransId="{341B8C87-3A0E-49CF-8E06-9C9110039468}"/>
    <dgm:cxn modelId="{9FD2EA80-A815-4DAD-A8DB-A98483AABE64}" type="presOf" srcId="{E3276C7E-6B27-4B64-A371-E94C8C58D427}" destId="{13FD8A21-043B-4DC3-8C23-3E1FE26E2A0D}" srcOrd="0" destOrd="0" presId="urn:microsoft.com/office/officeart/2011/layout/TabList"/>
    <dgm:cxn modelId="{27A78290-BB3F-4856-8176-7A83E0E66913}" srcId="{39A0ABE4-1131-46E7-A39F-9904F89C525D}" destId="{E3276C7E-6B27-4B64-A371-E94C8C58D427}" srcOrd="0" destOrd="0" parTransId="{8E110BBA-51DA-4BD0-BE3A-C43FE59E2C5C}" sibTransId="{E5EDCDA9-C8FE-4BBD-8951-61F6003A9593}"/>
    <dgm:cxn modelId="{36DE6593-BE90-4273-90ED-C036BD8D2912}" srcId="{310554D0-C4F0-4174-BF4E-1374D9E5D9C3}" destId="{39A0ABE4-1131-46E7-A39F-9904F89C525D}" srcOrd="2" destOrd="0" parTransId="{BF9059EE-00DE-42C5-A677-C314AE93F335}" sibTransId="{49EE0D16-BBCD-4845-9F63-CBC4DDC0FB08}"/>
    <dgm:cxn modelId="{BBB07D96-280B-4051-B2D2-8BDC0F2D1E01}" type="presOf" srcId="{24F69916-829F-48AD-943C-B07201510026}" destId="{95AF9CEB-A72E-4318-8313-F2C4A546B42A}" srcOrd="0" destOrd="0" presId="urn:microsoft.com/office/officeart/2011/layout/TabList"/>
    <dgm:cxn modelId="{E4D2AC97-4DF2-487C-975B-70045D5A4715}" srcId="{24F69916-829F-48AD-943C-B07201510026}" destId="{47576303-1D6F-475B-9084-F3493B43BCE2}" srcOrd="3" destOrd="0" parTransId="{F006AA13-476A-4FFE-AC6D-0451E810A33B}" sibTransId="{F910AFDB-327B-4723-94C4-2461B640D31C}"/>
    <dgm:cxn modelId="{F9C1A2A7-17CC-4561-994B-89CE10D3B9C7}" type="presOf" srcId="{A9DDB145-F467-40D9-860A-ED4D900BAA88}" destId="{65BBD1C3-9694-4FCE-AF2C-705281392E9F}" srcOrd="0" destOrd="0" presId="urn:microsoft.com/office/officeart/2011/layout/TabList"/>
    <dgm:cxn modelId="{1DF0BAA8-6524-4DEF-8499-40075926D6E6}" type="presOf" srcId="{5D1B15A1-E16E-4647-8E63-754A621C9994}" destId="{1EDA8162-EBA1-472C-8AA5-DECC3DFDF3BC}" srcOrd="0" destOrd="1" presId="urn:microsoft.com/office/officeart/2011/layout/TabList"/>
    <dgm:cxn modelId="{FCD802A9-22C2-4587-B346-A99633A6D9AA}" srcId="{5CAF44E7-BFAC-415F-9CF4-3E92522D87A2}" destId="{A9DDB145-F467-40D9-860A-ED4D900BAA88}" srcOrd="0" destOrd="0" parTransId="{BA81FB7B-2D59-423F-B7B0-214F8D2633FC}" sibTransId="{E83762E7-CE06-4723-957C-E39D26DF80D5}"/>
    <dgm:cxn modelId="{BF9B72AB-EE20-40B9-B650-B5E0B999A978}" srcId="{5CAF44E7-BFAC-415F-9CF4-3E92522D87A2}" destId="{FB6124EA-D62A-4DC6-AC57-2CEA2C891C64}" srcOrd="4" destOrd="0" parTransId="{7F985068-CB61-4A32-8D8D-5421ED04724B}" sibTransId="{8265A993-DB80-4B5D-9B73-63FAF38B2150}"/>
    <dgm:cxn modelId="{220BDBB4-9C68-4E4E-80B7-C872C39663EA}" type="presOf" srcId="{CADB7F89-1221-4EB6-8605-CC36709AC29D}" destId="{95E28FBD-5C25-458D-ACDF-1B7CC1EBEF8C}" srcOrd="0" destOrd="0" presId="urn:microsoft.com/office/officeart/2011/layout/TabList"/>
    <dgm:cxn modelId="{21CE69C0-1C29-431E-BAE2-71AC3D79BBD0}" srcId="{24F69916-829F-48AD-943C-B07201510026}" destId="{234703A4-6D58-4221-9222-DCB60B132DDE}" srcOrd="1" destOrd="0" parTransId="{53FB9D79-A5A9-45CC-A3A0-8FA9644B59A6}" sibTransId="{06A398D6-56E6-4207-A9BA-CE813BFC4E8E}"/>
    <dgm:cxn modelId="{9EF6FBCE-7FCF-49A8-BA2F-6464EC5E147A}" type="presOf" srcId="{0ABB560A-B2CE-4451-AB1C-B0123729C982}" destId="{1EDA8162-EBA1-472C-8AA5-DECC3DFDF3BC}" srcOrd="0" destOrd="2" presId="urn:microsoft.com/office/officeart/2011/layout/TabList"/>
    <dgm:cxn modelId="{C898FEE3-F80D-45FD-86FA-72778860A79F}" type="presOf" srcId="{8489C5FE-8750-42F6-BDBD-41115AA7F7CD}" destId="{1EDA8162-EBA1-472C-8AA5-DECC3DFDF3BC}" srcOrd="0" destOrd="0" presId="urn:microsoft.com/office/officeart/2011/layout/TabList"/>
    <dgm:cxn modelId="{DCAEF0F3-C314-4C8C-92F6-CF95D4ACD3B3}" srcId="{5CAF44E7-BFAC-415F-9CF4-3E92522D87A2}" destId="{8489C5FE-8750-42F6-BDBD-41115AA7F7CD}" srcOrd="1" destOrd="0" parTransId="{B199BA24-0AA8-402D-8EFF-167700D27546}" sibTransId="{4D36EDE4-8250-4D4A-AEBD-03EB1F74F2BB}"/>
    <dgm:cxn modelId="{117841F4-0077-49BF-8253-1FA00092BF69}" srcId="{39A0ABE4-1131-46E7-A39F-9904F89C525D}" destId="{56771FCA-A7C9-43F5-B800-825A4D0360B7}" srcOrd="1" destOrd="0" parTransId="{6F33CD77-98E0-4323-9D3F-A735B17D1B89}" sibTransId="{B6E7D757-575E-4F50-AFE7-D0EB8A626FC8}"/>
    <dgm:cxn modelId="{1EF064F5-0132-4B52-9BA4-01E0026E2260}" srcId="{310554D0-C4F0-4174-BF4E-1374D9E5D9C3}" destId="{24F69916-829F-48AD-943C-B07201510026}" srcOrd="0" destOrd="0" parTransId="{5FAE927B-4EC6-4696-85BD-2807BDB25500}" sibTransId="{D14BECBE-D4E7-4577-8019-ABC767D497BF}"/>
    <dgm:cxn modelId="{5E3DEBF9-9DFB-49C8-BC34-693D1879DC21}" type="presOf" srcId="{39A0ABE4-1131-46E7-A39F-9904F89C525D}" destId="{2CEEEE64-AA3E-4A85-BB27-35D8FFE889A5}" srcOrd="0" destOrd="0" presId="urn:microsoft.com/office/officeart/2011/layout/TabList"/>
    <dgm:cxn modelId="{0F33EDFF-C09B-460F-A2CF-17041DD35000}" type="presParOf" srcId="{2B738D80-CE4B-4C12-A823-3318550E6E85}" destId="{55B40EA5-7E7B-48E5-A343-9A99DB5136BA}" srcOrd="0" destOrd="0" presId="urn:microsoft.com/office/officeart/2011/layout/TabList"/>
    <dgm:cxn modelId="{EAFE8608-D777-4B14-AE16-B97EE583404C}" type="presParOf" srcId="{55B40EA5-7E7B-48E5-A343-9A99DB5136BA}" destId="{95E28FBD-5C25-458D-ACDF-1B7CC1EBEF8C}" srcOrd="0" destOrd="0" presId="urn:microsoft.com/office/officeart/2011/layout/TabList"/>
    <dgm:cxn modelId="{81117612-B6F0-49FE-9F45-D2BCF9898E1B}" type="presParOf" srcId="{55B40EA5-7E7B-48E5-A343-9A99DB5136BA}" destId="{95AF9CEB-A72E-4318-8313-F2C4A546B42A}" srcOrd="1" destOrd="0" presId="urn:microsoft.com/office/officeart/2011/layout/TabList"/>
    <dgm:cxn modelId="{E01214F5-A089-48F5-A92F-65BDF6605354}" type="presParOf" srcId="{55B40EA5-7E7B-48E5-A343-9A99DB5136BA}" destId="{3D2B7AC9-D68C-4F54-877C-F6A9B7DAAA82}" srcOrd="2" destOrd="0" presId="urn:microsoft.com/office/officeart/2011/layout/TabList"/>
    <dgm:cxn modelId="{93C115C1-497E-4208-88D2-93D40ED1D86B}" type="presParOf" srcId="{2B738D80-CE4B-4C12-A823-3318550E6E85}" destId="{DB43C0A3-3B61-48D9-BA65-89E2EEED8440}" srcOrd="1" destOrd="0" presId="urn:microsoft.com/office/officeart/2011/layout/TabList"/>
    <dgm:cxn modelId="{A1FE939B-D24B-4A8C-B242-273A904DB84F}" type="presParOf" srcId="{2B738D80-CE4B-4C12-A823-3318550E6E85}" destId="{632A3597-4625-46A6-8627-CD940D9A06E5}" srcOrd="2" destOrd="0" presId="urn:microsoft.com/office/officeart/2011/layout/TabList"/>
    <dgm:cxn modelId="{D593C183-BDE7-4A31-A626-F5D6ABD77B47}" type="presParOf" srcId="{2B738D80-CE4B-4C12-A823-3318550E6E85}" destId="{7591BCF2-5416-4BD9-9B9F-3E6D73CDF681}" srcOrd="3" destOrd="0" presId="urn:microsoft.com/office/officeart/2011/layout/TabList"/>
    <dgm:cxn modelId="{B4786338-ADE2-4B9D-95C7-D013C9B6F8B2}" type="presParOf" srcId="{7591BCF2-5416-4BD9-9B9F-3E6D73CDF681}" destId="{65BBD1C3-9694-4FCE-AF2C-705281392E9F}" srcOrd="0" destOrd="0" presId="urn:microsoft.com/office/officeart/2011/layout/TabList"/>
    <dgm:cxn modelId="{AC3E7E4F-4EC9-4184-ADE4-435AA6011076}" type="presParOf" srcId="{7591BCF2-5416-4BD9-9B9F-3E6D73CDF681}" destId="{7ED5AF2E-F6F3-4955-9497-3BAB2BBA6943}" srcOrd="1" destOrd="0" presId="urn:microsoft.com/office/officeart/2011/layout/TabList"/>
    <dgm:cxn modelId="{519E49F8-AEE1-460D-9DD1-DBBDE01582B2}" type="presParOf" srcId="{7591BCF2-5416-4BD9-9B9F-3E6D73CDF681}" destId="{85E0FC08-2568-4B1A-98A7-8864E03ED8D2}" srcOrd="2" destOrd="0" presId="urn:microsoft.com/office/officeart/2011/layout/TabList"/>
    <dgm:cxn modelId="{C43176F3-C61A-477D-8429-2DE154362F0F}" type="presParOf" srcId="{2B738D80-CE4B-4C12-A823-3318550E6E85}" destId="{1EDA8162-EBA1-472C-8AA5-DECC3DFDF3BC}" srcOrd="4" destOrd="0" presId="urn:microsoft.com/office/officeart/2011/layout/TabList"/>
    <dgm:cxn modelId="{CC4BA62E-6212-4A83-A12B-C9FA0B291EAD}" type="presParOf" srcId="{2B738D80-CE4B-4C12-A823-3318550E6E85}" destId="{4DA29BE3-36F4-4641-AFCF-51A618ADC5EC}" srcOrd="5" destOrd="0" presId="urn:microsoft.com/office/officeart/2011/layout/TabList"/>
    <dgm:cxn modelId="{577957D1-3E2D-4BEA-BD17-8EBB1A2542CB}" type="presParOf" srcId="{2B738D80-CE4B-4C12-A823-3318550E6E85}" destId="{52D33EB2-BBC5-40E9-86FE-7DF1A2512A8A}" srcOrd="6" destOrd="0" presId="urn:microsoft.com/office/officeart/2011/layout/TabList"/>
    <dgm:cxn modelId="{2C235071-A512-43DE-9782-D64267A59A8E}" type="presParOf" srcId="{52D33EB2-BBC5-40E9-86FE-7DF1A2512A8A}" destId="{13FD8A21-043B-4DC3-8C23-3E1FE26E2A0D}" srcOrd="0" destOrd="0" presId="urn:microsoft.com/office/officeart/2011/layout/TabList"/>
    <dgm:cxn modelId="{9903FA98-D076-470A-899B-38CC807CE10B}" type="presParOf" srcId="{52D33EB2-BBC5-40E9-86FE-7DF1A2512A8A}" destId="{2CEEEE64-AA3E-4A85-BB27-35D8FFE889A5}" srcOrd="1" destOrd="0" presId="urn:microsoft.com/office/officeart/2011/layout/TabList"/>
    <dgm:cxn modelId="{B3F82C70-98DB-46BF-B5D9-9DDE69E87E0E}" type="presParOf" srcId="{52D33EB2-BBC5-40E9-86FE-7DF1A2512A8A}" destId="{FCED1B0C-780C-4FAA-93E6-61F71863F8C8}" srcOrd="2" destOrd="0" presId="urn:microsoft.com/office/officeart/2011/layout/TabList"/>
    <dgm:cxn modelId="{EB98AED5-89C6-49EE-9EF7-1103F9858036}" type="presParOf" srcId="{2B738D80-CE4B-4C12-A823-3318550E6E85}" destId="{66F5F8F2-3AA1-48D7-8490-AD31933D7744}" srcOrd="7" destOrd="0" presId="urn:microsoft.com/office/officeart/2011/layout/Tab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9B5EA83-FF98-4543-8766-B2C1208B1639}" type="doc">
      <dgm:prSet loTypeId="urn:microsoft.com/office/officeart/2005/8/layout/process3" loCatId="process" qsTypeId="urn:microsoft.com/office/officeart/2005/8/quickstyle/simple1" qsCatId="simple" csTypeId="urn:microsoft.com/office/officeart/2005/8/colors/accent1_2" csCatId="accent1" phldr="1"/>
      <dgm:spPr/>
      <dgm:t>
        <a:bodyPr/>
        <a:lstStyle/>
        <a:p>
          <a:endParaRPr lang="en-GB"/>
        </a:p>
      </dgm:t>
    </dgm:pt>
    <dgm:pt modelId="{5C72BA44-492A-4FFB-824A-30F928BEF3F7}">
      <dgm:prSet phldrT="[Text]"/>
      <dgm:spPr/>
      <dgm:t>
        <a:bodyPr/>
        <a:lstStyle/>
        <a:p>
          <a:r>
            <a:rPr lang="en-GB"/>
            <a:t>Annual Delivery plan</a:t>
          </a:r>
        </a:p>
      </dgm:t>
    </dgm:pt>
    <dgm:pt modelId="{DF15DE41-3203-4B09-831C-C1497ED75428}" type="parTrans" cxnId="{A82CDDB8-FCB3-4E6E-9FCD-F1FC125A6F88}">
      <dgm:prSet/>
      <dgm:spPr/>
      <dgm:t>
        <a:bodyPr/>
        <a:lstStyle/>
        <a:p>
          <a:endParaRPr lang="en-GB"/>
        </a:p>
      </dgm:t>
    </dgm:pt>
    <dgm:pt modelId="{74F27A10-94B9-49E0-9C6A-1E9894683B96}" type="sibTrans" cxnId="{A82CDDB8-FCB3-4E6E-9FCD-F1FC125A6F88}">
      <dgm:prSet/>
      <dgm:spPr/>
      <dgm:t>
        <a:bodyPr/>
        <a:lstStyle/>
        <a:p>
          <a:endParaRPr lang="en-GB"/>
        </a:p>
      </dgm:t>
    </dgm:pt>
    <dgm:pt modelId="{D6C5DEBA-42A4-4D92-8106-52DACB927041}">
      <dgm:prSet phldrT="[Text]"/>
      <dgm:spPr/>
      <dgm:t>
        <a:bodyPr/>
        <a:lstStyle/>
        <a:p>
          <a:r>
            <a:rPr lang="en-GB"/>
            <a:t>Co-developed with internal and external stakeholders</a:t>
          </a:r>
        </a:p>
      </dgm:t>
    </dgm:pt>
    <dgm:pt modelId="{9B950F5C-C9DC-4023-9886-949CBBCD3E75}" type="parTrans" cxnId="{E79CF21D-0E20-4CA3-8B58-7AEF682B6893}">
      <dgm:prSet/>
      <dgm:spPr/>
      <dgm:t>
        <a:bodyPr/>
        <a:lstStyle/>
        <a:p>
          <a:endParaRPr lang="en-GB"/>
        </a:p>
      </dgm:t>
    </dgm:pt>
    <dgm:pt modelId="{D8F89E93-0229-474F-B144-EA7DBBCEC272}" type="sibTrans" cxnId="{E79CF21D-0E20-4CA3-8B58-7AEF682B6893}">
      <dgm:prSet/>
      <dgm:spPr/>
      <dgm:t>
        <a:bodyPr/>
        <a:lstStyle/>
        <a:p>
          <a:endParaRPr lang="en-GB"/>
        </a:p>
      </dgm:t>
    </dgm:pt>
    <dgm:pt modelId="{F1BDA5C0-163B-4D7F-8747-0027866F77FC}">
      <dgm:prSet phldrT="[Text]"/>
      <dgm:spPr/>
      <dgm:t>
        <a:bodyPr/>
        <a:lstStyle/>
        <a:p>
          <a:r>
            <a:rPr lang="en-GB"/>
            <a:t>Multi-year strategy</a:t>
          </a:r>
        </a:p>
      </dgm:t>
    </dgm:pt>
    <dgm:pt modelId="{91D11A16-5DF3-4822-81A2-347D7BF98AE8}" type="parTrans" cxnId="{E4372F1B-5DEF-4062-871B-0F37DFFF58FB}">
      <dgm:prSet/>
      <dgm:spPr/>
      <dgm:t>
        <a:bodyPr/>
        <a:lstStyle/>
        <a:p>
          <a:endParaRPr lang="en-GB"/>
        </a:p>
      </dgm:t>
    </dgm:pt>
    <dgm:pt modelId="{17C70405-A455-465D-8A25-89560AAE006C}" type="sibTrans" cxnId="{E4372F1B-5DEF-4062-871B-0F37DFFF58FB}">
      <dgm:prSet/>
      <dgm:spPr/>
      <dgm:t>
        <a:bodyPr/>
        <a:lstStyle/>
        <a:p>
          <a:endParaRPr lang="en-GB"/>
        </a:p>
      </dgm:t>
    </dgm:pt>
    <dgm:pt modelId="{733B365E-ADEA-4AB0-B6AC-673CE607BABB}">
      <dgm:prSet phldrT="[Text]"/>
      <dgm:spPr/>
      <dgm:t>
        <a:bodyPr/>
        <a:lstStyle/>
        <a:p>
          <a:r>
            <a:rPr lang="en-GB"/>
            <a:t>Identify where and who we will engage</a:t>
          </a:r>
        </a:p>
      </dgm:t>
    </dgm:pt>
    <dgm:pt modelId="{054D5AF3-E29C-468F-8947-86A99D7C4BE8}" type="parTrans" cxnId="{11E18883-D5A7-42E5-B462-A1A4A28A65D1}">
      <dgm:prSet/>
      <dgm:spPr/>
      <dgm:t>
        <a:bodyPr/>
        <a:lstStyle/>
        <a:p>
          <a:endParaRPr lang="en-GB"/>
        </a:p>
      </dgm:t>
    </dgm:pt>
    <dgm:pt modelId="{484BD0A0-DF12-43C2-ADF2-1871FA2248B1}" type="sibTrans" cxnId="{11E18883-D5A7-42E5-B462-A1A4A28A65D1}">
      <dgm:prSet/>
      <dgm:spPr/>
      <dgm:t>
        <a:bodyPr/>
        <a:lstStyle/>
        <a:p>
          <a:endParaRPr lang="en-GB"/>
        </a:p>
      </dgm:t>
    </dgm:pt>
    <dgm:pt modelId="{FC7ECFA2-D5D9-420C-ADE0-4C38DAFBF81A}">
      <dgm:prSet phldrT="[Text]"/>
      <dgm:spPr/>
      <dgm:t>
        <a:bodyPr/>
        <a:lstStyle/>
        <a:p>
          <a:r>
            <a:rPr lang="en-GB"/>
            <a:t>External engagement and review cycle</a:t>
          </a:r>
        </a:p>
      </dgm:t>
    </dgm:pt>
    <dgm:pt modelId="{1AEDCB47-399C-4296-812C-6C14F9595FD3}" type="parTrans" cxnId="{94266AE7-6938-4A4A-8E9F-061D5999F1DB}">
      <dgm:prSet/>
      <dgm:spPr/>
      <dgm:t>
        <a:bodyPr/>
        <a:lstStyle/>
        <a:p>
          <a:endParaRPr lang="en-GB"/>
        </a:p>
      </dgm:t>
    </dgm:pt>
    <dgm:pt modelId="{2B6AE3E5-A37D-41E8-8D33-9203EB9A8AD7}" type="sibTrans" cxnId="{94266AE7-6938-4A4A-8E9F-061D5999F1DB}">
      <dgm:prSet/>
      <dgm:spPr/>
      <dgm:t>
        <a:bodyPr/>
        <a:lstStyle/>
        <a:p>
          <a:endParaRPr lang="en-GB"/>
        </a:p>
      </dgm:t>
    </dgm:pt>
    <dgm:pt modelId="{50048F5B-D143-4022-B2AE-BFF833F4DE02}">
      <dgm:prSet phldrT="[Text]"/>
      <dgm:spPr/>
      <dgm:t>
        <a:bodyPr/>
        <a:lstStyle/>
        <a:p>
          <a:r>
            <a:rPr lang="en-GB"/>
            <a:t>What we will create</a:t>
          </a:r>
        </a:p>
      </dgm:t>
    </dgm:pt>
    <dgm:pt modelId="{458EBF03-6598-43D3-8B33-18C7E5CC6000}" type="parTrans" cxnId="{B3A9B349-9332-4296-82A5-D7BA290BC353}">
      <dgm:prSet/>
      <dgm:spPr/>
      <dgm:t>
        <a:bodyPr/>
        <a:lstStyle/>
        <a:p>
          <a:endParaRPr lang="en-GB"/>
        </a:p>
      </dgm:t>
    </dgm:pt>
    <dgm:pt modelId="{927E3BFD-9B0F-4725-BE75-4B454B2D204D}" type="sibTrans" cxnId="{B3A9B349-9332-4296-82A5-D7BA290BC353}">
      <dgm:prSet/>
      <dgm:spPr/>
      <dgm:t>
        <a:bodyPr/>
        <a:lstStyle/>
        <a:p>
          <a:endParaRPr lang="en-GB"/>
        </a:p>
      </dgm:t>
    </dgm:pt>
    <dgm:pt modelId="{C16C5A7D-A7E9-414E-9FA8-851205D456E7}">
      <dgm:prSet phldrT="[Text]"/>
      <dgm:spPr/>
      <dgm:t>
        <a:bodyPr/>
        <a:lstStyle/>
        <a:p>
          <a:r>
            <a:rPr lang="en-GB"/>
            <a:t>Impacts and outcomes</a:t>
          </a:r>
        </a:p>
      </dgm:t>
    </dgm:pt>
    <dgm:pt modelId="{23842737-998E-4655-BE96-79E9CCDF2C62}" type="parTrans" cxnId="{72D571DC-2A4D-4FDA-AFBB-A691CEF14D9D}">
      <dgm:prSet/>
      <dgm:spPr/>
      <dgm:t>
        <a:bodyPr/>
        <a:lstStyle/>
        <a:p>
          <a:endParaRPr lang="en-GB"/>
        </a:p>
      </dgm:t>
    </dgm:pt>
    <dgm:pt modelId="{E7CF6A95-74DE-472C-8471-9EEBF9643E24}" type="sibTrans" cxnId="{72D571DC-2A4D-4FDA-AFBB-A691CEF14D9D}">
      <dgm:prSet/>
      <dgm:spPr/>
      <dgm:t>
        <a:bodyPr/>
        <a:lstStyle/>
        <a:p>
          <a:endParaRPr lang="en-GB"/>
        </a:p>
      </dgm:t>
    </dgm:pt>
    <dgm:pt modelId="{BBE08604-7E80-40A5-8B05-AE5DFE472F7C}">
      <dgm:prSet phldrT="[Text]"/>
      <dgm:spPr/>
      <dgm:t>
        <a:bodyPr/>
        <a:lstStyle/>
        <a:p>
          <a:r>
            <a:rPr lang="en-GB"/>
            <a:t>Developed with domain leads</a:t>
          </a:r>
        </a:p>
      </dgm:t>
    </dgm:pt>
    <dgm:pt modelId="{C8EC418F-F78D-4538-A7C0-D0555DE51C64}" type="parTrans" cxnId="{10DB8788-3A41-4364-BCB8-B97A9C74E043}">
      <dgm:prSet/>
      <dgm:spPr/>
      <dgm:t>
        <a:bodyPr/>
        <a:lstStyle/>
        <a:p>
          <a:endParaRPr lang="en-GB"/>
        </a:p>
      </dgm:t>
    </dgm:pt>
    <dgm:pt modelId="{28F47B07-2A0F-4371-8B97-AC37550B382A}" type="sibTrans" cxnId="{10DB8788-3A41-4364-BCB8-B97A9C74E043}">
      <dgm:prSet/>
      <dgm:spPr/>
      <dgm:t>
        <a:bodyPr/>
        <a:lstStyle/>
        <a:p>
          <a:endParaRPr lang="en-GB"/>
        </a:p>
      </dgm:t>
    </dgm:pt>
    <dgm:pt modelId="{530A91DC-2781-454E-B9B3-F25EFD8B9B16}">
      <dgm:prSet phldrT="[Text]"/>
      <dgm:spPr/>
      <dgm:t>
        <a:bodyPr/>
        <a:lstStyle/>
        <a:p>
          <a:r>
            <a:rPr lang="en-GB"/>
            <a:t>Ecosystem Strategies review</a:t>
          </a:r>
        </a:p>
      </dgm:t>
    </dgm:pt>
    <dgm:pt modelId="{31EF5C91-6FC5-418F-B3EB-6C71BAA4C997}" type="parTrans" cxnId="{C50DA166-81C2-48B9-A4B5-A35DE1AA1498}">
      <dgm:prSet/>
      <dgm:spPr/>
      <dgm:t>
        <a:bodyPr/>
        <a:lstStyle/>
        <a:p>
          <a:endParaRPr lang="en-GB"/>
        </a:p>
      </dgm:t>
    </dgm:pt>
    <dgm:pt modelId="{8EA3DEF6-7178-4F86-8F79-E226E8CA201E}" type="sibTrans" cxnId="{C50DA166-81C2-48B9-A4B5-A35DE1AA1498}">
      <dgm:prSet/>
      <dgm:spPr/>
      <dgm:t>
        <a:bodyPr/>
        <a:lstStyle/>
        <a:p>
          <a:endParaRPr lang="en-GB"/>
        </a:p>
      </dgm:t>
    </dgm:pt>
    <dgm:pt modelId="{B8A7C186-862C-4920-B0E5-83C336B37DF2}">
      <dgm:prSet phldrT="[Text]"/>
      <dgm:spPr/>
      <dgm:t>
        <a:bodyPr/>
        <a:lstStyle/>
        <a:p>
          <a:r>
            <a:rPr lang="en-GB"/>
            <a:t>Review and align with external strategies</a:t>
          </a:r>
        </a:p>
      </dgm:t>
    </dgm:pt>
    <dgm:pt modelId="{FCE400C9-B637-4046-9D59-B26C42DB8CE6}" type="parTrans" cxnId="{D13795CA-0B6E-47DC-9AF0-50D0FB704815}">
      <dgm:prSet/>
      <dgm:spPr/>
      <dgm:t>
        <a:bodyPr/>
        <a:lstStyle/>
        <a:p>
          <a:endParaRPr lang="en-GB"/>
        </a:p>
      </dgm:t>
    </dgm:pt>
    <dgm:pt modelId="{24B4C62B-675C-47B0-A92D-4062D11F33FE}" type="sibTrans" cxnId="{D13795CA-0B6E-47DC-9AF0-50D0FB704815}">
      <dgm:prSet/>
      <dgm:spPr/>
      <dgm:t>
        <a:bodyPr/>
        <a:lstStyle/>
        <a:p>
          <a:endParaRPr lang="en-GB"/>
        </a:p>
      </dgm:t>
    </dgm:pt>
    <dgm:pt modelId="{7632DC3E-84E0-4F80-A811-D511E78DF036}">
      <dgm:prSet phldrT="[Text]"/>
      <dgm:spPr/>
      <dgm:t>
        <a:bodyPr/>
        <a:lstStyle/>
        <a:p>
          <a:r>
            <a:rPr lang="en-GB"/>
            <a:t>3-5 year ambitions</a:t>
          </a:r>
        </a:p>
      </dgm:t>
    </dgm:pt>
    <dgm:pt modelId="{674CA3FC-6EEE-4F8C-8F77-C9648928ED90}" type="parTrans" cxnId="{FB3F557D-55A4-47B3-BEB5-A9DA0EAAFA11}">
      <dgm:prSet/>
      <dgm:spPr/>
      <dgm:t>
        <a:bodyPr/>
        <a:lstStyle/>
        <a:p>
          <a:endParaRPr lang="en-GB"/>
        </a:p>
      </dgm:t>
    </dgm:pt>
    <dgm:pt modelId="{CC353E88-8A79-4146-AC79-8FF3CFA4BC46}" type="sibTrans" cxnId="{FB3F557D-55A4-47B3-BEB5-A9DA0EAAFA11}">
      <dgm:prSet/>
      <dgm:spPr/>
      <dgm:t>
        <a:bodyPr/>
        <a:lstStyle/>
        <a:p>
          <a:endParaRPr lang="en-GB"/>
        </a:p>
      </dgm:t>
    </dgm:pt>
    <dgm:pt modelId="{40E5EA76-A881-42EA-9F7E-4EBB7ED851F0}">
      <dgm:prSet phldrT="[Text]"/>
      <dgm:spPr/>
      <dgm:t>
        <a:bodyPr/>
        <a:lstStyle/>
        <a:p>
          <a:r>
            <a:rPr lang="en-GB"/>
            <a:t>Position papers and reports</a:t>
          </a:r>
        </a:p>
      </dgm:t>
    </dgm:pt>
    <dgm:pt modelId="{DE08BD20-F595-4C17-B8DE-47A67786A1E7}" type="parTrans" cxnId="{05AEFCA9-1CC9-4894-9D3D-C05BE48BA285}">
      <dgm:prSet/>
      <dgm:spPr/>
      <dgm:t>
        <a:bodyPr/>
        <a:lstStyle/>
        <a:p>
          <a:endParaRPr lang="en-GB"/>
        </a:p>
      </dgm:t>
    </dgm:pt>
    <dgm:pt modelId="{BA5A698C-6B95-444C-BB99-C0558D962771}" type="sibTrans" cxnId="{05AEFCA9-1CC9-4894-9D3D-C05BE48BA285}">
      <dgm:prSet/>
      <dgm:spPr/>
      <dgm:t>
        <a:bodyPr/>
        <a:lstStyle/>
        <a:p>
          <a:endParaRPr lang="en-GB"/>
        </a:p>
      </dgm:t>
    </dgm:pt>
    <dgm:pt modelId="{EA31B098-8B00-45A7-AA61-575F65E66426}">
      <dgm:prSet phldrT="[Text]"/>
      <dgm:spPr/>
      <dgm:t>
        <a:bodyPr/>
        <a:lstStyle/>
        <a:p>
          <a:r>
            <a:rPr lang="en-GB"/>
            <a:t>Thought leadership</a:t>
          </a:r>
        </a:p>
      </dgm:t>
    </dgm:pt>
    <dgm:pt modelId="{2B5FA713-4C47-4C5C-B767-DE97800C662C}" type="parTrans" cxnId="{27D76735-86D3-4F92-9432-0C0F0BFAAC81}">
      <dgm:prSet/>
      <dgm:spPr/>
      <dgm:t>
        <a:bodyPr/>
        <a:lstStyle/>
        <a:p>
          <a:endParaRPr lang="en-GB"/>
        </a:p>
      </dgm:t>
    </dgm:pt>
    <dgm:pt modelId="{FA5E1EE6-235B-4E0E-85D7-7725730FF007}" type="sibTrans" cxnId="{27D76735-86D3-4F92-9432-0C0F0BFAAC81}">
      <dgm:prSet/>
      <dgm:spPr/>
      <dgm:t>
        <a:bodyPr/>
        <a:lstStyle/>
        <a:p>
          <a:endParaRPr lang="en-GB"/>
        </a:p>
      </dgm:t>
    </dgm:pt>
    <dgm:pt modelId="{CDC473E5-42FF-4DF0-9745-7FFAE2D18E5F}">
      <dgm:prSet phldrT="[Text]"/>
      <dgm:spPr/>
      <dgm:t>
        <a:bodyPr/>
        <a:lstStyle/>
        <a:p>
          <a:r>
            <a:rPr lang="en-GB"/>
            <a:t>Identification of new innovations </a:t>
          </a:r>
        </a:p>
      </dgm:t>
    </dgm:pt>
    <dgm:pt modelId="{9E2B1B8D-AEAB-4350-861F-2F967ACAEB1F}" type="parTrans" cxnId="{4FA75B6F-CD2C-49B3-89E2-9CF2518478CE}">
      <dgm:prSet/>
      <dgm:spPr/>
      <dgm:t>
        <a:bodyPr/>
        <a:lstStyle/>
        <a:p>
          <a:endParaRPr lang="en-GB"/>
        </a:p>
      </dgm:t>
    </dgm:pt>
    <dgm:pt modelId="{BB5211D6-E08B-4DE3-9715-BBF2B7B84D94}" type="sibTrans" cxnId="{4FA75B6F-CD2C-49B3-89E2-9CF2518478CE}">
      <dgm:prSet/>
      <dgm:spPr/>
      <dgm:t>
        <a:bodyPr/>
        <a:lstStyle/>
        <a:p>
          <a:endParaRPr lang="en-GB"/>
        </a:p>
      </dgm:t>
    </dgm:pt>
    <dgm:pt modelId="{6FA06740-5E25-4810-89C2-C94E2F1F1CD9}">
      <dgm:prSet phldrT="[Text]"/>
      <dgm:spPr/>
      <dgm:t>
        <a:bodyPr/>
        <a:lstStyle/>
        <a:p>
          <a:r>
            <a:rPr lang="en-GB"/>
            <a:t>Value spaces and opportunities</a:t>
          </a:r>
        </a:p>
      </dgm:t>
    </dgm:pt>
    <dgm:pt modelId="{D30CEE58-F3F1-43AD-928F-033D77398950}" type="parTrans" cxnId="{E3B586F9-0513-40F1-8FB9-F9387D20CD0E}">
      <dgm:prSet/>
      <dgm:spPr/>
      <dgm:t>
        <a:bodyPr/>
        <a:lstStyle/>
        <a:p>
          <a:endParaRPr lang="en-GB"/>
        </a:p>
      </dgm:t>
    </dgm:pt>
    <dgm:pt modelId="{BC328204-F3DD-4D8A-9487-F93221B24009}" type="sibTrans" cxnId="{E3B586F9-0513-40F1-8FB9-F9387D20CD0E}">
      <dgm:prSet/>
      <dgm:spPr/>
      <dgm:t>
        <a:bodyPr/>
        <a:lstStyle/>
        <a:p>
          <a:endParaRPr lang="en-GB"/>
        </a:p>
      </dgm:t>
    </dgm:pt>
    <dgm:pt modelId="{F2B30423-0AC5-4745-B2D9-BE0BCB37D118}">
      <dgm:prSet phldrT="[Text]"/>
      <dgm:spPr/>
      <dgm:t>
        <a:bodyPr/>
        <a:lstStyle/>
        <a:p>
          <a:r>
            <a:rPr lang="en-GB"/>
            <a:t>Domains to develop specific strategies</a:t>
          </a:r>
        </a:p>
      </dgm:t>
    </dgm:pt>
    <dgm:pt modelId="{C78AC02B-E2CA-461F-81ED-E658A09B9386}" type="parTrans" cxnId="{71EA3B66-5698-4491-8698-453AF482D892}">
      <dgm:prSet/>
      <dgm:spPr/>
      <dgm:t>
        <a:bodyPr/>
        <a:lstStyle/>
        <a:p>
          <a:endParaRPr lang="en-GB"/>
        </a:p>
      </dgm:t>
    </dgm:pt>
    <dgm:pt modelId="{9FE8589C-9A55-4003-8913-6DC0AFC9A5FF}" type="sibTrans" cxnId="{71EA3B66-5698-4491-8698-453AF482D892}">
      <dgm:prSet/>
      <dgm:spPr/>
      <dgm:t>
        <a:bodyPr/>
        <a:lstStyle/>
        <a:p>
          <a:endParaRPr lang="en-GB"/>
        </a:p>
      </dgm:t>
    </dgm:pt>
    <dgm:pt modelId="{BE83602B-7B8D-4470-8177-D29615D30C37}">
      <dgm:prSet phldrT="[Text]"/>
      <dgm:spPr/>
      <dgm:t>
        <a:bodyPr/>
        <a:lstStyle/>
        <a:p>
          <a:endParaRPr lang="en-GB"/>
        </a:p>
      </dgm:t>
    </dgm:pt>
    <dgm:pt modelId="{7A86FE4A-E73E-434A-AACB-65020FA27E48}" type="parTrans" cxnId="{CF3B16CF-09D9-4141-A0A8-48607D71F112}">
      <dgm:prSet/>
      <dgm:spPr/>
      <dgm:t>
        <a:bodyPr/>
        <a:lstStyle/>
        <a:p>
          <a:endParaRPr lang="en-GB"/>
        </a:p>
      </dgm:t>
    </dgm:pt>
    <dgm:pt modelId="{C2D81DE0-B6C5-4A78-9E21-BA549DAA567A}" type="sibTrans" cxnId="{CF3B16CF-09D9-4141-A0A8-48607D71F112}">
      <dgm:prSet/>
      <dgm:spPr/>
      <dgm:t>
        <a:bodyPr/>
        <a:lstStyle/>
        <a:p>
          <a:endParaRPr lang="en-GB"/>
        </a:p>
      </dgm:t>
    </dgm:pt>
    <dgm:pt modelId="{41DF7311-A54A-45AF-8DB9-3A341FE5A281}">
      <dgm:prSet phldrT="[Text]"/>
      <dgm:spPr/>
      <dgm:t>
        <a:bodyPr/>
        <a:lstStyle/>
        <a:p>
          <a:endParaRPr lang="en-GB"/>
        </a:p>
      </dgm:t>
    </dgm:pt>
    <dgm:pt modelId="{C3F9B835-97FA-41A5-AEBB-88C1B3A546AA}" type="parTrans" cxnId="{61AEF049-17E9-4991-AAEA-6FDF96D31A1F}">
      <dgm:prSet/>
      <dgm:spPr/>
      <dgm:t>
        <a:bodyPr/>
        <a:lstStyle/>
        <a:p>
          <a:endParaRPr lang="en-GB"/>
        </a:p>
      </dgm:t>
    </dgm:pt>
    <dgm:pt modelId="{9A35A2CF-A4EA-4DDD-876B-6C9E71C89C4C}" type="sibTrans" cxnId="{61AEF049-17E9-4991-AAEA-6FDF96D31A1F}">
      <dgm:prSet/>
      <dgm:spPr/>
      <dgm:t>
        <a:bodyPr/>
        <a:lstStyle/>
        <a:p>
          <a:endParaRPr lang="en-GB"/>
        </a:p>
      </dgm:t>
    </dgm:pt>
    <dgm:pt modelId="{66C42055-F0EC-4081-9454-72FA792F5F02}">
      <dgm:prSet phldrT="[Text]"/>
      <dgm:spPr/>
      <dgm:t>
        <a:bodyPr/>
        <a:lstStyle/>
        <a:p>
          <a:endParaRPr lang="en-GB"/>
        </a:p>
      </dgm:t>
    </dgm:pt>
    <dgm:pt modelId="{4D487846-54D9-4EC3-8850-10351FD42527}" type="parTrans" cxnId="{E68D5EA3-AC2B-48D9-A756-BA429320C419}">
      <dgm:prSet/>
      <dgm:spPr/>
      <dgm:t>
        <a:bodyPr/>
        <a:lstStyle/>
        <a:p>
          <a:endParaRPr lang="en-GB"/>
        </a:p>
      </dgm:t>
    </dgm:pt>
    <dgm:pt modelId="{BF494161-D78D-477B-816B-6E6FB912B368}" type="sibTrans" cxnId="{E68D5EA3-AC2B-48D9-A756-BA429320C419}">
      <dgm:prSet/>
      <dgm:spPr/>
      <dgm:t>
        <a:bodyPr/>
        <a:lstStyle/>
        <a:p>
          <a:endParaRPr lang="en-GB"/>
        </a:p>
      </dgm:t>
    </dgm:pt>
    <dgm:pt modelId="{2B01724F-50E5-4050-AC40-B9D81DABB963}">
      <dgm:prSet phldrT="[Text]"/>
      <dgm:spPr/>
      <dgm:t>
        <a:bodyPr/>
        <a:lstStyle/>
        <a:p>
          <a:endParaRPr lang="en-GB"/>
        </a:p>
      </dgm:t>
    </dgm:pt>
    <dgm:pt modelId="{601A4B89-5D17-45FE-8507-CE651061D7AB}" type="parTrans" cxnId="{84D2441C-93A6-4C17-82B7-6D8CAB0F465F}">
      <dgm:prSet/>
      <dgm:spPr/>
      <dgm:t>
        <a:bodyPr/>
        <a:lstStyle/>
        <a:p>
          <a:endParaRPr lang="en-GB"/>
        </a:p>
      </dgm:t>
    </dgm:pt>
    <dgm:pt modelId="{4E2D143A-B1EC-472C-88D0-5AD1688A09F9}" type="sibTrans" cxnId="{84D2441C-93A6-4C17-82B7-6D8CAB0F465F}">
      <dgm:prSet/>
      <dgm:spPr/>
      <dgm:t>
        <a:bodyPr/>
        <a:lstStyle/>
        <a:p>
          <a:endParaRPr lang="en-GB"/>
        </a:p>
      </dgm:t>
    </dgm:pt>
    <dgm:pt modelId="{EF88BC5A-8AEB-4E22-A44D-284D2DEC10F8}">
      <dgm:prSet phldrT="[Text]"/>
      <dgm:spPr/>
      <dgm:t>
        <a:bodyPr/>
        <a:lstStyle/>
        <a:p>
          <a:endParaRPr lang="en-GB"/>
        </a:p>
      </dgm:t>
    </dgm:pt>
    <dgm:pt modelId="{F4C18F68-8703-47DB-B9D1-C19C639209D2}" type="parTrans" cxnId="{8A652B94-FD69-43FF-859A-C770B2D89591}">
      <dgm:prSet/>
      <dgm:spPr/>
      <dgm:t>
        <a:bodyPr/>
        <a:lstStyle/>
        <a:p>
          <a:endParaRPr lang="en-GB"/>
        </a:p>
      </dgm:t>
    </dgm:pt>
    <dgm:pt modelId="{2ACCA9EF-7962-4575-859E-C709C66FC8C4}" type="sibTrans" cxnId="{8A652B94-FD69-43FF-859A-C770B2D89591}">
      <dgm:prSet/>
      <dgm:spPr/>
      <dgm:t>
        <a:bodyPr/>
        <a:lstStyle/>
        <a:p>
          <a:endParaRPr lang="en-GB"/>
        </a:p>
      </dgm:t>
    </dgm:pt>
    <dgm:pt modelId="{4B11B5D6-B2FD-4B42-996B-E9B78DDE145A}">
      <dgm:prSet phldrT="[Text]"/>
      <dgm:spPr/>
      <dgm:t>
        <a:bodyPr/>
        <a:lstStyle/>
        <a:p>
          <a:endParaRPr lang="en-GB"/>
        </a:p>
      </dgm:t>
    </dgm:pt>
    <dgm:pt modelId="{6C80A752-725E-48B5-A8CA-34C7D4F7CF75}" type="parTrans" cxnId="{3E561EA7-3FEE-4651-BDAB-E66AEADE4823}">
      <dgm:prSet/>
      <dgm:spPr/>
      <dgm:t>
        <a:bodyPr/>
        <a:lstStyle/>
        <a:p>
          <a:endParaRPr lang="en-GB"/>
        </a:p>
      </dgm:t>
    </dgm:pt>
    <dgm:pt modelId="{DBF0DF10-ED09-4CD4-958D-DE9EFDCB08D6}" type="sibTrans" cxnId="{3E561EA7-3FEE-4651-BDAB-E66AEADE4823}">
      <dgm:prSet/>
      <dgm:spPr/>
      <dgm:t>
        <a:bodyPr/>
        <a:lstStyle/>
        <a:p>
          <a:endParaRPr lang="en-GB"/>
        </a:p>
      </dgm:t>
    </dgm:pt>
    <dgm:pt modelId="{951AD046-4AF0-4500-9474-ED1EF1FC5FA0}">
      <dgm:prSet phldrT="[Text]"/>
      <dgm:spPr/>
      <dgm:t>
        <a:bodyPr/>
        <a:lstStyle/>
        <a:p>
          <a:endParaRPr lang="en-GB"/>
        </a:p>
      </dgm:t>
    </dgm:pt>
    <dgm:pt modelId="{FC9CB1EB-C7E1-475E-B5DC-35A2A1A60DAC}" type="parTrans" cxnId="{3F38821A-FEC3-4FDA-AB40-B36C7E34099D}">
      <dgm:prSet/>
      <dgm:spPr/>
      <dgm:t>
        <a:bodyPr/>
        <a:lstStyle/>
        <a:p>
          <a:endParaRPr lang="en-GB"/>
        </a:p>
      </dgm:t>
    </dgm:pt>
    <dgm:pt modelId="{362C7139-F77B-4B33-BEBE-F271F34A2E54}" type="sibTrans" cxnId="{3F38821A-FEC3-4FDA-AB40-B36C7E34099D}">
      <dgm:prSet/>
      <dgm:spPr/>
      <dgm:t>
        <a:bodyPr/>
        <a:lstStyle/>
        <a:p>
          <a:endParaRPr lang="en-GB"/>
        </a:p>
      </dgm:t>
    </dgm:pt>
    <dgm:pt modelId="{66246CCD-144C-402A-ABCC-AD5EF41F1E8B}">
      <dgm:prSet phldrT="[Text]"/>
      <dgm:spPr/>
      <dgm:t>
        <a:bodyPr/>
        <a:lstStyle/>
        <a:p>
          <a:endParaRPr lang="en-GB"/>
        </a:p>
      </dgm:t>
    </dgm:pt>
    <dgm:pt modelId="{B8CE4D70-2DA6-4A09-9196-2671C38387E0}" type="parTrans" cxnId="{F4D476E0-3F47-4B4C-9603-3B45127CBBFD}">
      <dgm:prSet/>
      <dgm:spPr/>
      <dgm:t>
        <a:bodyPr/>
        <a:lstStyle/>
        <a:p>
          <a:endParaRPr lang="en-GB"/>
        </a:p>
      </dgm:t>
    </dgm:pt>
    <dgm:pt modelId="{89A9CDB1-CFB3-4C9E-906F-FC2B56D0270B}" type="sibTrans" cxnId="{F4D476E0-3F47-4B4C-9603-3B45127CBBFD}">
      <dgm:prSet/>
      <dgm:spPr/>
      <dgm:t>
        <a:bodyPr/>
        <a:lstStyle/>
        <a:p>
          <a:endParaRPr lang="en-GB"/>
        </a:p>
      </dgm:t>
    </dgm:pt>
    <dgm:pt modelId="{A4C3E37F-CB8D-4D24-B17D-27FF3943E396}" type="pres">
      <dgm:prSet presAssocID="{A9B5EA83-FF98-4543-8766-B2C1208B1639}" presName="linearFlow" presStyleCnt="0">
        <dgm:presLayoutVars>
          <dgm:dir/>
          <dgm:animLvl val="lvl"/>
          <dgm:resizeHandles val="exact"/>
        </dgm:presLayoutVars>
      </dgm:prSet>
      <dgm:spPr/>
    </dgm:pt>
    <dgm:pt modelId="{DFA5B10B-2249-4936-9B45-F537EF0C0748}" type="pres">
      <dgm:prSet presAssocID="{530A91DC-2781-454E-B9B3-F25EFD8B9B16}" presName="composite" presStyleCnt="0"/>
      <dgm:spPr/>
    </dgm:pt>
    <dgm:pt modelId="{F8360DF9-645F-4D25-831C-4F4DD0F4E26A}" type="pres">
      <dgm:prSet presAssocID="{530A91DC-2781-454E-B9B3-F25EFD8B9B16}" presName="parTx" presStyleLbl="node1" presStyleIdx="0" presStyleCnt="4">
        <dgm:presLayoutVars>
          <dgm:chMax val="0"/>
          <dgm:chPref val="0"/>
          <dgm:bulletEnabled val="1"/>
        </dgm:presLayoutVars>
      </dgm:prSet>
      <dgm:spPr/>
    </dgm:pt>
    <dgm:pt modelId="{97EBB888-3DF9-4610-9620-26979762B465}" type="pres">
      <dgm:prSet presAssocID="{530A91DC-2781-454E-B9B3-F25EFD8B9B16}" presName="parSh" presStyleLbl="node1" presStyleIdx="0" presStyleCnt="4"/>
      <dgm:spPr/>
    </dgm:pt>
    <dgm:pt modelId="{5DE63493-A57C-481A-B774-F633E089F9D6}" type="pres">
      <dgm:prSet presAssocID="{530A91DC-2781-454E-B9B3-F25EFD8B9B16}" presName="desTx" presStyleLbl="fgAcc1" presStyleIdx="0" presStyleCnt="4">
        <dgm:presLayoutVars>
          <dgm:bulletEnabled val="1"/>
        </dgm:presLayoutVars>
      </dgm:prSet>
      <dgm:spPr/>
    </dgm:pt>
    <dgm:pt modelId="{708829CD-2B7B-4316-84A2-D759665867FF}" type="pres">
      <dgm:prSet presAssocID="{8EA3DEF6-7178-4F86-8F79-E226E8CA201E}" presName="sibTrans" presStyleLbl="sibTrans2D1" presStyleIdx="0" presStyleCnt="3"/>
      <dgm:spPr/>
    </dgm:pt>
    <dgm:pt modelId="{68D98972-D6F1-46D7-A4F8-C50672BD6EEA}" type="pres">
      <dgm:prSet presAssocID="{8EA3DEF6-7178-4F86-8F79-E226E8CA201E}" presName="connTx" presStyleLbl="sibTrans2D1" presStyleIdx="0" presStyleCnt="3"/>
      <dgm:spPr/>
    </dgm:pt>
    <dgm:pt modelId="{4E27A7F4-7D54-483C-9F7D-EC0D79AC65C6}" type="pres">
      <dgm:prSet presAssocID="{5C72BA44-492A-4FFB-824A-30F928BEF3F7}" presName="composite" presStyleCnt="0"/>
      <dgm:spPr/>
    </dgm:pt>
    <dgm:pt modelId="{F091B044-366A-4110-9806-19589D82C663}" type="pres">
      <dgm:prSet presAssocID="{5C72BA44-492A-4FFB-824A-30F928BEF3F7}" presName="parTx" presStyleLbl="node1" presStyleIdx="0" presStyleCnt="4">
        <dgm:presLayoutVars>
          <dgm:chMax val="0"/>
          <dgm:chPref val="0"/>
          <dgm:bulletEnabled val="1"/>
        </dgm:presLayoutVars>
      </dgm:prSet>
      <dgm:spPr/>
    </dgm:pt>
    <dgm:pt modelId="{816141B5-15AA-419A-B921-6D3F5C0D4772}" type="pres">
      <dgm:prSet presAssocID="{5C72BA44-492A-4FFB-824A-30F928BEF3F7}" presName="parSh" presStyleLbl="node1" presStyleIdx="1" presStyleCnt="4"/>
      <dgm:spPr/>
    </dgm:pt>
    <dgm:pt modelId="{5CD6547A-24D3-4AE1-BD90-DEE650BE8EED}" type="pres">
      <dgm:prSet presAssocID="{5C72BA44-492A-4FFB-824A-30F928BEF3F7}" presName="desTx" presStyleLbl="fgAcc1" presStyleIdx="1" presStyleCnt="4">
        <dgm:presLayoutVars>
          <dgm:bulletEnabled val="1"/>
        </dgm:presLayoutVars>
      </dgm:prSet>
      <dgm:spPr/>
    </dgm:pt>
    <dgm:pt modelId="{087C650F-2E6B-4722-A201-3A9994032CB1}" type="pres">
      <dgm:prSet presAssocID="{74F27A10-94B9-49E0-9C6A-1E9894683B96}" presName="sibTrans" presStyleLbl="sibTrans2D1" presStyleIdx="1" presStyleCnt="3"/>
      <dgm:spPr/>
    </dgm:pt>
    <dgm:pt modelId="{094118C9-DC3B-4B9E-8383-B87265E8FB02}" type="pres">
      <dgm:prSet presAssocID="{74F27A10-94B9-49E0-9C6A-1E9894683B96}" presName="connTx" presStyleLbl="sibTrans2D1" presStyleIdx="1" presStyleCnt="3"/>
      <dgm:spPr/>
    </dgm:pt>
    <dgm:pt modelId="{236D386C-5A37-42A4-95A2-BFAAF0E05AEB}" type="pres">
      <dgm:prSet presAssocID="{F1BDA5C0-163B-4D7F-8747-0027866F77FC}" presName="composite" presStyleCnt="0"/>
      <dgm:spPr/>
    </dgm:pt>
    <dgm:pt modelId="{AB031177-D381-408F-957F-F8A53079EFA1}" type="pres">
      <dgm:prSet presAssocID="{F1BDA5C0-163B-4D7F-8747-0027866F77FC}" presName="parTx" presStyleLbl="node1" presStyleIdx="1" presStyleCnt="4">
        <dgm:presLayoutVars>
          <dgm:chMax val="0"/>
          <dgm:chPref val="0"/>
          <dgm:bulletEnabled val="1"/>
        </dgm:presLayoutVars>
      </dgm:prSet>
      <dgm:spPr/>
    </dgm:pt>
    <dgm:pt modelId="{757E0AEA-6E76-4EC5-8324-B1BEEC84CBB3}" type="pres">
      <dgm:prSet presAssocID="{F1BDA5C0-163B-4D7F-8747-0027866F77FC}" presName="parSh" presStyleLbl="node1" presStyleIdx="2" presStyleCnt="4"/>
      <dgm:spPr/>
    </dgm:pt>
    <dgm:pt modelId="{12FBBC2C-D5E9-4B42-AADF-0B73B019A8FA}" type="pres">
      <dgm:prSet presAssocID="{F1BDA5C0-163B-4D7F-8747-0027866F77FC}" presName="desTx" presStyleLbl="fgAcc1" presStyleIdx="2" presStyleCnt="4">
        <dgm:presLayoutVars>
          <dgm:bulletEnabled val="1"/>
        </dgm:presLayoutVars>
      </dgm:prSet>
      <dgm:spPr/>
    </dgm:pt>
    <dgm:pt modelId="{3D0AF341-8C9E-4370-8F95-A7BAE14FC28D}" type="pres">
      <dgm:prSet presAssocID="{17C70405-A455-465D-8A25-89560AAE006C}" presName="sibTrans" presStyleLbl="sibTrans2D1" presStyleIdx="2" presStyleCnt="3"/>
      <dgm:spPr/>
    </dgm:pt>
    <dgm:pt modelId="{E788D460-DE20-4B71-92BE-A792A527EDF8}" type="pres">
      <dgm:prSet presAssocID="{17C70405-A455-465D-8A25-89560AAE006C}" presName="connTx" presStyleLbl="sibTrans2D1" presStyleIdx="2" presStyleCnt="3"/>
      <dgm:spPr/>
    </dgm:pt>
    <dgm:pt modelId="{EF9D8A31-14CF-4EF1-924F-5AB4A6D69E94}" type="pres">
      <dgm:prSet presAssocID="{40E5EA76-A881-42EA-9F7E-4EBB7ED851F0}" presName="composite" presStyleCnt="0"/>
      <dgm:spPr/>
    </dgm:pt>
    <dgm:pt modelId="{44B02E3B-F7BB-4D57-8D6A-E1FC11D2271B}" type="pres">
      <dgm:prSet presAssocID="{40E5EA76-A881-42EA-9F7E-4EBB7ED851F0}" presName="parTx" presStyleLbl="node1" presStyleIdx="2" presStyleCnt="4">
        <dgm:presLayoutVars>
          <dgm:chMax val="0"/>
          <dgm:chPref val="0"/>
          <dgm:bulletEnabled val="1"/>
        </dgm:presLayoutVars>
      </dgm:prSet>
      <dgm:spPr/>
    </dgm:pt>
    <dgm:pt modelId="{CC7226CD-F0A3-4993-A9A7-1080EDBBA92A}" type="pres">
      <dgm:prSet presAssocID="{40E5EA76-A881-42EA-9F7E-4EBB7ED851F0}" presName="parSh" presStyleLbl="node1" presStyleIdx="3" presStyleCnt="4"/>
      <dgm:spPr/>
    </dgm:pt>
    <dgm:pt modelId="{10AA856F-5552-4FBB-AAB0-7C3D82B2D9DB}" type="pres">
      <dgm:prSet presAssocID="{40E5EA76-A881-42EA-9F7E-4EBB7ED851F0}" presName="desTx" presStyleLbl="fgAcc1" presStyleIdx="3" presStyleCnt="4">
        <dgm:presLayoutVars>
          <dgm:bulletEnabled val="1"/>
        </dgm:presLayoutVars>
      </dgm:prSet>
      <dgm:spPr/>
    </dgm:pt>
  </dgm:ptLst>
  <dgm:cxnLst>
    <dgm:cxn modelId="{0869C504-C829-4498-AF0A-1D9017BCDC9F}" type="presOf" srcId="{EA31B098-8B00-45A7-AA61-575F65E66426}" destId="{10AA856F-5552-4FBB-AAB0-7C3D82B2D9DB}" srcOrd="0" destOrd="0" presId="urn:microsoft.com/office/officeart/2005/8/layout/process3"/>
    <dgm:cxn modelId="{BB34D907-B002-4222-8BD1-BE6405153BAA}" type="presOf" srcId="{733B365E-ADEA-4AB0-B6AC-673CE607BABB}" destId="{12FBBC2C-D5E9-4B42-AADF-0B73B019A8FA}" srcOrd="0" destOrd="0" presId="urn:microsoft.com/office/officeart/2005/8/layout/process3"/>
    <dgm:cxn modelId="{D50E3C13-826F-4A20-B2E8-70BD964AC95A}" type="presOf" srcId="{2B01724F-50E5-4050-AC40-B9D81DABB963}" destId="{12FBBC2C-D5E9-4B42-AADF-0B73B019A8FA}" srcOrd="0" destOrd="1" presId="urn:microsoft.com/office/officeart/2005/8/layout/process3"/>
    <dgm:cxn modelId="{E30AA918-7C45-4C9E-A7F5-39130F5CA75C}" type="presOf" srcId="{6FA06740-5E25-4810-89C2-C94E2F1F1CD9}" destId="{10AA856F-5552-4FBB-AAB0-7C3D82B2D9DB}" srcOrd="0" destOrd="4" presId="urn:microsoft.com/office/officeart/2005/8/layout/process3"/>
    <dgm:cxn modelId="{3F38821A-FEC3-4FDA-AB40-B36C7E34099D}" srcId="{40E5EA76-A881-42EA-9F7E-4EBB7ED851F0}" destId="{951AD046-4AF0-4500-9474-ED1EF1FC5FA0}" srcOrd="1" destOrd="0" parTransId="{FC9CB1EB-C7E1-475E-B5DC-35A2A1A60DAC}" sibTransId="{362C7139-F77B-4B33-BEBE-F271F34A2E54}"/>
    <dgm:cxn modelId="{E4372F1B-5DEF-4062-871B-0F37DFFF58FB}" srcId="{A9B5EA83-FF98-4543-8766-B2C1208B1639}" destId="{F1BDA5C0-163B-4D7F-8747-0027866F77FC}" srcOrd="2" destOrd="0" parTransId="{91D11A16-5DF3-4822-81A2-347D7BF98AE8}" sibTransId="{17C70405-A455-465D-8A25-89560AAE006C}"/>
    <dgm:cxn modelId="{84D2441C-93A6-4C17-82B7-6D8CAB0F465F}" srcId="{F1BDA5C0-163B-4D7F-8747-0027866F77FC}" destId="{2B01724F-50E5-4050-AC40-B9D81DABB963}" srcOrd="1" destOrd="0" parTransId="{601A4B89-5D17-45FE-8507-CE651061D7AB}" sibTransId="{4E2D143A-B1EC-472C-88D0-5AD1688A09F9}"/>
    <dgm:cxn modelId="{ADD3221D-9DD1-4EC8-A141-60B8D5DF9088}" type="presOf" srcId="{530A91DC-2781-454E-B9B3-F25EFD8B9B16}" destId="{F8360DF9-645F-4D25-831C-4F4DD0F4E26A}" srcOrd="0" destOrd="0" presId="urn:microsoft.com/office/officeart/2005/8/layout/process3"/>
    <dgm:cxn modelId="{E79CF21D-0E20-4CA3-8B58-7AEF682B6893}" srcId="{5C72BA44-492A-4FFB-824A-30F928BEF3F7}" destId="{D6C5DEBA-42A4-4D92-8106-52DACB927041}" srcOrd="0" destOrd="0" parTransId="{9B950F5C-C9DC-4023-9886-949CBBCD3E75}" sibTransId="{D8F89E93-0229-474F-B144-EA7DBBCEC272}"/>
    <dgm:cxn modelId="{A5D1DE20-75BD-4269-8B0B-4D34A002070B}" type="presOf" srcId="{A9B5EA83-FF98-4543-8766-B2C1208B1639}" destId="{A4C3E37F-CB8D-4D24-B17D-27FF3943E396}" srcOrd="0" destOrd="0" presId="urn:microsoft.com/office/officeart/2005/8/layout/process3"/>
    <dgm:cxn modelId="{F3539321-396A-4BFB-89E6-60A38E3DAA63}" type="presOf" srcId="{40E5EA76-A881-42EA-9F7E-4EBB7ED851F0}" destId="{44B02E3B-F7BB-4D57-8D6A-E1FC11D2271B}" srcOrd="0" destOrd="0" presId="urn:microsoft.com/office/officeart/2005/8/layout/process3"/>
    <dgm:cxn modelId="{44EF1129-4464-4972-B5D9-868FAEA234ED}" type="presOf" srcId="{17C70405-A455-465D-8A25-89560AAE006C}" destId="{E788D460-DE20-4B71-92BE-A792A527EDF8}" srcOrd="1" destOrd="0" presId="urn:microsoft.com/office/officeart/2005/8/layout/process3"/>
    <dgm:cxn modelId="{AF22232B-6A26-43E0-9AD0-B3D5A91D5306}" type="presOf" srcId="{5C72BA44-492A-4FFB-824A-30F928BEF3F7}" destId="{816141B5-15AA-419A-B921-6D3F5C0D4772}" srcOrd="1" destOrd="0" presId="urn:microsoft.com/office/officeart/2005/8/layout/process3"/>
    <dgm:cxn modelId="{59D2432D-6119-438B-9081-0EFB0FF8444D}" type="presOf" srcId="{B8A7C186-862C-4920-B0E5-83C336B37DF2}" destId="{5DE63493-A57C-481A-B774-F633E089F9D6}" srcOrd="0" destOrd="0" presId="urn:microsoft.com/office/officeart/2005/8/layout/process3"/>
    <dgm:cxn modelId="{27D76735-86D3-4F92-9432-0C0F0BFAAC81}" srcId="{40E5EA76-A881-42EA-9F7E-4EBB7ED851F0}" destId="{EA31B098-8B00-45A7-AA61-575F65E66426}" srcOrd="0" destOrd="0" parTransId="{2B5FA713-4C47-4C5C-B767-DE97800C662C}" sibTransId="{FA5E1EE6-235B-4E0E-85D7-7725730FF007}"/>
    <dgm:cxn modelId="{6EBB703B-5A82-4493-B010-686564455422}" type="presOf" srcId="{951AD046-4AF0-4500-9474-ED1EF1FC5FA0}" destId="{10AA856F-5552-4FBB-AAB0-7C3D82B2D9DB}" srcOrd="0" destOrd="1" presId="urn:microsoft.com/office/officeart/2005/8/layout/process3"/>
    <dgm:cxn modelId="{7B2F1461-661F-434D-A543-02AF2C373F46}" type="presOf" srcId="{4B11B5D6-B2FD-4B42-996B-E9B78DDE145A}" destId="{12FBBC2C-D5E9-4B42-AADF-0B73B019A8FA}" srcOrd="0" destOrd="5" presId="urn:microsoft.com/office/officeart/2005/8/layout/process3"/>
    <dgm:cxn modelId="{71EA3B66-5698-4491-8698-453AF482D892}" srcId="{530A91DC-2781-454E-B9B3-F25EFD8B9B16}" destId="{F2B30423-0AC5-4745-B2D9-BE0BCB37D118}" srcOrd="2" destOrd="0" parTransId="{C78AC02B-E2CA-461F-81ED-E658A09B9386}" sibTransId="{9FE8589C-9A55-4003-8913-6DC0AFC9A5FF}"/>
    <dgm:cxn modelId="{C50DA166-81C2-48B9-A4B5-A35DE1AA1498}" srcId="{A9B5EA83-FF98-4543-8766-B2C1208B1639}" destId="{530A91DC-2781-454E-B9B3-F25EFD8B9B16}" srcOrd="0" destOrd="0" parTransId="{31EF5C91-6FC5-418F-B3EB-6C71BAA4C997}" sibTransId="{8EA3DEF6-7178-4F86-8F79-E226E8CA201E}"/>
    <dgm:cxn modelId="{7E928468-99AB-4520-B21A-9DD1699D32ED}" type="presOf" srcId="{66C42055-F0EC-4081-9454-72FA792F5F02}" destId="{5CD6547A-24D3-4AE1-BD90-DEE650BE8EED}" srcOrd="0" destOrd="3" presId="urn:microsoft.com/office/officeart/2005/8/layout/process3"/>
    <dgm:cxn modelId="{D0EFC368-F2BD-42B9-BA57-814333E71663}" type="presOf" srcId="{CDC473E5-42FF-4DF0-9745-7FFAE2D18E5F}" destId="{10AA856F-5552-4FBB-AAB0-7C3D82B2D9DB}" srcOrd="0" destOrd="2" presId="urn:microsoft.com/office/officeart/2005/8/layout/process3"/>
    <dgm:cxn modelId="{DA970649-8AE8-48C5-BFFC-5E00D1815C71}" type="presOf" srcId="{D6C5DEBA-42A4-4D92-8106-52DACB927041}" destId="{5CD6547A-24D3-4AE1-BD90-DEE650BE8EED}" srcOrd="0" destOrd="0" presId="urn:microsoft.com/office/officeart/2005/8/layout/process3"/>
    <dgm:cxn modelId="{B3A9B349-9332-4296-82A5-D7BA290BC353}" srcId="{F1BDA5C0-163B-4D7F-8747-0027866F77FC}" destId="{50048F5B-D143-4022-B2AE-BFF833F4DE02}" srcOrd="2" destOrd="0" parTransId="{458EBF03-6598-43D3-8B33-18C7E5CC6000}" sibTransId="{927E3BFD-9B0F-4725-BE75-4B454B2D204D}"/>
    <dgm:cxn modelId="{61AEF049-17E9-4991-AAEA-6FDF96D31A1F}" srcId="{5C72BA44-492A-4FFB-824A-30F928BEF3F7}" destId="{41DF7311-A54A-45AF-8DB9-3A341FE5A281}" srcOrd="1" destOrd="0" parTransId="{C3F9B835-97FA-41A5-AEBB-88C1B3A546AA}" sibTransId="{9A35A2CF-A4EA-4DDD-876B-6C9E71C89C4C}"/>
    <dgm:cxn modelId="{74FD136B-6988-49DE-A5A9-CA72444BCC54}" type="presOf" srcId="{50048F5B-D143-4022-B2AE-BFF833F4DE02}" destId="{12FBBC2C-D5E9-4B42-AADF-0B73B019A8FA}" srcOrd="0" destOrd="2" presId="urn:microsoft.com/office/officeart/2005/8/layout/process3"/>
    <dgm:cxn modelId="{E73DCD6C-DBE0-4271-B704-5B4DC0A8868F}" type="presOf" srcId="{FC7ECFA2-D5D9-420C-ADE0-4C38DAFBF81A}" destId="{5CD6547A-24D3-4AE1-BD90-DEE650BE8EED}" srcOrd="0" destOrd="4" presId="urn:microsoft.com/office/officeart/2005/8/layout/process3"/>
    <dgm:cxn modelId="{4FA75B6F-CD2C-49B3-89E2-9CF2518478CE}" srcId="{40E5EA76-A881-42EA-9F7E-4EBB7ED851F0}" destId="{CDC473E5-42FF-4DF0-9745-7FFAE2D18E5F}" srcOrd="2" destOrd="0" parTransId="{9E2B1B8D-AEAB-4350-861F-2F967ACAEB1F}" sibTransId="{BB5211D6-E08B-4DE3-9715-BBF2B7B84D94}"/>
    <dgm:cxn modelId="{9EC8C179-E2BF-4965-AC48-FE569A7FA697}" type="presOf" srcId="{530A91DC-2781-454E-B9B3-F25EFD8B9B16}" destId="{97EBB888-3DF9-4610-9620-26979762B465}" srcOrd="1" destOrd="0" presId="urn:microsoft.com/office/officeart/2005/8/layout/process3"/>
    <dgm:cxn modelId="{6BC89A5A-0860-408E-B878-149881A69C31}" type="presOf" srcId="{74F27A10-94B9-49E0-9C6A-1E9894683B96}" destId="{087C650F-2E6B-4722-A201-3A9994032CB1}" srcOrd="0" destOrd="0" presId="urn:microsoft.com/office/officeart/2005/8/layout/process3"/>
    <dgm:cxn modelId="{FB3F557D-55A4-47B3-BEB5-A9DA0EAAFA11}" srcId="{F1BDA5C0-163B-4D7F-8747-0027866F77FC}" destId="{7632DC3E-84E0-4F80-A811-D511E78DF036}" srcOrd="6" destOrd="0" parTransId="{674CA3FC-6EEE-4F8C-8F77-C9648928ED90}" sibTransId="{CC353E88-8A79-4146-AC79-8FF3CFA4BC46}"/>
    <dgm:cxn modelId="{11E18883-D5A7-42E5-B462-A1A4A28A65D1}" srcId="{F1BDA5C0-163B-4D7F-8747-0027866F77FC}" destId="{733B365E-ADEA-4AB0-B6AC-673CE607BABB}" srcOrd="0" destOrd="0" parTransId="{054D5AF3-E29C-468F-8947-86A99D7C4BE8}" sibTransId="{484BD0A0-DF12-43C2-ADF2-1871FA2248B1}"/>
    <dgm:cxn modelId="{10DB8788-3A41-4364-BCB8-B97A9C74E043}" srcId="{5C72BA44-492A-4FFB-824A-30F928BEF3F7}" destId="{BBE08604-7E80-40A5-8B05-AE5DFE472F7C}" srcOrd="2" destOrd="0" parTransId="{C8EC418F-F78D-4538-A7C0-D0555DE51C64}" sibTransId="{28F47B07-2A0F-4371-8B97-AC37550B382A}"/>
    <dgm:cxn modelId="{B90C028E-760C-41DF-8A9B-F333BCCA6CF1}" type="presOf" srcId="{41DF7311-A54A-45AF-8DB9-3A341FE5A281}" destId="{5CD6547A-24D3-4AE1-BD90-DEE650BE8EED}" srcOrd="0" destOrd="1" presId="urn:microsoft.com/office/officeart/2005/8/layout/process3"/>
    <dgm:cxn modelId="{DA755191-CB20-47E4-BED6-E26B8BA9EA3B}" type="presOf" srcId="{BBE08604-7E80-40A5-8B05-AE5DFE472F7C}" destId="{5CD6547A-24D3-4AE1-BD90-DEE650BE8EED}" srcOrd="0" destOrd="2" presId="urn:microsoft.com/office/officeart/2005/8/layout/process3"/>
    <dgm:cxn modelId="{8A652B94-FD69-43FF-859A-C770B2D89591}" srcId="{F1BDA5C0-163B-4D7F-8747-0027866F77FC}" destId="{EF88BC5A-8AEB-4E22-A44D-284D2DEC10F8}" srcOrd="3" destOrd="0" parTransId="{F4C18F68-8703-47DB-B9D1-C19C639209D2}" sibTransId="{2ACCA9EF-7962-4575-859E-C709C66FC8C4}"/>
    <dgm:cxn modelId="{BAA0EFA2-E2E0-49DB-BC54-C8CEBA4172AD}" type="presOf" srcId="{66246CCD-144C-402A-ABCC-AD5EF41F1E8B}" destId="{10AA856F-5552-4FBB-AAB0-7C3D82B2D9DB}" srcOrd="0" destOrd="3" presId="urn:microsoft.com/office/officeart/2005/8/layout/process3"/>
    <dgm:cxn modelId="{E68D5EA3-AC2B-48D9-A756-BA429320C419}" srcId="{5C72BA44-492A-4FFB-824A-30F928BEF3F7}" destId="{66C42055-F0EC-4081-9454-72FA792F5F02}" srcOrd="3" destOrd="0" parTransId="{4D487846-54D9-4EC3-8850-10351FD42527}" sibTransId="{BF494161-D78D-477B-816B-6E6FB912B368}"/>
    <dgm:cxn modelId="{4A463AA5-A2F0-4354-8CDA-1FD6DBD6C5CC}" type="presOf" srcId="{7632DC3E-84E0-4F80-A811-D511E78DF036}" destId="{12FBBC2C-D5E9-4B42-AADF-0B73B019A8FA}" srcOrd="0" destOrd="6" presId="urn:microsoft.com/office/officeart/2005/8/layout/process3"/>
    <dgm:cxn modelId="{3E561EA7-3FEE-4651-BDAB-E66AEADE4823}" srcId="{F1BDA5C0-163B-4D7F-8747-0027866F77FC}" destId="{4B11B5D6-B2FD-4B42-996B-E9B78DDE145A}" srcOrd="5" destOrd="0" parTransId="{6C80A752-725E-48B5-A8CA-34C7D4F7CF75}" sibTransId="{DBF0DF10-ED09-4CD4-958D-DE9EFDCB08D6}"/>
    <dgm:cxn modelId="{05AEFCA9-1CC9-4894-9D3D-C05BE48BA285}" srcId="{A9B5EA83-FF98-4543-8766-B2C1208B1639}" destId="{40E5EA76-A881-42EA-9F7E-4EBB7ED851F0}" srcOrd="3" destOrd="0" parTransId="{DE08BD20-F595-4C17-B8DE-47A67786A1E7}" sibTransId="{BA5A698C-6B95-444C-BB99-C0558D962771}"/>
    <dgm:cxn modelId="{39E4C3AA-333B-43CF-8817-059BADE85491}" type="presOf" srcId="{BE83602B-7B8D-4470-8177-D29615D30C37}" destId="{5DE63493-A57C-481A-B774-F633E089F9D6}" srcOrd="0" destOrd="1" presId="urn:microsoft.com/office/officeart/2005/8/layout/process3"/>
    <dgm:cxn modelId="{69250AB0-7566-4669-BE6E-CB6483211698}" type="presOf" srcId="{EF88BC5A-8AEB-4E22-A44D-284D2DEC10F8}" destId="{12FBBC2C-D5E9-4B42-AADF-0B73B019A8FA}" srcOrd="0" destOrd="3" presId="urn:microsoft.com/office/officeart/2005/8/layout/process3"/>
    <dgm:cxn modelId="{E0CA1CB1-BAA4-4D8A-8D20-4E723D7A5E1D}" type="presOf" srcId="{C16C5A7D-A7E9-414E-9FA8-851205D456E7}" destId="{12FBBC2C-D5E9-4B42-AADF-0B73B019A8FA}" srcOrd="0" destOrd="4" presId="urn:microsoft.com/office/officeart/2005/8/layout/process3"/>
    <dgm:cxn modelId="{A82CDDB8-FCB3-4E6E-9FCD-F1FC125A6F88}" srcId="{A9B5EA83-FF98-4543-8766-B2C1208B1639}" destId="{5C72BA44-492A-4FFB-824A-30F928BEF3F7}" srcOrd="1" destOrd="0" parTransId="{DF15DE41-3203-4B09-831C-C1497ED75428}" sibTransId="{74F27A10-94B9-49E0-9C6A-1E9894683B96}"/>
    <dgm:cxn modelId="{23CD85BE-B06F-4890-B462-7E40CC0124DF}" type="presOf" srcId="{F1BDA5C0-163B-4D7F-8747-0027866F77FC}" destId="{AB031177-D381-408F-957F-F8A53079EFA1}" srcOrd="0" destOrd="0" presId="urn:microsoft.com/office/officeart/2005/8/layout/process3"/>
    <dgm:cxn modelId="{622EA1C4-3F01-425A-BC0E-A2FB20FC742C}" type="presOf" srcId="{F2B30423-0AC5-4745-B2D9-BE0BCB37D118}" destId="{5DE63493-A57C-481A-B774-F633E089F9D6}" srcOrd="0" destOrd="2" presId="urn:microsoft.com/office/officeart/2005/8/layout/process3"/>
    <dgm:cxn modelId="{295C76C7-0CEC-4620-86C1-1946EC91BE96}" type="presOf" srcId="{74F27A10-94B9-49E0-9C6A-1E9894683B96}" destId="{094118C9-DC3B-4B9E-8383-B87265E8FB02}" srcOrd="1" destOrd="0" presId="urn:microsoft.com/office/officeart/2005/8/layout/process3"/>
    <dgm:cxn modelId="{F428B4C9-E66B-4642-8AC7-000D9433D7E8}" type="presOf" srcId="{8EA3DEF6-7178-4F86-8F79-E226E8CA201E}" destId="{68D98972-D6F1-46D7-A4F8-C50672BD6EEA}" srcOrd="1" destOrd="0" presId="urn:microsoft.com/office/officeart/2005/8/layout/process3"/>
    <dgm:cxn modelId="{D13795CA-0B6E-47DC-9AF0-50D0FB704815}" srcId="{530A91DC-2781-454E-B9B3-F25EFD8B9B16}" destId="{B8A7C186-862C-4920-B0E5-83C336B37DF2}" srcOrd="0" destOrd="0" parTransId="{FCE400C9-B637-4046-9D59-B26C42DB8CE6}" sibTransId="{24B4C62B-675C-47B0-A92D-4062D11F33FE}"/>
    <dgm:cxn modelId="{A01FA2CA-8573-4C7F-9730-73AF88639F80}" type="presOf" srcId="{5C72BA44-492A-4FFB-824A-30F928BEF3F7}" destId="{F091B044-366A-4110-9806-19589D82C663}" srcOrd="0" destOrd="0" presId="urn:microsoft.com/office/officeart/2005/8/layout/process3"/>
    <dgm:cxn modelId="{CF3B16CF-09D9-4141-A0A8-48607D71F112}" srcId="{530A91DC-2781-454E-B9B3-F25EFD8B9B16}" destId="{BE83602B-7B8D-4470-8177-D29615D30C37}" srcOrd="1" destOrd="0" parTransId="{7A86FE4A-E73E-434A-AACB-65020FA27E48}" sibTransId="{C2D81DE0-B6C5-4A78-9E21-BA549DAA567A}"/>
    <dgm:cxn modelId="{5E636EDB-A00A-44E1-8D18-2DCCABE9C739}" type="presOf" srcId="{F1BDA5C0-163B-4D7F-8747-0027866F77FC}" destId="{757E0AEA-6E76-4EC5-8324-B1BEEC84CBB3}" srcOrd="1" destOrd="0" presId="urn:microsoft.com/office/officeart/2005/8/layout/process3"/>
    <dgm:cxn modelId="{72D571DC-2A4D-4FDA-AFBB-A691CEF14D9D}" srcId="{F1BDA5C0-163B-4D7F-8747-0027866F77FC}" destId="{C16C5A7D-A7E9-414E-9FA8-851205D456E7}" srcOrd="4" destOrd="0" parTransId="{23842737-998E-4655-BE96-79E9CCDF2C62}" sibTransId="{E7CF6A95-74DE-472C-8471-9EEBF9643E24}"/>
    <dgm:cxn modelId="{F4D476E0-3F47-4B4C-9603-3B45127CBBFD}" srcId="{40E5EA76-A881-42EA-9F7E-4EBB7ED851F0}" destId="{66246CCD-144C-402A-ABCC-AD5EF41F1E8B}" srcOrd="3" destOrd="0" parTransId="{B8CE4D70-2DA6-4A09-9196-2671C38387E0}" sibTransId="{89A9CDB1-CFB3-4C9E-906F-FC2B56D0270B}"/>
    <dgm:cxn modelId="{901D5DE6-887E-421B-8986-606A1D1D0574}" type="presOf" srcId="{8EA3DEF6-7178-4F86-8F79-E226E8CA201E}" destId="{708829CD-2B7B-4316-84A2-D759665867FF}" srcOrd="0" destOrd="0" presId="urn:microsoft.com/office/officeart/2005/8/layout/process3"/>
    <dgm:cxn modelId="{94266AE7-6938-4A4A-8E9F-061D5999F1DB}" srcId="{5C72BA44-492A-4FFB-824A-30F928BEF3F7}" destId="{FC7ECFA2-D5D9-420C-ADE0-4C38DAFBF81A}" srcOrd="4" destOrd="0" parTransId="{1AEDCB47-399C-4296-812C-6C14F9595FD3}" sibTransId="{2B6AE3E5-A37D-41E8-8D33-9203EB9A8AD7}"/>
    <dgm:cxn modelId="{E773A0F2-0553-4C1B-8711-2A1F1774365C}" type="presOf" srcId="{17C70405-A455-465D-8A25-89560AAE006C}" destId="{3D0AF341-8C9E-4370-8F95-A7BAE14FC28D}" srcOrd="0" destOrd="0" presId="urn:microsoft.com/office/officeart/2005/8/layout/process3"/>
    <dgm:cxn modelId="{E3B586F9-0513-40F1-8FB9-F9387D20CD0E}" srcId="{40E5EA76-A881-42EA-9F7E-4EBB7ED851F0}" destId="{6FA06740-5E25-4810-89C2-C94E2F1F1CD9}" srcOrd="4" destOrd="0" parTransId="{D30CEE58-F3F1-43AD-928F-033D77398950}" sibTransId="{BC328204-F3DD-4D8A-9487-F93221B24009}"/>
    <dgm:cxn modelId="{E43E8CFB-D2FD-4807-AD1D-8ED35A64993F}" type="presOf" srcId="{40E5EA76-A881-42EA-9F7E-4EBB7ED851F0}" destId="{CC7226CD-F0A3-4993-A9A7-1080EDBBA92A}" srcOrd="1" destOrd="0" presId="urn:microsoft.com/office/officeart/2005/8/layout/process3"/>
    <dgm:cxn modelId="{29E9E1E3-8610-446C-B587-45F70A65540B}" type="presParOf" srcId="{A4C3E37F-CB8D-4D24-B17D-27FF3943E396}" destId="{DFA5B10B-2249-4936-9B45-F537EF0C0748}" srcOrd="0" destOrd="0" presId="urn:microsoft.com/office/officeart/2005/8/layout/process3"/>
    <dgm:cxn modelId="{9E3336EF-924F-45D9-A269-BD74120B4476}" type="presParOf" srcId="{DFA5B10B-2249-4936-9B45-F537EF0C0748}" destId="{F8360DF9-645F-4D25-831C-4F4DD0F4E26A}" srcOrd="0" destOrd="0" presId="urn:microsoft.com/office/officeart/2005/8/layout/process3"/>
    <dgm:cxn modelId="{E18114C9-CF6D-442C-BAC4-922316429EFC}" type="presParOf" srcId="{DFA5B10B-2249-4936-9B45-F537EF0C0748}" destId="{97EBB888-3DF9-4610-9620-26979762B465}" srcOrd="1" destOrd="0" presId="urn:microsoft.com/office/officeart/2005/8/layout/process3"/>
    <dgm:cxn modelId="{5980D58B-7C89-4DB9-B384-B31AD0C18B3F}" type="presParOf" srcId="{DFA5B10B-2249-4936-9B45-F537EF0C0748}" destId="{5DE63493-A57C-481A-B774-F633E089F9D6}" srcOrd="2" destOrd="0" presId="urn:microsoft.com/office/officeart/2005/8/layout/process3"/>
    <dgm:cxn modelId="{BB9DF9D7-FEF5-4251-869B-2484B7300FBE}" type="presParOf" srcId="{A4C3E37F-CB8D-4D24-B17D-27FF3943E396}" destId="{708829CD-2B7B-4316-84A2-D759665867FF}" srcOrd="1" destOrd="0" presId="urn:microsoft.com/office/officeart/2005/8/layout/process3"/>
    <dgm:cxn modelId="{73C45854-7135-4671-AB84-D3673A54ED57}" type="presParOf" srcId="{708829CD-2B7B-4316-84A2-D759665867FF}" destId="{68D98972-D6F1-46D7-A4F8-C50672BD6EEA}" srcOrd="0" destOrd="0" presId="urn:microsoft.com/office/officeart/2005/8/layout/process3"/>
    <dgm:cxn modelId="{4CC98165-98D3-4D6A-9978-9DFC3D6DD854}" type="presParOf" srcId="{A4C3E37F-CB8D-4D24-B17D-27FF3943E396}" destId="{4E27A7F4-7D54-483C-9F7D-EC0D79AC65C6}" srcOrd="2" destOrd="0" presId="urn:microsoft.com/office/officeart/2005/8/layout/process3"/>
    <dgm:cxn modelId="{4C7309F5-5912-454B-8DB4-65DEC31CBDCB}" type="presParOf" srcId="{4E27A7F4-7D54-483C-9F7D-EC0D79AC65C6}" destId="{F091B044-366A-4110-9806-19589D82C663}" srcOrd="0" destOrd="0" presId="urn:microsoft.com/office/officeart/2005/8/layout/process3"/>
    <dgm:cxn modelId="{9AC618A2-41F1-4665-8C78-70D2CB3EAF15}" type="presParOf" srcId="{4E27A7F4-7D54-483C-9F7D-EC0D79AC65C6}" destId="{816141B5-15AA-419A-B921-6D3F5C0D4772}" srcOrd="1" destOrd="0" presId="urn:microsoft.com/office/officeart/2005/8/layout/process3"/>
    <dgm:cxn modelId="{CFA702F3-52CA-428F-ADC6-D827DD9895C1}" type="presParOf" srcId="{4E27A7F4-7D54-483C-9F7D-EC0D79AC65C6}" destId="{5CD6547A-24D3-4AE1-BD90-DEE650BE8EED}" srcOrd="2" destOrd="0" presId="urn:microsoft.com/office/officeart/2005/8/layout/process3"/>
    <dgm:cxn modelId="{23CA4CAF-0CA9-4E96-A538-A91B9D93A97E}" type="presParOf" srcId="{A4C3E37F-CB8D-4D24-B17D-27FF3943E396}" destId="{087C650F-2E6B-4722-A201-3A9994032CB1}" srcOrd="3" destOrd="0" presId="urn:microsoft.com/office/officeart/2005/8/layout/process3"/>
    <dgm:cxn modelId="{32562740-BD9E-4C84-B083-3B1FDA67BF96}" type="presParOf" srcId="{087C650F-2E6B-4722-A201-3A9994032CB1}" destId="{094118C9-DC3B-4B9E-8383-B87265E8FB02}" srcOrd="0" destOrd="0" presId="urn:microsoft.com/office/officeart/2005/8/layout/process3"/>
    <dgm:cxn modelId="{33D07601-FA89-42E8-8C55-6B051B4960A7}" type="presParOf" srcId="{A4C3E37F-CB8D-4D24-B17D-27FF3943E396}" destId="{236D386C-5A37-42A4-95A2-BFAAF0E05AEB}" srcOrd="4" destOrd="0" presId="urn:microsoft.com/office/officeart/2005/8/layout/process3"/>
    <dgm:cxn modelId="{F4DEFBEA-DF71-4A87-9F37-675ACDF8F2BD}" type="presParOf" srcId="{236D386C-5A37-42A4-95A2-BFAAF0E05AEB}" destId="{AB031177-D381-408F-957F-F8A53079EFA1}" srcOrd="0" destOrd="0" presId="urn:microsoft.com/office/officeart/2005/8/layout/process3"/>
    <dgm:cxn modelId="{757F2C70-BEC0-4FE1-B57E-CCD84E07B266}" type="presParOf" srcId="{236D386C-5A37-42A4-95A2-BFAAF0E05AEB}" destId="{757E0AEA-6E76-4EC5-8324-B1BEEC84CBB3}" srcOrd="1" destOrd="0" presId="urn:microsoft.com/office/officeart/2005/8/layout/process3"/>
    <dgm:cxn modelId="{0EAEAD05-406F-41AF-8CE3-984ACC0C5698}" type="presParOf" srcId="{236D386C-5A37-42A4-95A2-BFAAF0E05AEB}" destId="{12FBBC2C-D5E9-4B42-AADF-0B73B019A8FA}" srcOrd="2" destOrd="0" presId="urn:microsoft.com/office/officeart/2005/8/layout/process3"/>
    <dgm:cxn modelId="{33B52E96-2F34-4F0A-B40B-38E6B70E9870}" type="presParOf" srcId="{A4C3E37F-CB8D-4D24-B17D-27FF3943E396}" destId="{3D0AF341-8C9E-4370-8F95-A7BAE14FC28D}" srcOrd="5" destOrd="0" presId="urn:microsoft.com/office/officeart/2005/8/layout/process3"/>
    <dgm:cxn modelId="{BFD8F0C6-617E-4448-A557-910072E27DEC}" type="presParOf" srcId="{3D0AF341-8C9E-4370-8F95-A7BAE14FC28D}" destId="{E788D460-DE20-4B71-92BE-A792A527EDF8}" srcOrd="0" destOrd="0" presId="urn:microsoft.com/office/officeart/2005/8/layout/process3"/>
    <dgm:cxn modelId="{0E3853E4-C9C6-48A7-99AB-82BCBDD95E32}" type="presParOf" srcId="{A4C3E37F-CB8D-4D24-B17D-27FF3943E396}" destId="{EF9D8A31-14CF-4EF1-924F-5AB4A6D69E94}" srcOrd="6" destOrd="0" presId="urn:microsoft.com/office/officeart/2005/8/layout/process3"/>
    <dgm:cxn modelId="{17FD0591-9505-4D8D-A75D-EE3E9DC132EE}" type="presParOf" srcId="{EF9D8A31-14CF-4EF1-924F-5AB4A6D69E94}" destId="{44B02E3B-F7BB-4D57-8D6A-E1FC11D2271B}" srcOrd="0" destOrd="0" presId="urn:microsoft.com/office/officeart/2005/8/layout/process3"/>
    <dgm:cxn modelId="{FF5EF016-4368-4B2E-BDA0-728F2E4B5F43}" type="presParOf" srcId="{EF9D8A31-14CF-4EF1-924F-5AB4A6D69E94}" destId="{CC7226CD-F0A3-4993-A9A7-1080EDBBA92A}" srcOrd="1" destOrd="0" presId="urn:microsoft.com/office/officeart/2005/8/layout/process3"/>
    <dgm:cxn modelId="{F88C8644-B887-4FCF-A820-1759B7CAC4FB}" type="presParOf" srcId="{EF9D8A31-14CF-4EF1-924F-5AB4A6D69E94}" destId="{10AA856F-5552-4FBB-AAB0-7C3D82B2D9DB}" srcOrd="2" destOrd="0" presId="urn:microsoft.com/office/officeart/2005/8/layout/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A9B5EA83-FF98-4543-8766-B2C1208B1639}" type="doc">
      <dgm:prSet loTypeId="urn:microsoft.com/office/officeart/2005/8/layout/chevron1" loCatId="process" qsTypeId="urn:microsoft.com/office/officeart/2005/8/quickstyle/simple1" qsCatId="simple" csTypeId="urn:microsoft.com/office/officeart/2005/8/colors/accent1_2" csCatId="accent1" phldr="1"/>
      <dgm:spPr/>
      <dgm:t>
        <a:bodyPr/>
        <a:lstStyle/>
        <a:p>
          <a:endParaRPr lang="en-GB"/>
        </a:p>
      </dgm:t>
    </dgm:pt>
    <dgm:pt modelId="{5C72BA44-492A-4FFB-824A-30F928BEF3F7}">
      <dgm:prSet phldrT="[Text]" custT="1"/>
      <dgm:spPr/>
      <dgm:t>
        <a:bodyPr/>
        <a:lstStyle/>
        <a:p>
          <a:r>
            <a:rPr lang="en-GB" sz="1400" b="1"/>
            <a:t>Understand Stakeholder objectives</a:t>
          </a:r>
        </a:p>
      </dgm:t>
    </dgm:pt>
    <dgm:pt modelId="{DF15DE41-3203-4B09-831C-C1497ED75428}" type="parTrans" cxnId="{A82CDDB8-FCB3-4E6E-9FCD-F1FC125A6F88}">
      <dgm:prSet/>
      <dgm:spPr/>
      <dgm:t>
        <a:bodyPr/>
        <a:lstStyle/>
        <a:p>
          <a:endParaRPr lang="en-GB" sz="3200"/>
        </a:p>
      </dgm:t>
    </dgm:pt>
    <dgm:pt modelId="{74F27A10-94B9-49E0-9C6A-1E9894683B96}" type="sibTrans" cxnId="{A82CDDB8-FCB3-4E6E-9FCD-F1FC125A6F88}">
      <dgm:prSet custT="1"/>
      <dgm:spPr/>
      <dgm:t>
        <a:bodyPr/>
        <a:lstStyle/>
        <a:p>
          <a:endParaRPr lang="en-GB" sz="3200"/>
        </a:p>
      </dgm:t>
    </dgm:pt>
    <dgm:pt modelId="{D6C5DEBA-42A4-4D92-8106-52DACB927041}">
      <dgm:prSet phldrT="[Text]" custT="1"/>
      <dgm:spPr/>
      <dgm:t>
        <a:bodyPr/>
        <a:lstStyle/>
        <a:p>
          <a:r>
            <a:rPr lang="en-GB" sz="1200"/>
            <a:t>Engage with stakeholders</a:t>
          </a:r>
        </a:p>
      </dgm:t>
    </dgm:pt>
    <dgm:pt modelId="{9B950F5C-C9DC-4023-9886-949CBBCD3E75}" type="parTrans" cxnId="{E79CF21D-0E20-4CA3-8B58-7AEF682B6893}">
      <dgm:prSet/>
      <dgm:spPr/>
      <dgm:t>
        <a:bodyPr/>
        <a:lstStyle/>
        <a:p>
          <a:endParaRPr lang="en-GB" sz="3200"/>
        </a:p>
      </dgm:t>
    </dgm:pt>
    <dgm:pt modelId="{D8F89E93-0229-474F-B144-EA7DBBCEC272}" type="sibTrans" cxnId="{E79CF21D-0E20-4CA3-8B58-7AEF682B6893}">
      <dgm:prSet/>
      <dgm:spPr/>
      <dgm:t>
        <a:bodyPr/>
        <a:lstStyle/>
        <a:p>
          <a:endParaRPr lang="en-GB" sz="3200"/>
        </a:p>
      </dgm:t>
    </dgm:pt>
    <dgm:pt modelId="{F1BDA5C0-163B-4D7F-8747-0027866F77FC}">
      <dgm:prSet phldrT="[Text]" custT="1"/>
      <dgm:spPr/>
      <dgm:t>
        <a:bodyPr/>
        <a:lstStyle/>
        <a:p>
          <a:r>
            <a:rPr lang="en-GB" sz="1400" b="1"/>
            <a:t>Define CPC objectives and strategy</a:t>
          </a:r>
        </a:p>
      </dgm:t>
    </dgm:pt>
    <dgm:pt modelId="{91D11A16-5DF3-4822-81A2-347D7BF98AE8}" type="parTrans" cxnId="{E4372F1B-5DEF-4062-871B-0F37DFFF58FB}">
      <dgm:prSet/>
      <dgm:spPr/>
      <dgm:t>
        <a:bodyPr/>
        <a:lstStyle/>
        <a:p>
          <a:endParaRPr lang="en-GB" sz="3200"/>
        </a:p>
      </dgm:t>
    </dgm:pt>
    <dgm:pt modelId="{17C70405-A455-465D-8A25-89560AAE006C}" type="sibTrans" cxnId="{E4372F1B-5DEF-4062-871B-0F37DFFF58FB}">
      <dgm:prSet custT="1"/>
      <dgm:spPr/>
      <dgm:t>
        <a:bodyPr/>
        <a:lstStyle/>
        <a:p>
          <a:endParaRPr lang="en-GB" sz="3200"/>
        </a:p>
      </dgm:t>
    </dgm:pt>
    <dgm:pt modelId="{733B365E-ADEA-4AB0-B6AC-673CE607BABB}">
      <dgm:prSet phldrT="[Text]" custT="1"/>
      <dgm:spPr/>
      <dgm:t>
        <a:bodyPr/>
        <a:lstStyle/>
        <a:p>
          <a:r>
            <a:rPr lang="en-GB" sz="1200"/>
            <a:t>Connect CPC org priorities to transport themes and focus areas</a:t>
          </a:r>
        </a:p>
      </dgm:t>
    </dgm:pt>
    <dgm:pt modelId="{054D5AF3-E29C-468F-8947-86A99D7C4BE8}" type="parTrans" cxnId="{11E18883-D5A7-42E5-B462-A1A4A28A65D1}">
      <dgm:prSet/>
      <dgm:spPr/>
      <dgm:t>
        <a:bodyPr/>
        <a:lstStyle/>
        <a:p>
          <a:endParaRPr lang="en-GB" sz="3200"/>
        </a:p>
      </dgm:t>
    </dgm:pt>
    <dgm:pt modelId="{484BD0A0-DF12-43C2-ADF2-1871FA2248B1}" type="sibTrans" cxnId="{11E18883-D5A7-42E5-B462-A1A4A28A65D1}">
      <dgm:prSet/>
      <dgm:spPr/>
      <dgm:t>
        <a:bodyPr/>
        <a:lstStyle/>
        <a:p>
          <a:endParaRPr lang="en-GB" sz="3200"/>
        </a:p>
      </dgm:t>
    </dgm:pt>
    <dgm:pt modelId="{FA1FFF0C-5D36-4274-8950-E63F5A826A01}">
      <dgm:prSet phldrT="[Text]" custT="1"/>
      <dgm:spPr/>
      <dgm:t>
        <a:bodyPr/>
        <a:lstStyle/>
        <a:p>
          <a:r>
            <a:rPr lang="en-GB" sz="1400" b="1"/>
            <a:t>Align internal and external strategies</a:t>
          </a:r>
        </a:p>
      </dgm:t>
    </dgm:pt>
    <dgm:pt modelId="{1AFE66B7-A9D7-4DE2-8A7F-691950A3577D}" type="parTrans" cxnId="{2F518293-ADAD-42A7-B244-40AD2D752D9D}">
      <dgm:prSet/>
      <dgm:spPr/>
      <dgm:t>
        <a:bodyPr/>
        <a:lstStyle/>
        <a:p>
          <a:endParaRPr lang="en-GB" sz="3200"/>
        </a:p>
      </dgm:t>
    </dgm:pt>
    <dgm:pt modelId="{0DA6ACA4-9205-44D7-A583-59D7AFBE9B57}" type="sibTrans" cxnId="{2F518293-ADAD-42A7-B244-40AD2D752D9D}">
      <dgm:prSet custT="1"/>
      <dgm:spPr/>
      <dgm:t>
        <a:bodyPr/>
        <a:lstStyle/>
        <a:p>
          <a:endParaRPr lang="en-GB" sz="3200"/>
        </a:p>
      </dgm:t>
    </dgm:pt>
    <dgm:pt modelId="{BF9782B5-91EB-4595-B633-5FC98846B627}">
      <dgm:prSet phldrT="[Text]" custT="1"/>
      <dgm:spPr/>
      <dgm:t>
        <a:bodyPr/>
        <a:lstStyle/>
        <a:p>
          <a:r>
            <a:rPr lang="en-GB" sz="1200"/>
            <a:t>Identify overlaps, gaps and opportunities</a:t>
          </a:r>
        </a:p>
      </dgm:t>
    </dgm:pt>
    <dgm:pt modelId="{6AD6E826-4C17-4C7D-82FF-71C2CC510CAB}" type="parTrans" cxnId="{A180703E-136A-476B-AF90-A07B99C163F2}">
      <dgm:prSet/>
      <dgm:spPr/>
      <dgm:t>
        <a:bodyPr/>
        <a:lstStyle/>
        <a:p>
          <a:endParaRPr lang="en-GB" sz="3200"/>
        </a:p>
      </dgm:t>
    </dgm:pt>
    <dgm:pt modelId="{EDA08960-D5F4-41D6-A7F4-2211DA452AFA}" type="sibTrans" cxnId="{A180703E-136A-476B-AF90-A07B99C163F2}">
      <dgm:prSet/>
      <dgm:spPr/>
      <dgm:t>
        <a:bodyPr/>
        <a:lstStyle/>
        <a:p>
          <a:endParaRPr lang="en-GB" sz="3200"/>
        </a:p>
      </dgm:t>
    </dgm:pt>
    <dgm:pt modelId="{CAAD3076-70DC-4737-BF65-77CBF52DE342}">
      <dgm:prSet phldrT="[Text]" custT="1"/>
      <dgm:spPr/>
      <dgm:t>
        <a:bodyPr/>
        <a:lstStyle/>
        <a:p>
          <a:r>
            <a:rPr lang="en-GB" sz="1200"/>
            <a:t>Track and highlight key strategies, projects and funding opportunities</a:t>
          </a:r>
        </a:p>
      </dgm:t>
    </dgm:pt>
    <dgm:pt modelId="{E9A73422-49CC-4830-828C-E8D98090645E}" type="parTrans" cxnId="{20968A71-5CF8-44AE-BFC8-6DA4EDE5DF42}">
      <dgm:prSet/>
      <dgm:spPr/>
      <dgm:t>
        <a:bodyPr/>
        <a:lstStyle/>
        <a:p>
          <a:endParaRPr lang="en-GB" sz="3200"/>
        </a:p>
      </dgm:t>
    </dgm:pt>
    <dgm:pt modelId="{B5482AF3-5E1B-4FCA-9F61-DA0E83527083}" type="sibTrans" cxnId="{20968A71-5CF8-44AE-BFC8-6DA4EDE5DF42}">
      <dgm:prSet/>
      <dgm:spPr/>
      <dgm:t>
        <a:bodyPr/>
        <a:lstStyle/>
        <a:p>
          <a:endParaRPr lang="en-GB" sz="3200"/>
        </a:p>
      </dgm:t>
    </dgm:pt>
    <dgm:pt modelId="{F5A14880-F054-4BA0-AFC3-53AD1DEBC504}">
      <dgm:prSet phldrT="[Text]" custT="1"/>
      <dgm:spPr/>
      <dgm:t>
        <a:bodyPr/>
        <a:lstStyle/>
        <a:p>
          <a:r>
            <a:rPr lang="en-GB" sz="1200"/>
            <a:t>Share insights</a:t>
          </a:r>
        </a:p>
      </dgm:t>
    </dgm:pt>
    <dgm:pt modelId="{7F7BC0F4-8704-4001-B9D1-FA3744901AAE}" type="parTrans" cxnId="{5BF73839-4EDD-45C5-93D2-A849A306324C}">
      <dgm:prSet/>
      <dgm:spPr/>
      <dgm:t>
        <a:bodyPr/>
        <a:lstStyle/>
        <a:p>
          <a:endParaRPr lang="en-GB" sz="3200"/>
        </a:p>
      </dgm:t>
    </dgm:pt>
    <dgm:pt modelId="{B480125D-224D-431B-B8E5-DD9497F31B5F}" type="sibTrans" cxnId="{5BF73839-4EDD-45C5-93D2-A849A306324C}">
      <dgm:prSet/>
      <dgm:spPr/>
      <dgm:t>
        <a:bodyPr/>
        <a:lstStyle/>
        <a:p>
          <a:endParaRPr lang="en-GB" sz="3200"/>
        </a:p>
      </dgm:t>
    </dgm:pt>
    <dgm:pt modelId="{CD8969E5-45A6-4357-BBFC-66B6ECE091C4}">
      <dgm:prSet phldrT="[Text]" custT="1"/>
      <dgm:spPr/>
      <dgm:t>
        <a:bodyPr/>
        <a:lstStyle/>
        <a:p>
          <a:r>
            <a:rPr lang="en-GB" sz="1200"/>
            <a:t>Align to national, regional and internal strategies </a:t>
          </a:r>
        </a:p>
      </dgm:t>
    </dgm:pt>
    <dgm:pt modelId="{3A09F29F-7253-406E-A3D0-8A376E4814DE}" type="parTrans" cxnId="{B338AF97-F9D8-4461-BD00-8FFFB45AF210}">
      <dgm:prSet/>
      <dgm:spPr/>
      <dgm:t>
        <a:bodyPr/>
        <a:lstStyle/>
        <a:p>
          <a:endParaRPr lang="en-GB" sz="3200"/>
        </a:p>
      </dgm:t>
    </dgm:pt>
    <dgm:pt modelId="{353599E4-6199-4D06-BCE2-E5A00E797212}" type="sibTrans" cxnId="{B338AF97-F9D8-4461-BD00-8FFFB45AF210}">
      <dgm:prSet/>
      <dgm:spPr/>
      <dgm:t>
        <a:bodyPr/>
        <a:lstStyle/>
        <a:p>
          <a:endParaRPr lang="en-GB" sz="3200"/>
        </a:p>
      </dgm:t>
    </dgm:pt>
    <dgm:pt modelId="{4BCE6005-FF66-4A5D-8BD3-750EC6A356D6}">
      <dgm:prSet phldrT="[Text]" custT="1"/>
      <dgm:spPr/>
      <dgm:t>
        <a:bodyPr/>
        <a:lstStyle/>
        <a:p>
          <a:r>
            <a:rPr lang="en-GB" sz="1200"/>
            <a:t>Align Domains to stakeholder initiatives</a:t>
          </a:r>
        </a:p>
      </dgm:t>
    </dgm:pt>
    <dgm:pt modelId="{06F47DFD-2EB4-48B5-A7B2-2A6CC91D6432}" type="parTrans" cxnId="{76A28EDB-50A1-43E0-90B1-D335DF92EAF4}">
      <dgm:prSet/>
      <dgm:spPr/>
      <dgm:t>
        <a:bodyPr/>
        <a:lstStyle/>
        <a:p>
          <a:endParaRPr lang="en-GB" sz="3200"/>
        </a:p>
      </dgm:t>
    </dgm:pt>
    <dgm:pt modelId="{C7B63842-64B3-4F51-8700-66C1CC610C0A}" type="sibTrans" cxnId="{76A28EDB-50A1-43E0-90B1-D335DF92EAF4}">
      <dgm:prSet/>
      <dgm:spPr/>
      <dgm:t>
        <a:bodyPr/>
        <a:lstStyle/>
        <a:p>
          <a:endParaRPr lang="en-GB" sz="3200"/>
        </a:p>
      </dgm:t>
    </dgm:pt>
    <dgm:pt modelId="{73CCF5CF-73F2-434C-8C05-2C1543794CFB}">
      <dgm:prSet phldrT="[Text]" custT="1"/>
      <dgm:spPr/>
      <dgm:t>
        <a:bodyPr/>
        <a:lstStyle/>
        <a:p>
          <a:r>
            <a:rPr lang="en-GB" sz="1200"/>
            <a:t>Build internal capabilities </a:t>
          </a:r>
        </a:p>
      </dgm:t>
    </dgm:pt>
    <dgm:pt modelId="{791C7D51-64D4-44E0-BC2B-D9627E29DD58}" type="parTrans" cxnId="{C76D7D99-1793-4C12-BC31-A7722C51CAD6}">
      <dgm:prSet/>
      <dgm:spPr/>
      <dgm:t>
        <a:bodyPr/>
        <a:lstStyle/>
        <a:p>
          <a:endParaRPr lang="en-GB" sz="3200"/>
        </a:p>
      </dgm:t>
    </dgm:pt>
    <dgm:pt modelId="{06983769-5D91-4F05-B2C6-FCEF1EFEF23D}" type="sibTrans" cxnId="{C76D7D99-1793-4C12-BC31-A7722C51CAD6}">
      <dgm:prSet/>
      <dgm:spPr/>
      <dgm:t>
        <a:bodyPr/>
        <a:lstStyle/>
        <a:p>
          <a:endParaRPr lang="en-GB" sz="3200"/>
        </a:p>
      </dgm:t>
    </dgm:pt>
    <dgm:pt modelId="{419A20DA-7972-48FE-8B51-390D197BD313}">
      <dgm:prSet phldrT="[Text]" custT="1"/>
      <dgm:spPr/>
      <dgm:t>
        <a:bodyPr/>
        <a:lstStyle/>
        <a:p>
          <a:r>
            <a:rPr lang="en-GB" sz="1200"/>
            <a:t>Allocate funds and delivery plans</a:t>
          </a:r>
        </a:p>
      </dgm:t>
    </dgm:pt>
    <dgm:pt modelId="{95E2382C-51F0-487E-86AD-E801618BCC5B}" type="parTrans" cxnId="{58962DB9-EDF4-4422-A381-8804E282F1E2}">
      <dgm:prSet/>
      <dgm:spPr/>
      <dgm:t>
        <a:bodyPr/>
        <a:lstStyle/>
        <a:p>
          <a:endParaRPr lang="en-GB" sz="3200"/>
        </a:p>
      </dgm:t>
    </dgm:pt>
    <dgm:pt modelId="{8220BB96-906A-4A62-BF3B-354D678201D6}" type="sibTrans" cxnId="{58962DB9-EDF4-4422-A381-8804E282F1E2}">
      <dgm:prSet/>
      <dgm:spPr/>
      <dgm:t>
        <a:bodyPr/>
        <a:lstStyle/>
        <a:p>
          <a:endParaRPr lang="en-GB" sz="3200"/>
        </a:p>
      </dgm:t>
    </dgm:pt>
    <dgm:pt modelId="{0F7FEB4F-C92D-4E3F-8836-148F1C561D71}">
      <dgm:prSet phldrT="[Text]" custT="1"/>
      <dgm:spPr/>
      <dgm:t>
        <a:bodyPr/>
        <a:lstStyle/>
        <a:p>
          <a:r>
            <a:rPr lang="en-GB" sz="1400" b="1"/>
            <a:t>Influence stakeholder strategies</a:t>
          </a:r>
        </a:p>
      </dgm:t>
    </dgm:pt>
    <dgm:pt modelId="{6ABA5F93-BF87-4D19-A087-D37BBA2449D7}" type="parTrans" cxnId="{AEE416DA-3A4D-41AF-9875-4B2390E0FC8B}">
      <dgm:prSet/>
      <dgm:spPr/>
      <dgm:t>
        <a:bodyPr/>
        <a:lstStyle/>
        <a:p>
          <a:endParaRPr lang="en-GB" sz="3200"/>
        </a:p>
      </dgm:t>
    </dgm:pt>
    <dgm:pt modelId="{B518B5F9-D12E-42E2-B1B9-C04121BD2531}" type="sibTrans" cxnId="{AEE416DA-3A4D-41AF-9875-4B2390E0FC8B}">
      <dgm:prSet custT="1"/>
      <dgm:spPr/>
      <dgm:t>
        <a:bodyPr/>
        <a:lstStyle/>
        <a:p>
          <a:endParaRPr lang="en-GB" sz="3200"/>
        </a:p>
      </dgm:t>
    </dgm:pt>
    <dgm:pt modelId="{514ABCC6-8BAF-4010-B152-EDAC4718D347}">
      <dgm:prSet phldrT="[Text]" custT="1"/>
      <dgm:spPr/>
      <dgm:t>
        <a:bodyPr/>
        <a:lstStyle/>
        <a:p>
          <a:r>
            <a:rPr lang="en-GB" sz="1400" b="1"/>
            <a:t>Drive CPC-Transport direction</a:t>
          </a:r>
        </a:p>
      </dgm:t>
    </dgm:pt>
    <dgm:pt modelId="{95F2255B-D03A-44C6-A0A4-E0EE944BF595}" type="parTrans" cxnId="{666705E3-CFAD-4FEC-8EE5-ABB94643CA5A}">
      <dgm:prSet/>
      <dgm:spPr/>
      <dgm:t>
        <a:bodyPr/>
        <a:lstStyle/>
        <a:p>
          <a:endParaRPr lang="en-GB" sz="3200"/>
        </a:p>
      </dgm:t>
    </dgm:pt>
    <dgm:pt modelId="{B4E10BB7-5AA2-4F5A-8C05-B80C9AC3B01F}" type="sibTrans" cxnId="{666705E3-CFAD-4FEC-8EE5-ABB94643CA5A}">
      <dgm:prSet custT="1"/>
      <dgm:spPr/>
      <dgm:t>
        <a:bodyPr/>
        <a:lstStyle/>
        <a:p>
          <a:endParaRPr lang="en-GB" sz="3200"/>
        </a:p>
      </dgm:t>
    </dgm:pt>
    <dgm:pt modelId="{A77B3B51-EFCB-4B19-AE23-B00D1F9C4248}">
      <dgm:prSet phldrT="[Text]" custT="1"/>
      <dgm:spPr/>
      <dgm:t>
        <a:bodyPr/>
        <a:lstStyle/>
        <a:p>
          <a:r>
            <a:rPr lang="en-GB" sz="1400" b="1"/>
            <a:t>Monitor impact</a:t>
          </a:r>
        </a:p>
      </dgm:t>
    </dgm:pt>
    <dgm:pt modelId="{629BF175-240D-4B7C-8E55-A59966C1CE82}" type="parTrans" cxnId="{036D855B-6B3C-49A7-9E2B-C8F67DECE648}">
      <dgm:prSet/>
      <dgm:spPr/>
      <dgm:t>
        <a:bodyPr/>
        <a:lstStyle/>
        <a:p>
          <a:endParaRPr lang="en-GB" sz="3200"/>
        </a:p>
      </dgm:t>
    </dgm:pt>
    <dgm:pt modelId="{747C3A9E-32C0-4DA5-BEA5-E64080F8A6D4}" type="sibTrans" cxnId="{036D855B-6B3C-49A7-9E2B-C8F67DECE648}">
      <dgm:prSet custT="1"/>
      <dgm:spPr/>
      <dgm:t>
        <a:bodyPr/>
        <a:lstStyle/>
        <a:p>
          <a:endParaRPr lang="en-GB" sz="3200"/>
        </a:p>
      </dgm:t>
    </dgm:pt>
    <dgm:pt modelId="{3C6A8510-6581-443E-B046-1C1BBD60705D}">
      <dgm:prSet phldrT="[Text]" custT="1"/>
      <dgm:spPr/>
      <dgm:t>
        <a:bodyPr/>
        <a:lstStyle/>
        <a:p>
          <a:r>
            <a:rPr lang="en-GB" sz="1200"/>
            <a:t>M&amp;E frameworks aligned to impact</a:t>
          </a:r>
        </a:p>
      </dgm:t>
    </dgm:pt>
    <dgm:pt modelId="{54FC12BC-959E-41EF-9D00-D04AA3D41589}" type="parTrans" cxnId="{FEE62106-0C53-4026-83D8-8759F15F78CF}">
      <dgm:prSet/>
      <dgm:spPr/>
      <dgm:t>
        <a:bodyPr/>
        <a:lstStyle/>
        <a:p>
          <a:endParaRPr lang="en-GB" sz="3200"/>
        </a:p>
      </dgm:t>
    </dgm:pt>
    <dgm:pt modelId="{37663A9A-A903-49F5-B31B-177FB66A25E4}" type="sibTrans" cxnId="{FEE62106-0C53-4026-83D8-8759F15F78CF}">
      <dgm:prSet/>
      <dgm:spPr/>
      <dgm:t>
        <a:bodyPr/>
        <a:lstStyle/>
        <a:p>
          <a:endParaRPr lang="en-GB" sz="3200"/>
        </a:p>
      </dgm:t>
    </dgm:pt>
    <dgm:pt modelId="{C2803ACC-3BC9-4729-914D-01AFB2B8069D}">
      <dgm:prSet phldrT="[Text]" custT="1"/>
      <dgm:spPr/>
      <dgm:t>
        <a:bodyPr/>
        <a:lstStyle/>
        <a:p>
          <a:r>
            <a:rPr lang="en-GB" sz="1200"/>
            <a:t>Align to IUK KPIs</a:t>
          </a:r>
        </a:p>
      </dgm:t>
    </dgm:pt>
    <dgm:pt modelId="{3B4BBD6B-F206-4317-90F6-B9CA7E953EF3}" type="parTrans" cxnId="{5B2BD397-A7B2-4C2A-89C2-EA278F116EEC}">
      <dgm:prSet/>
      <dgm:spPr/>
      <dgm:t>
        <a:bodyPr/>
        <a:lstStyle/>
        <a:p>
          <a:endParaRPr lang="en-GB" sz="3200"/>
        </a:p>
      </dgm:t>
    </dgm:pt>
    <dgm:pt modelId="{C029B79F-DBB2-4B79-86C5-98B6C0F35BCF}" type="sibTrans" cxnId="{5B2BD397-A7B2-4C2A-89C2-EA278F116EEC}">
      <dgm:prSet/>
      <dgm:spPr/>
      <dgm:t>
        <a:bodyPr/>
        <a:lstStyle/>
        <a:p>
          <a:endParaRPr lang="en-GB" sz="3200"/>
        </a:p>
      </dgm:t>
    </dgm:pt>
    <dgm:pt modelId="{71DEE7AB-957E-4306-B2C2-9D72028CB6C4}">
      <dgm:prSet phldrT="[Text]" custT="1"/>
      <dgm:spPr/>
      <dgm:t>
        <a:bodyPr/>
        <a:lstStyle/>
        <a:p>
          <a:pPr>
            <a:buFont typeface="Arial" panose="020B0604020202020204" pitchFamily="34" charset="0"/>
            <a:buChar char="•"/>
          </a:pPr>
          <a:r>
            <a:rPr lang="en-GB" sz="1200" b="0" i="0"/>
            <a:t>Develop multi-year initiatives and annual delivery plans.</a:t>
          </a:r>
          <a:endParaRPr lang="en-GB" sz="1200"/>
        </a:p>
      </dgm:t>
    </dgm:pt>
    <dgm:pt modelId="{96B45071-8A08-49A1-BD49-789EA84622B8}" type="parTrans" cxnId="{E52AAD0D-2435-49C0-9BD7-DCC5B08E57E8}">
      <dgm:prSet/>
      <dgm:spPr/>
      <dgm:t>
        <a:bodyPr/>
        <a:lstStyle/>
        <a:p>
          <a:endParaRPr lang="en-GB" sz="3200"/>
        </a:p>
      </dgm:t>
    </dgm:pt>
    <dgm:pt modelId="{51B5CECA-B30F-4E87-AD6C-C57D5BF445FB}" type="sibTrans" cxnId="{E52AAD0D-2435-49C0-9BD7-DCC5B08E57E8}">
      <dgm:prSet/>
      <dgm:spPr/>
      <dgm:t>
        <a:bodyPr/>
        <a:lstStyle/>
        <a:p>
          <a:endParaRPr lang="en-GB" sz="3200"/>
        </a:p>
      </dgm:t>
    </dgm:pt>
    <dgm:pt modelId="{90EA50EB-118F-40F2-8EDD-C4E90894BBD3}">
      <dgm:prSet custT="1"/>
      <dgm:spPr/>
      <dgm:t>
        <a:bodyPr/>
        <a:lstStyle/>
        <a:p>
          <a:pPr>
            <a:buFont typeface="Arial" panose="020B0604020202020204" pitchFamily="34" charset="0"/>
            <a:buChar char="•"/>
          </a:pPr>
          <a:r>
            <a:rPr lang="en-GB" sz="1200" b="0" i="0"/>
            <a:t>Clarify assets, service offerings, and market plans.</a:t>
          </a:r>
        </a:p>
      </dgm:t>
    </dgm:pt>
    <dgm:pt modelId="{905C34B6-DE5C-4C10-A8EB-8319EB027FC9}" type="parTrans" cxnId="{1044F922-1FC2-442F-BEA9-CF32A61AE980}">
      <dgm:prSet/>
      <dgm:spPr/>
      <dgm:t>
        <a:bodyPr/>
        <a:lstStyle/>
        <a:p>
          <a:endParaRPr lang="en-GB" sz="3200"/>
        </a:p>
      </dgm:t>
    </dgm:pt>
    <dgm:pt modelId="{AF54F27B-8E20-4975-AC11-AE5920E3FB43}" type="sibTrans" cxnId="{1044F922-1FC2-442F-BEA9-CF32A61AE980}">
      <dgm:prSet/>
      <dgm:spPr/>
      <dgm:t>
        <a:bodyPr/>
        <a:lstStyle/>
        <a:p>
          <a:endParaRPr lang="en-GB" sz="3200"/>
        </a:p>
      </dgm:t>
    </dgm:pt>
    <dgm:pt modelId="{C5685022-BE77-4E1F-82C9-A6CCBBD37316}">
      <dgm:prSet custT="1"/>
      <dgm:spPr/>
      <dgm:t>
        <a:bodyPr/>
        <a:lstStyle/>
        <a:p>
          <a:pPr>
            <a:buFont typeface="Arial" panose="020B0604020202020204" pitchFamily="34" charset="0"/>
            <a:buChar char="•"/>
          </a:pPr>
          <a:r>
            <a:rPr lang="en-GB" sz="1200" b="0" i="0"/>
            <a:t>Pursue external revenue aligned with strategic goals.</a:t>
          </a:r>
        </a:p>
      </dgm:t>
    </dgm:pt>
    <dgm:pt modelId="{2967A350-2CDE-4A54-A438-12929E6BC4B8}" type="parTrans" cxnId="{DA2AF6AC-9CB5-42A7-8B9F-16B619667013}">
      <dgm:prSet/>
      <dgm:spPr/>
      <dgm:t>
        <a:bodyPr/>
        <a:lstStyle/>
        <a:p>
          <a:endParaRPr lang="en-GB" sz="3200"/>
        </a:p>
      </dgm:t>
    </dgm:pt>
    <dgm:pt modelId="{63CA5B30-E76F-4D5F-A874-C259E7BE17F3}" type="sibTrans" cxnId="{DA2AF6AC-9CB5-42A7-8B9F-16B619667013}">
      <dgm:prSet/>
      <dgm:spPr/>
      <dgm:t>
        <a:bodyPr/>
        <a:lstStyle/>
        <a:p>
          <a:endParaRPr lang="en-GB" sz="3200"/>
        </a:p>
      </dgm:t>
    </dgm:pt>
    <dgm:pt modelId="{6A1D3C7D-429D-4D97-BDF6-4C2D10A00758}">
      <dgm:prSet custT="1"/>
      <dgm:spPr/>
      <dgm:t>
        <a:bodyPr/>
        <a:lstStyle/>
        <a:p>
          <a:pPr>
            <a:buFont typeface="Arial" panose="020B0604020202020204" pitchFamily="34" charset="0"/>
            <a:buChar char="•"/>
          </a:pPr>
          <a:r>
            <a:rPr lang="en-GB" sz="1200" b="0" i="0"/>
            <a:t>Provide quarterly updates and respond to emerging opportunities.</a:t>
          </a:r>
        </a:p>
      </dgm:t>
    </dgm:pt>
    <dgm:pt modelId="{5AB6740B-A331-4379-9C29-9257DA7F355F}" type="parTrans" cxnId="{51665285-87C6-4455-83FF-BD224A6A3A3F}">
      <dgm:prSet/>
      <dgm:spPr/>
      <dgm:t>
        <a:bodyPr/>
        <a:lstStyle/>
        <a:p>
          <a:endParaRPr lang="en-GB" sz="3200"/>
        </a:p>
      </dgm:t>
    </dgm:pt>
    <dgm:pt modelId="{C361AB26-244B-4185-AE07-DB8C3F7ED794}" type="sibTrans" cxnId="{51665285-87C6-4455-83FF-BD224A6A3A3F}">
      <dgm:prSet/>
      <dgm:spPr/>
      <dgm:t>
        <a:bodyPr/>
        <a:lstStyle/>
        <a:p>
          <a:endParaRPr lang="en-GB" sz="3200"/>
        </a:p>
      </dgm:t>
    </dgm:pt>
    <dgm:pt modelId="{9638AF8F-6C0F-45C2-9CA6-8230E7CA51E9}">
      <dgm:prSet phldrT="[Text]" custT="1"/>
      <dgm:spPr/>
      <dgm:t>
        <a:bodyPr/>
        <a:lstStyle/>
        <a:p>
          <a:pPr>
            <a:buFont typeface="Arial" panose="020B0604020202020204" pitchFamily="34" charset="0"/>
            <a:buChar char="•"/>
          </a:pPr>
          <a:r>
            <a:rPr lang="en-GB" sz="1200" b="0" i="0"/>
            <a:t>Validate gaps in stakeholder strategies.</a:t>
          </a:r>
          <a:endParaRPr lang="en-GB" sz="1200"/>
        </a:p>
      </dgm:t>
    </dgm:pt>
    <dgm:pt modelId="{7754C36A-3A9B-42D8-9D45-9C2ACEC48C9D}" type="parTrans" cxnId="{BBDE06FD-25DC-4C0D-9C6B-5E8EE56749C2}">
      <dgm:prSet/>
      <dgm:spPr/>
      <dgm:t>
        <a:bodyPr/>
        <a:lstStyle/>
        <a:p>
          <a:endParaRPr lang="en-GB" sz="3200"/>
        </a:p>
      </dgm:t>
    </dgm:pt>
    <dgm:pt modelId="{705555A4-9586-4DC8-B4A2-337ACDD294C7}" type="sibTrans" cxnId="{BBDE06FD-25DC-4C0D-9C6B-5E8EE56749C2}">
      <dgm:prSet/>
      <dgm:spPr/>
      <dgm:t>
        <a:bodyPr/>
        <a:lstStyle/>
        <a:p>
          <a:endParaRPr lang="en-GB" sz="3200"/>
        </a:p>
      </dgm:t>
    </dgm:pt>
    <dgm:pt modelId="{21DE4671-E3AD-49A7-83C3-19F5124A0716}">
      <dgm:prSet custT="1"/>
      <dgm:spPr/>
      <dgm:t>
        <a:bodyPr/>
        <a:lstStyle/>
        <a:p>
          <a:pPr>
            <a:buFont typeface="Arial" panose="020B0604020202020204" pitchFamily="34" charset="0"/>
            <a:buChar char="•"/>
          </a:pPr>
          <a:r>
            <a:rPr lang="en-GB" sz="1200" b="0" i="0"/>
            <a:t>Create position papers and evidence for information and inspiration.</a:t>
          </a:r>
        </a:p>
      </dgm:t>
    </dgm:pt>
    <dgm:pt modelId="{FAB6330D-45C0-4390-942F-778B28D2CB0E}" type="parTrans" cxnId="{5EA1E71D-EBA2-4C94-A76D-24E7AAAC63DC}">
      <dgm:prSet/>
      <dgm:spPr/>
      <dgm:t>
        <a:bodyPr/>
        <a:lstStyle/>
        <a:p>
          <a:endParaRPr lang="en-GB" sz="3200"/>
        </a:p>
      </dgm:t>
    </dgm:pt>
    <dgm:pt modelId="{87699EEE-CC56-4798-AD81-0004D1B42772}" type="sibTrans" cxnId="{5EA1E71D-EBA2-4C94-A76D-24E7AAAC63DC}">
      <dgm:prSet/>
      <dgm:spPr/>
      <dgm:t>
        <a:bodyPr/>
        <a:lstStyle/>
        <a:p>
          <a:endParaRPr lang="en-GB" sz="3200"/>
        </a:p>
      </dgm:t>
    </dgm:pt>
    <dgm:pt modelId="{730062E7-464F-4169-8FCF-3164D34DF91E}">
      <dgm:prSet custT="1"/>
      <dgm:spPr/>
      <dgm:t>
        <a:bodyPr/>
        <a:lstStyle/>
        <a:p>
          <a:pPr>
            <a:buFont typeface="Arial" panose="020B0604020202020204" pitchFamily="34" charset="0"/>
            <a:buChar char="•"/>
          </a:pPr>
          <a:r>
            <a:rPr lang="en-GB" sz="1200" b="0" i="0"/>
            <a:t>Engage stakeholders to incorporate CPC insights into their plans.</a:t>
          </a:r>
        </a:p>
      </dgm:t>
    </dgm:pt>
    <dgm:pt modelId="{57E114A0-2F6E-4AB5-AFA5-8645D22E0B0D}" type="parTrans" cxnId="{B5741715-5C1D-4D41-A345-38440F9A4A95}">
      <dgm:prSet/>
      <dgm:spPr/>
      <dgm:t>
        <a:bodyPr/>
        <a:lstStyle/>
        <a:p>
          <a:endParaRPr lang="en-GB" sz="3200"/>
        </a:p>
      </dgm:t>
    </dgm:pt>
    <dgm:pt modelId="{A3E69C1B-5F9D-44B9-B3E7-BE3F539DFB78}" type="sibTrans" cxnId="{B5741715-5C1D-4D41-A345-38440F9A4A95}">
      <dgm:prSet/>
      <dgm:spPr/>
      <dgm:t>
        <a:bodyPr/>
        <a:lstStyle/>
        <a:p>
          <a:endParaRPr lang="en-GB" sz="3200"/>
        </a:p>
      </dgm:t>
    </dgm:pt>
    <dgm:pt modelId="{F4CEE031-FC77-4EC4-91D2-9EFD9A163905}" type="pres">
      <dgm:prSet presAssocID="{A9B5EA83-FF98-4543-8766-B2C1208B1639}" presName="Name0" presStyleCnt="0">
        <dgm:presLayoutVars>
          <dgm:dir/>
          <dgm:animLvl val="lvl"/>
          <dgm:resizeHandles val="exact"/>
        </dgm:presLayoutVars>
      </dgm:prSet>
      <dgm:spPr/>
    </dgm:pt>
    <dgm:pt modelId="{890113ED-5F25-4697-832D-6045AA4E7575}" type="pres">
      <dgm:prSet presAssocID="{5C72BA44-492A-4FFB-824A-30F928BEF3F7}" presName="composite" presStyleCnt="0"/>
      <dgm:spPr/>
    </dgm:pt>
    <dgm:pt modelId="{F4723A0B-A4B8-4965-98B8-FF81F0B41AE1}" type="pres">
      <dgm:prSet presAssocID="{5C72BA44-492A-4FFB-824A-30F928BEF3F7}" presName="parTx" presStyleLbl="node1" presStyleIdx="0" presStyleCnt="6">
        <dgm:presLayoutVars>
          <dgm:chMax val="0"/>
          <dgm:chPref val="0"/>
          <dgm:bulletEnabled val="1"/>
        </dgm:presLayoutVars>
      </dgm:prSet>
      <dgm:spPr/>
    </dgm:pt>
    <dgm:pt modelId="{B541AA94-6F51-4E23-B892-49D8983974FE}" type="pres">
      <dgm:prSet presAssocID="{5C72BA44-492A-4FFB-824A-30F928BEF3F7}" presName="desTx" presStyleLbl="revTx" presStyleIdx="0" presStyleCnt="6">
        <dgm:presLayoutVars>
          <dgm:bulletEnabled val="1"/>
        </dgm:presLayoutVars>
      </dgm:prSet>
      <dgm:spPr/>
    </dgm:pt>
    <dgm:pt modelId="{CCE7E34A-5A7F-4776-9585-478D690403D7}" type="pres">
      <dgm:prSet presAssocID="{74F27A10-94B9-49E0-9C6A-1E9894683B96}" presName="space" presStyleCnt="0"/>
      <dgm:spPr/>
    </dgm:pt>
    <dgm:pt modelId="{87902797-9705-4241-AE19-49BF4B84E842}" type="pres">
      <dgm:prSet presAssocID="{F1BDA5C0-163B-4D7F-8747-0027866F77FC}" presName="composite" presStyleCnt="0"/>
      <dgm:spPr/>
    </dgm:pt>
    <dgm:pt modelId="{9B366340-E915-4596-9961-89EF40217B15}" type="pres">
      <dgm:prSet presAssocID="{F1BDA5C0-163B-4D7F-8747-0027866F77FC}" presName="parTx" presStyleLbl="node1" presStyleIdx="1" presStyleCnt="6">
        <dgm:presLayoutVars>
          <dgm:chMax val="0"/>
          <dgm:chPref val="0"/>
          <dgm:bulletEnabled val="1"/>
        </dgm:presLayoutVars>
      </dgm:prSet>
      <dgm:spPr/>
    </dgm:pt>
    <dgm:pt modelId="{24ABE86F-2122-4F58-BBE4-2D208F5F9823}" type="pres">
      <dgm:prSet presAssocID="{F1BDA5C0-163B-4D7F-8747-0027866F77FC}" presName="desTx" presStyleLbl="revTx" presStyleIdx="1" presStyleCnt="6">
        <dgm:presLayoutVars>
          <dgm:bulletEnabled val="1"/>
        </dgm:presLayoutVars>
      </dgm:prSet>
      <dgm:spPr/>
    </dgm:pt>
    <dgm:pt modelId="{A730FF52-5EED-47CE-861E-4629FF7B59E1}" type="pres">
      <dgm:prSet presAssocID="{17C70405-A455-465D-8A25-89560AAE006C}" presName="space" presStyleCnt="0"/>
      <dgm:spPr/>
    </dgm:pt>
    <dgm:pt modelId="{3C1A62CB-1D9F-42EB-B26A-9A5A1A080E44}" type="pres">
      <dgm:prSet presAssocID="{FA1FFF0C-5D36-4274-8950-E63F5A826A01}" presName="composite" presStyleCnt="0"/>
      <dgm:spPr/>
    </dgm:pt>
    <dgm:pt modelId="{DAEA1D97-1454-487A-81B6-B3A1380B1B0D}" type="pres">
      <dgm:prSet presAssocID="{FA1FFF0C-5D36-4274-8950-E63F5A826A01}" presName="parTx" presStyleLbl="node1" presStyleIdx="2" presStyleCnt="6">
        <dgm:presLayoutVars>
          <dgm:chMax val="0"/>
          <dgm:chPref val="0"/>
          <dgm:bulletEnabled val="1"/>
        </dgm:presLayoutVars>
      </dgm:prSet>
      <dgm:spPr/>
    </dgm:pt>
    <dgm:pt modelId="{696F5AB0-FAE5-4860-BF3B-1CA925A10724}" type="pres">
      <dgm:prSet presAssocID="{FA1FFF0C-5D36-4274-8950-E63F5A826A01}" presName="desTx" presStyleLbl="revTx" presStyleIdx="2" presStyleCnt="6">
        <dgm:presLayoutVars>
          <dgm:bulletEnabled val="1"/>
        </dgm:presLayoutVars>
      </dgm:prSet>
      <dgm:spPr/>
    </dgm:pt>
    <dgm:pt modelId="{FD1FFFA2-ACEF-4ABE-BFC0-63A8D7107CB2}" type="pres">
      <dgm:prSet presAssocID="{0DA6ACA4-9205-44D7-A583-59D7AFBE9B57}" presName="space" presStyleCnt="0"/>
      <dgm:spPr/>
    </dgm:pt>
    <dgm:pt modelId="{718479BB-DC7D-48FA-B0FF-490D9437E8B3}" type="pres">
      <dgm:prSet presAssocID="{0F7FEB4F-C92D-4E3F-8836-148F1C561D71}" presName="composite" presStyleCnt="0"/>
      <dgm:spPr/>
    </dgm:pt>
    <dgm:pt modelId="{A0E5B720-4836-45A1-A361-F94CB4A2AE77}" type="pres">
      <dgm:prSet presAssocID="{0F7FEB4F-C92D-4E3F-8836-148F1C561D71}" presName="parTx" presStyleLbl="node1" presStyleIdx="3" presStyleCnt="6">
        <dgm:presLayoutVars>
          <dgm:chMax val="0"/>
          <dgm:chPref val="0"/>
          <dgm:bulletEnabled val="1"/>
        </dgm:presLayoutVars>
      </dgm:prSet>
      <dgm:spPr/>
    </dgm:pt>
    <dgm:pt modelId="{0F255A46-8572-404E-B77C-91A22746D3BA}" type="pres">
      <dgm:prSet presAssocID="{0F7FEB4F-C92D-4E3F-8836-148F1C561D71}" presName="desTx" presStyleLbl="revTx" presStyleIdx="3" presStyleCnt="6">
        <dgm:presLayoutVars>
          <dgm:bulletEnabled val="1"/>
        </dgm:presLayoutVars>
      </dgm:prSet>
      <dgm:spPr/>
    </dgm:pt>
    <dgm:pt modelId="{1BE7DF7F-12DD-42E2-92ED-D45B851C666B}" type="pres">
      <dgm:prSet presAssocID="{B518B5F9-D12E-42E2-B1B9-C04121BD2531}" presName="space" presStyleCnt="0"/>
      <dgm:spPr/>
    </dgm:pt>
    <dgm:pt modelId="{5AC181C7-34BE-4E9A-9D75-2FE75AAB1582}" type="pres">
      <dgm:prSet presAssocID="{514ABCC6-8BAF-4010-B152-EDAC4718D347}" presName="composite" presStyleCnt="0"/>
      <dgm:spPr/>
    </dgm:pt>
    <dgm:pt modelId="{C892BC52-0800-470E-97D6-6D074F69D811}" type="pres">
      <dgm:prSet presAssocID="{514ABCC6-8BAF-4010-B152-EDAC4718D347}" presName="parTx" presStyleLbl="node1" presStyleIdx="4" presStyleCnt="6">
        <dgm:presLayoutVars>
          <dgm:chMax val="0"/>
          <dgm:chPref val="0"/>
          <dgm:bulletEnabled val="1"/>
        </dgm:presLayoutVars>
      </dgm:prSet>
      <dgm:spPr/>
    </dgm:pt>
    <dgm:pt modelId="{06389F57-10AA-4E9E-8A09-9BFEBCA36987}" type="pres">
      <dgm:prSet presAssocID="{514ABCC6-8BAF-4010-B152-EDAC4718D347}" presName="desTx" presStyleLbl="revTx" presStyleIdx="4" presStyleCnt="6">
        <dgm:presLayoutVars>
          <dgm:bulletEnabled val="1"/>
        </dgm:presLayoutVars>
      </dgm:prSet>
      <dgm:spPr/>
    </dgm:pt>
    <dgm:pt modelId="{4A0BDF33-0705-4B30-BCB6-74B25FD0380C}" type="pres">
      <dgm:prSet presAssocID="{B4E10BB7-5AA2-4F5A-8C05-B80C9AC3B01F}" presName="space" presStyleCnt="0"/>
      <dgm:spPr/>
    </dgm:pt>
    <dgm:pt modelId="{529331EE-E9C6-4A19-B03C-E801B21E6E4A}" type="pres">
      <dgm:prSet presAssocID="{A77B3B51-EFCB-4B19-AE23-B00D1F9C4248}" presName="composite" presStyleCnt="0"/>
      <dgm:spPr/>
    </dgm:pt>
    <dgm:pt modelId="{D8C5FAD4-242D-4CF0-88ED-31FE14731FCA}" type="pres">
      <dgm:prSet presAssocID="{A77B3B51-EFCB-4B19-AE23-B00D1F9C4248}" presName="parTx" presStyleLbl="node1" presStyleIdx="5" presStyleCnt="6">
        <dgm:presLayoutVars>
          <dgm:chMax val="0"/>
          <dgm:chPref val="0"/>
          <dgm:bulletEnabled val="1"/>
        </dgm:presLayoutVars>
      </dgm:prSet>
      <dgm:spPr/>
    </dgm:pt>
    <dgm:pt modelId="{425E17D2-09F2-444E-9E16-12FAFEBC0FF9}" type="pres">
      <dgm:prSet presAssocID="{A77B3B51-EFCB-4B19-AE23-B00D1F9C4248}" presName="desTx" presStyleLbl="revTx" presStyleIdx="5" presStyleCnt="6">
        <dgm:presLayoutVars>
          <dgm:bulletEnabled val="1"/>
        </dgm:presLayoutVars>
      </dgm:prSet>
      <dgm:spPr/>
    </dgm:pt>
  </dgm:ptLst>
  <dgm:cxnLst>
    <dgm:cxn modelId="{E1BAB504-3524-452E-85AA-DBC86FCCBA22}" type="presOf" srcId="{FA1FFF0C-5D36-4274-8950-E63F5A826A01}" destId="{DAEA1D97-1454-487A-81B6-B3A1380B1B0D}" srcOrd="0" destOrd="0" presId="urn:microsoft.com/office/officeart/2005/8/layout/chevron1"/>
    <dgm:cxn modelId="{FEE62106-0C53-4026-83D8-8759F15F78CF}" srcId="{A77B3B51-EFCB-4B19-AE23-B00D1F9C4248}" destId="{3C6A8510-6581-443E-B046-1C1BBD60705D}" srcOrd="0" destOrd="0" parTransId="{54FC12BC-959E-41EF-9D00-D04AA3D41589}" sibTransId="{37663A9A-A903-49F5-B31B-177FB66A25E4}"/>
    <dgm:cxn modelId="{E52AAD0D-2435-49C0-9BD7-DCC5B08E57E8}" srcId="{514ABCC6-8BAF-4010-B152-EDAC4718D347}" destId="{71DEE7AB-957E-4306-B2C2-9D72028CB6C4}" srcOrd="0" destOrd="0" parTransId="{96B45071-8A08-49A1-BD49-789EA84622B8}" sibTransId="{51B5CECA-B30F-4E87-AD6C-C57D5BF445FB}"/>
    <dgm:cxn modelId="{67F66812-9965-4C66-9C09-3932E77FD677}" type="presOf" srcId="{C5685022-BE77-4E1F-82C9-A6CCBBD37316}" destId="{06389F57-10AA-4E9E-8A09-9BFEBCA36987}" srcOrd="0" destOrd="2" presId="urn:microsoft.com/office/officeart/2005/8/layout/chevron1"/>
    <dgm:cxn modelId="{B5741715-5C1D-4D41-A345-38440F9A4A95}" srcId="{0F7FEB4F-C92D-4E3F-8836-148F1C561D71}" destId="{730062E7-464F-4169-8FCF-3164D34DF91E}" srcOrd="2" destOrd="0" parTransId="{57E114A0-2F6E-4AB5-AFA5-8645D22E0B0D}" sibTransId="{A3E69C1B-5F9D-44B9-B3E7-BE3F539DFB78}"/>
    <dgm:cxn modelId="{7238ED16-E32D-412C-BBC7-0693FD7E7E86}" type="presOf" srcId="{F1BDA5C0-163B-4D7F-8747-0027866F77FC}" destId="{9B366340-E915-4596-9961-89EF40217B15}" srcOrd="0" destOrd="0" presId="urn:microsoft.com/office/officeart/2005/8/layout/chevron1"/>
    <dgm:cxn modelId="{42009118-1043-45CC-B90A-30F6D41601EB}" type="presOf" srcId="{A77B3B51-EFCB-4B19-AE23-B00D1F9C4248}" destId="{D8C5FAD4-242D-4CF0-88ED-31FE14731FCA}" srcOrd="0" destOrd="0" presId="urn:microsoft.com/office/officeart/2005/8/layout/chevron1"/>
    <dgm:cxn modelId="{E4372F1B-5DEF-4062-871B-0F37DFFF58FB}" srcId="{A9B5EA83-FF98-4543-8766-B2C1208B1639}" destId="{F1BDA5C0-163B-4D7F-8747-0027866F77FC}" srcOrd="1" destOrd="0" parTransId="{91D11A16-5DF3-4822-81A2-347D7BF98AE8}" sibTransId="{17C70405-A455-465D-8A25-89560AAE006C}"/>
    <dgm:cxn modelId="{5EA1E71D-EBA2-4C94-A76D-24E7AAAC63DC}" srcId="{0F7FEB4F-C92D-4E3F-8836-148F1C561D71}" destId="{21DE4671-E3AD-49A7-83C3-19F5124A0716}" srcOrd="1" destOrd="0" parTransId="{FAB6330D-45C0-4390-942F-778B28D2CB0E}" sibTransId="{87699EEE-CC56-4798-AD81-0004D1B42772}"/>
    <dgm:cxn modelId="{E79CF21D-0E20-4CA3-8B58-7AEF682B6893}" srcId="{5C72BA44-492A-4FFB-824A-30F928BEF3F7}" destId="{D6C5DEBA-42A4-4D92-8106-52DACB927041}" srcOrd="0" destOrd="0" parTransId="{9B950F5C-C9DC-4023-9886-949CBBCD3E75}" sibTransId="{D8F89E93-0229-474F-B144-EA7DBBCEC272}"/>
    <dgm:cxn modelId="{1044F922-1FC2-442F-BEA9-CF32A61AE980}" srcId="{514ABCC6-8BAF-4010-B152-EDAC4718D347}" destId="{90EA50EB-118F-40F2-8EDD-C4E90894BBD3}" srcOrd="1" destOrd="0" parTransId="{905C34B6-DE5C-4C10-A8EB-8319EB027FC9}" sibTransId="{AF54F27B-8E20-4975-AC11-AE5920E3FB43}"/>
    <dgm:cxn modelId="{2E2C2C25-3D62-4CFF-AB4E-36491F994221}" type="presOf" srcId="{514ABCC6-8BAF-4010-B152-EDAC4718D347}" destId="{C892BC52-0800-470E-97D6-6D074F69D811}" srcOrd="0" destOrd="0" presId="urn:microsoft.com/office/officeart/2005/8/layout/chevron1"/>
    <dgm:cxn modelId="{7D399A26-0A0D-4404-86EC-4C17AF6F18F2}" type="presOf" srcId="{733B365E-ADEA-4AB0-B6AC-673CE607BABB}" destId="{24ABE86F-2122-4F58-BBE4-2D208F5F9823}" srcOrd="0" destOrd="0" presId="urn:microsoft.com/office/officeart/2005/8/layout/chevron1"/>
    <dgm:cxn modelId="{E78A5834-7641-4D69-A44D-7FD964E29713}" type="presOf" srcId="{C2803ACC-3BC9-4729-914D-01AFB2B8069D}" destId="{425E17D2-09F2-444E-9E16-12FAFEBC0FF9}" srcOrd="0" destOrd="1" presId="urn:microsoft.com/office/officeart/2005/8/layout/chevron1"/>
    <dgm:cxn modelId="{5BF73839-4EDD-45C5-93D2-A849A306324C}" srcId="{5C72BA44-492A-4FFB-824A-30F928BEF3F7}" destId="{F5A14880-F054-4BA0-AFC3-53AD1DEBC504}" srcOrd="2" destOrd="0" parTransId="{7F7BC0F4-8704-4001-B9D1-FA3744901AAE}" sibTransId="{B480125D-224D-431B-B8E5-DD9497F31B5F}"/>
    <dgm:cxn modelId="{EEDE6639-3933-4AB0-92E5-82B159DF43AE}" type="presOf" srcId="{6A1D3C7D-429D-4D97-BDF6-4C2D10A00758}" destId="{06389F57-10AA-4E9E-8A09-9BFEBCA36987}" srcOrd="0" destOrd="3" presId="urn:microsoft.com/office/officeart/2005/8/layout/chevron1"/>
    <dgm:cxn modelId="{D932683E-C83A-4914-B494-D61CD7AAA12D}" type="presOf" srcId="{3C6A8510-6581-443E-B046-1C1BBD60705D}" destId="{425E17D2-09F2-444E-9E16-12FAFEBC0FF9}" srcOrd="0" destOrd="0" presId="urn:microsoft.com/office/officeart/2005/8/layout/chevron1"/>
    <dgm:cxn modelId="{A180703E-136A-476B-AF90-A07B99C163F2}" srcId="{FA1FFF0C-5D36-4274-8950-E63F5A826A01}" destId="{BF9782B5-91EB-4595-B633-5FC98846B627}" srcOrd="0" destOrd="0" parTransId="{6AD6E826-4C17-4C7D-82FF-71C2CC510CAB}" sibTransId="{EDA08960-D5F4-41D6-A7F4-2211DA452AFA}"/>
    <dgm:cxn modelId="{036D855B-6B3C-49A7-9E2B-C8F67DECE648}" srcId="{A9B5EA83-FF98-4543-8766-B2C1208B1639}" destId="{A77B3B51-EFCB-4B19-AE23-B00D1F9C4248}" srcOrd="5" destOrd="0" parTransId="{629BF175-240D-4B7C-8E55-A59966C1CE82}" sibTransId="{747C3A9E-32C0-4DA5-BEA5-E64080F8A6D4}"/>
    <dgm:cxn modelId="{35891645-5C8D-48AE-A701-669470F4D4B5}" type="presOf" srcId="{CD8969E5-45A6-4357-BBFC-66B6ECE091C4}" destId="{24ABE86F-2122-4F58-BBE4-2D208F5F9823}" srcOrd="0" destOrd="1" presId="urn:microsoft.com/office/officeart/2005/8/layout/chevron1"/>
    <dgm:cxn modelId="{F0ECE845-49FB-4572-B8CB-41E5A7D045A0}" type="presOf" srcId="{4BCE6005-FF66-4A5D-8BD3-750EC6A356D6}" destId="{696F5AB0-FAE5-4860-BF3B-1CA925A10724}" srcOrd="0" destOrd="1" presId="urn:microsoft.com/office/officeart/2005/8/layout/chevron1"/>
    <dgm:cxn modelId="{F877A946-1BE7-495F-B5C8-C3E11657AF4B}" type="presOf" srcId="{0F7FEB4F-C92D-4E3F-8836-148F1C561D71}" destId="{A0E5B720-4836-45A1-A361-F94CB4A2AE77}" srcOrd="0" destOrd="0" presId="urn:microsoft.com/office/officeart/2005/8/layout/chevron1"/>
    <dgm:cxn modelId="{E1A2544C-6100-48A4-B63A-E22E1643B880}" type="presOf" srcId="{BF9782B5-91EB-4595-B633-5FC98846B627}" destId="{696F5AB0-FAE5-4860-BF3B-1CA925A10724}" srcOrd="0" destOrd="0" presId="urn:microsoft.com/office/officeart/2005/8/layout/chevron1"/>
    <dgm:cxn modelId="{F38B746D-CB57-4C7A-9AA9-2E09640AE1AD}" type="presOf" srcId="{5C72BA44-492A-4FFB-824A-30F928BEF3F7}" destId="{F4723A0B-A4B8-4965-98B8-FF81F0B41AE1}" srcOrd="0" destOrd="0" presId="urn:microsoft.com/office/officeart/2005/8/layout/chevron1"/>
    <dgm:cxn modelId="{20968A71-5CF8-44AE-BFC8-6DA4EDE5DF42}" srcId="{5C72BA44-492A-4FFB-824A-30F928BEF3F7}" destId="{CAAD3076-70DC-4737-BF65-77CBF52DE342}" srcOrd="1" destOrd="0" parTransId="{E9A73422-49CC-4830-828C-E8D98090645E}" sibTransId="{B5482AF3-5E1B-4FCA-9F61-DA0E83527083}"/>
    <dgm:cxn modelId="{DD72EB82-5CD0-4DD4-B977-7F02130A7E63}" type="presOf" srcId="{73CCF5CF-73F2-434C-8C05-2C1543794CFB}" destId="{696F5AB0-FAE5-4860-BF3B-1CA925A10724}" srcOrd="0" destOrd="3" presId="urn:microsoft.com/office/officeart/2005/8/layout/chevron1"/>
    <dgm:cxn modelId="{11E18883-D5A7-42E5-B462-A1A4A28A65D1}" srcId="{F1BDA5C0-163B-4D7F-8747-0027866F77FC}" destId="{733B365E-ADEA-4AB0-B6AC-673CE607BABB}" srcOrd="0" destOrd="0" parTransId="{054D5AF3-E29C-468F-8947-86A99D7C4BE8}" sibTransId="{484BD0A0-DF12-43C2-ADF2-1871FA2248B1}"/>
    <dgm:cxn modelId="{51665285-87C6-4455-83FF-BD224A6A3A3F}" srcId="{514ABCC6-8BAF-4010-B152-EDAC4718D347}" destId="{6A1D3C7D-429D-4D97-BDF6-4C2D10A00758}" srcOrd="3" destOrd="0" parTransId="{5AB6740B-A331-4379-9C29-9257DA7F355F}" sibTransId="{C361AB26-244B-4185-AE07-DB8C3F7ED794}"/>
    <dgm:cxn modelId="{2F518293-ADAD-42A7-B244-40AD2D752D9D}" srcId="{A9B5EA83-FF98-4543-8766-B2C1208B1639}" destId="{FA1FFF0C-5D36-4274-8950-E63F5A826A01}" srcOrd="2" destOrd="0" parTransId="{1AFE66B7-A9D7-4DE2-8A7F-691950A3577D}" sibTransId="{0DA6ACA4-9205-44D7-A583-59D7AFBE9B57}"/>
    <dgm:cxn modelId="{B338AF97-F9D8-4461-BD00-8FFFB45AF210}" srcId="{F1BDA5C0-163B-4D7F-8747-0027866F77FC}" destId="{CD8969E5-45A6-4357-BBFC-66B6ECE091C4}" srcOrd="1" destOrd="0" parTransId="{3A09F29F-7253-406E-A3D0-8A376E4814DE}" sibTransId="{353599E4-6199-4D06-BCE2-E5A00E797212}"/>
    <dgm:cxn modelId="{5B2BD397-A7B2-4C2A-89C2-EA278F116EEC}" srcId="{A77B3B51-EFCB-4B19-AE23-B00D1F9C4248}" destId="{C2803ACC-3BC9-4729-914D-01AFB2B8069D}" srcOrd="1" destOrd="0" parTransId="{3B4BBD6B-F206-4317-90F6-B9CA7E953EF3}" sibTransId="{C029B79F-DBB2-4B79-86C5-98B6C0F35BCF}"/>
    <dgm:cxn modelId="{C76D7D99-1793-4C12-BC31-A7722C51CAD6}" srcId="{FA1FFF0C-5D36-4274-8950-E63F5A826A01}" destId="{73CCF5CF-73F2-434C-8C05-2C1543794CFB}" srcOrd="3" destOrd="0" parTransId="{791C7D51-64D4-44E0-BC2B-D9627E29DD58}" sibTransId="{06983769-5D91-4F05-B2C6-FCEF1EFEF23D}"/>
    <dgm:cxn modelId="{5FDED9A0-5C37-4E7D-AC98-1343A8536DF8}" type="presOf" srcId="{730062E7-464F-4169-8FCF-3164D34DF91E}" destId="{0F255A46-8572-404E-B77C-91A22746D3BA}" srcOrd="0" destOrd="2" presId="urn:microsoft.com/office/officeart/2005/8/layout/chevron1"/>
    <dgm:cxn modelId="{34AF2AA7-B5AA-44AA-BD01-0A8602C5834C}" type="presOf" srcId="{90EA50EB-118F-40F2-8EDD-C4E90894BBD3}" destId="{06389F57-10AA-4E9E-8A09-9BFEBCA36987}" srcOrd="0" destOrd="1" presId="urn:microsoft.com/office/officeart/2005/8/layout/chevron1"/>
    <dgm:cxn modelId="{DA2AF6AC-9CB5-42A7-8B9F-16B619667013}" srcId="{514ABCC6-8BAF-4010-B152-EDAC4718D347}" destId="{C5685022-BE77-4E1F-82C9-A6CCBBD37316}" srcOrd="2" destOrd="0" parTransId="{2967A350-2CDE-4A54-A438-12929E6BC4B8}" sibTransId="{63CA5B30-E76F-4D5F-A874-C259E7BE17F3}"/>
    <dgm:cxn modelId="{386BFFAE-DD27-43BE-9AE0-29BF809AF708}" type="presOf" srcId="{D6C5DEBA-42A4-4D92-8106-52DACB927041}" destId="{B541AA94-6F51-4E23-B892-49D8983974FE}" srcOrd="0" destOrd="0" presId="urn:microsoft.com/office/officeart/2005/8/layout/chevron1"/>
    <dgm:cxn modelId="{C692A9B7-AEE6-4B4D-B286-6280D93B4093}" type="presOf" srcId="{CAAD3076-70DC-4737-BF65-77CBF52DE342}" destId="{B541AA94-6F51-4E23-B892-49D8983974FE}" srcOrd="0" destOrd="1" presId="urn:microsoft.com/office/officeart/2005/8/layout/chevron1"/>
    <dgm:cxn modelId="{A82CDDB8-FCB3-4E6E-9FCD-F1FC125A6F88}" srcId="{A9B5EA83-FF98-4543-8766-B2C1208B1639}" destId="{5C72BA44-492A-4FFB-824A-30F928BEF3F7}" srcOrd="0" destOrd="0" parTransId="{DF15DE41-3203-4B09-831C-C1497ED75428}" sibTransId="{74F27A10-94B9-49E0-9C6A-1E9894683B96}"/>
    <dgm:cxn modelId="{58962DB9-EDF4-4422-A381-8804E282F1E2}" srcId="{FA1FFF0C-5D36-4274-8950-E63F5A826A01}" destId="{419A20DA-7972-48FE-8B51-390D197BD313}" srcOrd="2" destOrd="0" parTransId="{95E2382C-51F0-487E-86AD-E801618BCC5B}" sibTransId="{8220BB96-906A-4A62-BF3B-354D678201D6}"/>
    <dgm:cxn modelId="{0B9567C0-FB32-42F5-8455-A64E7048430C}" type="presOf" srcId="{21DE4671-E3AD-49A7-83C3-19F5124A0716}" destId="{0F255A46-8572-404E-B77C-91A22746D3BA}" srcOrd="0" destOrd="1" presId="urn:microsoft.com/office/officeart/2005/8/layout/chevron1"/>
    <dgm:cxn modelId="{73CF33D3-B1E7-486E-83D7-95DDCA602F41}" type="presOf" srcId="{A9B5EA83-FF98-4543-8766-B2C1208B1639}" destId="{F4CEE031-FC77-4EC4-91D2-9EFD9A163905}" srcOrd="0" destOrd="0" presId="urn:microsoft.com/office/officeart/2005/8/layout/chevron1"/>
    <dgm:cxn modelId="{FFDEA2D6-6772-4F6E-9B2F-E6590580DC03}" type="presOf" srcId="{419A20DA-7972-48FE-8B51-390D197BD313}" destId="{696F5AB0-FAE5-4860-BF3B-1CA925A10724}" srcOrd="0" destOrd="2" presId="urn:microsoft.com/office/officeart/2005/8/layout/chevron1"/>
    <dgm:cxn modelId="{AEE416DA-3A4D-41AF-9875-4B2390E0FC8B}" srcId="{A9B5EA83-FF98-4543-8766-B2C1208B1639}" destId="{0F7FEB4F-C92D-4E3F-8836-148F1C561D71}" srcOrd="3" destOrd="0" parTransId="{6ABA5F93-BF87-4D19-A087-D37BBA2449D7}" sibTransId="{B518B5F9-D12E-42E2-B1B9-C04121BD2531}"/>
    <dgm:cxn modelId="{76A28EDB-50A1-43E0-90B1-D335DF92EAF4}" srcId="{FA1FFF0C-5D36-4274-8950-E63F5A826A01}" destId="{4BCE6005-FF66-4A5D-8BD3-750EC6A356D6}" srcOrd="1" destOrd="0" parTransId="{06F47DFD-2EB4-48B5-A7B2-2A6CC91D6432}" sibTransId="{C7B63842-64B3-4F51-8700-66C1CC610C0A}"/>
    <dgm:cxn modelId="{0D5284DE-3AC2-40E9-BA78-601C32C37F7C}" type="presOf" srcId="{F5A14880-F054-4BA0-AFC3-53AD1DEBC504}" destId="{B541AA94-6F51-4E23-B892-49D8983974FE}" srcOrd="0" destOrd="2" presId="urn:microsoft.com/office/officeart/2005/8/layout/chevron1"/>
    <dgm:cxn modelId="{666705E3-CFAD-4FEC-8EE5-ABB94643CA5A}" srcId="{A9B5EA83-FF98-4543-8766-B2C1208B1639}" destId="{514ABCC6-8BAF-4010-B152-EDAC4718D347}" srcOrd="4" destOrd="0" parTransId="{95F2255B-D03A-44C6-A0A4-E0EE944BF595}" sibTransId="{B4E10BB7-5AA2-4F5A-8C05-B80C9AC3B01F}"/>
    <dgm:cxn modelId="{696D05EE-CDE8-4BA4-9D4F-2C898FC5F964}" type="presOf" srcId="{71DEE7AB-957E-4306-B2C2-9D72028CB6C4}" destId="{06389F57-10AA-4E9E-8A09-9BFEBCA36987}" srcOrd="0" destOrd="0" presId="urn:microsoft.com/office/officeart/2005/8/layout/chevron1"/>
    <dgm:cxn modelId="{BBDE06FD-25DC-4C0D-9C6B-5E8EE56749C2}" srcId="{0F7FEB4F-C92D-4E3F-8836-148F1C561D71}" destId="{9638AF8F-6C0F-45C2-9CA6-8230E7CA51E9}" srcOrd="0" destOrd="0" parTransId="{7754C36A-3A9B-42D8-9D45-9C2ACEC48C9D}" sibTransId="{705555A4-9586-4DC8-B4A2-337ACDD294C7}"/>
    <dgm:cxn modelId="{D659FFFF-7635-483A-B1E5-FA69F5133DEF}" type="presOf" srcId="{9638AF8F-6C0F-45C2-9CA6-8230E7CA51E9}" destId="{0F255A46-8572-404E-B77C-91A22746D3BA}" srcOrd="0" destOrd="0" presId="urn:microsoft.com/office/officeart/2005/8/layout/chevron1"/>
    <dgm:cxn modelId="{D03A9F0E-C3FB-4A60-8DDE-60ECE185B5D3}" type="presParOf" srcId="{F4CEE031-FC77-4EC4-91D2-9EFD9A163905}" destId="{890113ED-5F25-4697-832D-6045AA4E7575}" srcOrd="0" destOrd="0" presId="urn:microsoft.com/office/officeart/2005/8/layout/chevron1"/>
    <dgm:cxn modelId="{57D11DB1-4CF4-4A2C-8FA4-55E9EE6A9DBA}" type="presParOf" srcId="{890113ED-5F25-4697-832D-6045AA4E7575}" destId="{F4723A0B-A4B8-4965-98B8-FF81F0B41AE1}" srcOrd="0" destOrd="0" presId="urn:microsoft.com/office/officeart/2005/8/layout/chevron1"/>
    <dgm:cxn modelId="{624256B9-D573-458E-87A7-13B6C41C8BCA}" type="presParOf" srcId="{890113ED-5F25-4697-832D-6045AA4E7575}" destId="{B541AA94-6F51-4E23-B892-49D8983974FE}" srcOrd="1" destOrd="0" presId="urn:microsoft.com/office/officeart/2005/8/layout/chevron1"/>
    <dgm:cxn modelId="{A4DCEF78-EEF0-42BE-AA92-304964CAAB3F}" type="presParOf" srcId="{F4CEE031-FC77-4EC4-91D2-9EFD9A163905}" destId="{CCE7E34A-5A7F-4776-9585-478D690403D7}" srcOrd="1" destOrd="0" presId="urn:microsoft.com/office/officeart/2005/8/layout/chevron1"/>
    <dgm:cxn modelId="{6E1A6764-BD6F-4AE2-997D-61712F4EB8FD}" type="presParOf" srcId="{F4CEE031-FC77-4EC4-91D2-9EFD9A163905}" destId="{87902797-9705-4241-AE19-49BF4B84E842}" srcOrd="2" destOrd="0" presId="urn:microsoft.com/office/officeart/2005/8/layout/chevron1"/>
    <dgm:cxn modelId="{91BB6155-A4A7-4EDA-A7AF-0ACEB13EAFC6}" type="presParOf" srcId="{87902797-9705-4241-AE19-49BF4B84E842}" destId="{9B366340-E915-4596-9961-89EF40217B15}" srcOrd="0" destOrd="0" presId="urn:microsoft.com/office/officeart/2005/8/layout/chevron1"/>
    <dgm:cxn modelId="{2C750D5D-D982-4474-9C00-387616821A2D}" type="presParOf" srcId="{87902797-9705-4241-AE19-49BF4B84E842}" destId="{24ABE86F-2122-4F58-BBE4-2D208F5F9823}" srcOrd="1" destOrd="0" presId="urn:microsoft.com/office/officeart/2005/8/layout/chevron1"/>
    <dgm:cxn modelId="{7DAA30F5-83F5-4C41-A5F5-823BBF0962FB}" type="presParOf" srcId="{F4CEE031-FC77-4EC4-91D2-9EFD9A163905}" destId="{A730FF52-5EED-47CE-861E-4629FF7B59E1}" srcOrd="3" destOrd="0" presId="urn:microsoft.com/office/officeart/2005/8/layout/chevron1"/>
    <dgm:cxn modelId="{70DCAC2E-2339-494B-80F0-23A11E86EC98}" type="presParOf" srcId="{F4CEE031-FC77-4EC4-91D2-9EFD9A163905}" destId="{3C1A62CB-1D9F-42EB-B26A-9A5A1A080E44}" srcOrd="4" destOrd="0" presId="urn:microsoft.com/office/officeart/2005/8/layout/chevron1"/>
    <dgm:cxn modelId="{98784440-31B2-46B2-9E3B-17E21319E410}" type="presParOf" srcId="{3C1A62CB-1D9F-42EB-B26A-9A5A1A080E44}" destId="{DAEA1D97-1454-487A-81B6-B3A1380B1B0D}" srcOrd="0" destOrd="0" presId="urn:microsoft.com/office/officeart/2005/8/layout/chevron1"/>
    <dgm:cxn modelId="{77F55409-FCA8-46A2-9DFC-8788C988077B}" type="presParOf" srcId="{3C1A62CB-1D9F-42EB-B26A-9A5A1A080E44}" destId="{696F5AB0-FAE5-4860-BF3B-1CA925A10724}" srcOrd="1" destOrd="0" presId="urn:microsoft.com/office/officeart/2005/8/layout/chevron1"/>
    <dgm:cxn modelId="{3235095C-5846-45B1-A4C4-BEBD5D9E7369}" type="presParOf" srcId="{F4CEE031-FC77-4EC4-91D2-9EFD9A163905}" destId="{FD1FFFA2-ACEF-4ABE-BFC0-63A8D7107CB2}" srcOrd="5" destOrd="0" presId="urn:microsoft.com/office/officeart/2005/8/layout/chevron1"/>
    <dgm:cxn modelId="{7B006F95-7B5B-4B76-A493-6ED2EB2A3CA1}" type="presParOf" srcId="{F4CEE031-FC77-4EC4-91D2-9EFD9A163905}" destId="{718479BB-DC7D-48FA-B0FF-490D9437E8B3}" srcOrd="6" destOrd="0" presId="urn:microsoft.com/office/officeart/2005/8/layout/chevron1"/>
    <dgm:cxn modelId="{7E3839BF-2036-4932-9D17-B34A27573901}" type="presParOf" srcId="{718479BB-DC7D-48FA-B0FF-490D9437E8B3}" destId="{A0E5B720-4836-45A1-A361-F94CB4A2AE77}" srcOrd="0" destOrd="0" presId="urn:microsoft.com/office/officeart/2005/8/layout/chevron1"/>
    <dgm:cxn modelId="{48285899-EDF3-40FA-8A34-1E3F74DDD9D8}" type="presParOf" srcId="{718479BB-DC7D-48FA-B0FF-490D9437E8B3}" destId="{0F255A46-8572-404E-B77C-91A22746D3BA}" srcOrd="1" destOrd="0" presId="urn:microsoft.com/office/officeart/2005/8/layout/chevron1"/>
    <dgm:cxn modelId="{912763BB-3506-449D-9453-EE9F05F00A6C}" type="presParOf" srcId="{F4CEE031-FC77-4EC4-91D2-9EFD9A163905}" destId="{1BE7DF7F-12DD-42E2-92ED-D45B851C666B}" srcOrd="7" destOrd="0" presId="urn:microsoft.com/office/officeart/2005/8/layout/chevron1"/>
    <dgm:cxn modelId="{8F0A0A8A-B77C-4914-84E3-CDC00658AC5C}" type="presParOf" srcId="{F4CEE031-FC77-4EC4-91D2-9EFD9A163905}" destId="{5AC181C7-34BE-4E9A-9D75-2FE75AAB1582}" srcOrd="8" destOrd="0" presId="urn:microsoft.com/office/officeart/2005/8/layout/chevron1"/>
    <dgm:cxn modelId="{8F65587D-1C96-4E95-85E2-38C842823A3F}" type="presParOf" srcId="{5AC181C7-34BE-4E9A-9D75-2FE75AAB1582}" destId="{C892BC52-0800-470E-97D6-6D074F69D811}" srcOrd="0" destOrd="0" presId="urn:microsoft.com/office/officeart/2005/8/layout/chevron1"/>
    <dgm:cxn modelId="{5D336768-E73C-4EB1-987A-B9DDCA23CAD6}" type="presParOf" srcId="{5AC181C7-34BE-4E9A-9D75-2FE75AAB1582}" destId="{06389F57-10AA-4E9E-8A09-9BFEBCA36987}" srcOrd="1" destOrd="0" presId="urn:microsoft.com/office/officeart/2005/8/layout/chevron1"/>
    <dgm:cxn modelId="{E2E72119-040D-40AC-B021-069985E6100B}" type="presParOf" srcId="{F4CEE031-FC77-4EC4-91D2-9EFD9A163905}" destId="{4A0BDF33-0705-4B30-BCB6-74B25FD0380C}" srcOrd="9" destOrd="0" presId="urn:microsoft.com/office/officeart/2005/8/layout/chevron1"/>
    <dgm:cxn modelId="{DCA8CCA0-760A-4710-9E56-635FA28A217B}" type="presParOf" srcId="{F4CEE031-FC77-4EC4-91D2-9EFD9A163905}" destId="{529331EE-E9C6-4A19-B03C-E801B21E6E4A}" srcOrd="10" destOrd="0" presId="urn:microsoft.com/office/officeart/2005/8/layout/chevron1"/>
    <dgm:cxn modelId="{1C654647-46F6-40AC-940F-F803EF3309A9}" type="presParOf" srcId="{529331EE-E9C6-4A19-B03C-E801B21E6E4A}" destId="{D8C5FAD4-242D-4CF0-88ED-31FE14731FCA}" srcOrd="0" destOrd="0" presId="urn:microsoft.com/office/officeart/2005/8/layout/chevron1"/>
    <dgm:cxn modelId="{A70AA0E6-FE71-4E31-9281-09E198D0716A}" type="presParOf" srcId="{529331EE-E9C6-4A19-B03C-E801B21E6E4A}" destId="{425E17D2-09F2-444E-9E16-12FAFEBC0FF9}" srcOrd="1"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E9C74AE5-298F-4DC6-97B7-8D67F0656070}" type="doc">
      <dgm:prSet loTypeId="urn:microsoft.com/office/officeart/2005/8/layout/lProcess2" loCatId="list" qsTypeId="urn:microsoft.com/office/officeart/2005/8/quickstyle/simple1" qsCatId="simple" csTypeId="urn:microsoft.com/office/officeart/2005/8/colors/accent1_2" csCatId="accent1" phldr="1"/>
      <dgm:spPr/>
      <dgm:t>
        <a:bodyPr/>
        <a:lstStyle/>
        <a:p>
          <a:endParaRPr lang="en-GB"/>
        </a:p>
      </dgm:t>
    </dgm:pt>
    <dgm:pt modelId="{01247356-BAED-4A46-849A-CB2026A7294C}">
      <dgm:prSet phldrT="[Text]"/>
      <dgm:spPr/>
      <dgm:t>
        <a:bodyPr/>
        <a:lstStyle/>
        <a:p>
          <a:r>
            <a:rPr lang="en-GB"/>
            <a:t>Q1</a:t>
          </a:r>
        </a:p>
      </dgm:t>
    </dgm:pt>
    <dgm:pt modelId="{B00954FC-F9EE-4EBC-A137-A893CB0073BF}" type="parTrans" cxnId="{EAF27AD1-78C6-4A3F-A0CA-A8BF8CBA433F}">
      <dgm:prSet/>
      <dgm:spPr/>
      <dgm:t>
        <a:bodyPr/>
        <a:lstStyle/>
        <a:p>
          <a:endParaRPr lang="en-GB"/>
        </a:p>
      </dgm:t>
    </dgm:pt>
    <dgm:pt modelId="{B4D0C5C1-F4D0-4126-82D4-F9F54DD19B65}" type="sibTrans" cxnId="{EAF27AD1-78C6-4A3F-A0CA-A8BF8CBA433F}">
      <dgm:prSet/>
      <dgm:spPr/>
      <dgm:t>
        <a:bodyPr/>
        <a:lstStyle/>
        <a:p>
          <a:endParaRPr lang="en-GB"/>
        </a:p>
      </dgm:t>
    </dgm:pt>
    <dgm:pt modelId="{085C9D73-DFA6-4023-9900-33AADB58DCDE}">
      <dgm:prSet phldrT="[Text]"/>
      <dgm:spPr/>
      <dgm:t>
        <a:bodyPr/>
        <a:lstStyle/>
        <a:p>
          <a:r>
            <a:rPr lang="en-GB"/>
            <a:t>Evaluate progress</a:t>
          </a:r>
        </a:p>
      </dgm:t>
    </dgm:pt>
    <dgm:pt modelId="{83B83B55-793A-42CA-AD0F-0F8BB8594645}" type="parTrans" cxnId="{DDA666AB-A50D-45D1-82B2-FE5C1730F643}">
      <dgm:prSet/>
      <dgm:spPr/>
      <dgm:t>
        <a:bodyPr/>
        <a:lstStyle/>
        <a:p>
          <a:endParaRPr lang="en-GB"/>
        </a:p>
      </dgm:t>
    </dgm:pt>
    <dgm:pt modelId="{23959635-7709-4EA0-849E-4398BF82FCBB}" type="sibTrans" cxnId="{DDA666AB-A50D-45D1-82B2-FE5C1730F643}">
      <dgm:prSet/>
      <dgm:spPr/>
      <dgm:t>
        <a:bodyPr/>
        <a:lstStyle/>
        <a:p>
          <a:endParaRPr lang="en-GB"/>
        </a:p>
      </dgm:t>
    </dgm:pt>
    <dgm:pt modelId="{CAB13021-E8B2-478B-AAC2-5ADFC8D66AC8}">
      <dgm:prSet phldrT="[Text]"/>
      <dgm:spPr/>
      <dgm:t>
        <a:bodyPr/>
        <a:lstStyle/>
        <a:p>
          <a:r>
            <a:rPr lang="en-GB"/>
            <a:t>Fine-tune position papers</a:t>
          </a:r>
        </a:p>
      </dgm:t>
    </dgm:pt>
    <dgm:pt modelId="{93221DEA-5646-4089-ABD1-681C3021304E}" type="parTrans" cxnId="{C5442CFE-2D83-460F-9527-B1CAF2AE5B2C}">
      <dgm:prSet/>
      <dgm:spPr/>
      <dgm:t>
        <a:bodyPr/>
        <a:lstStyle/>
        <a:p>
          <a:endParaRPr lang="en-GB"/>
        </a:p>
      </dgm:t>
    </dgm:pt>
    <dgm:pt modelId="{E15A5E80-453F-4EE0-8105-D4D417E5745F}" type="sibTrans" cxnId="{C5442CFE-2D83-460F-9527-B1CAF2AE5B2C}">
      <dgm:prSet/>
      <dgm:spPr/>
      <dgm:t>
        <a:bodyPr/>
        <a:lstStyle/>
        <a:p>
          <a:endParaRPr lang="en-GB"/>
        </a:p>
      </dgm:t>
    </dgm:pt>
    <dgm:pt modelId="{1A47DC8B-A2A2-411F-95E7-674410FD8818}">
      <dgm:prSet phldrT="[Text]"/>
      <dgm:spPr/>
      <dgm:t>
        <a:bodyPr/>
        <a:lstStyle/>
        <a:p>
          <a:r>
            <a:rPr lang="en-GB"/>
            <a:t>Q2</a:t>
          </a:r>
        </a:p>
      </dgm:t>
    </dgm:pt>
    <dgm:pt modelId="{4A2D5BE3-14D0-4476-8023-86FB588B8230}" type="parTrans" cxnId="{018C0254-8898-4D62-AA91-7DEB867CFCF8}">
      <dgm:prSet/>
      <dgm:spPr/>
      <dgm:t>
        <a:bodyPr/>
        <a:lstStyle/>
        <a:p>
          <a:endParaRPr lang="en-GB"/>
        </a:p>
      </dgm:t>
    </dgm:pt>
    <dgm:pt modelId="{C218D6B6-4397-437F-8332-04D73468C374}" type="sibTrans" cxnId="{018C0254-8898-4D62-AA91-7DEB867CFCF8}">
      <dgm:prSet/>
      <dgm:spPr/>
      <dgm:t>
        <a:bodyPr/>
        <a:lstStyle/>
        <a:p>
          <a:endParaRPr lang="en-GB"/>
        </a:p>
      </dgm:t>
    </dgm:pt>
    <dgm:pt modelId="{578CF3AF-B327-4B49-B6C4-F351FC9D283F}">
      <dgm:prSet phldrT="[Text]"/>
      <dgm:spPr/>
      <dgm:t>
        <a:bodyPr/>
        <a:lstStyle/>
        <a:p>
          <a:r>
            <a:rPr lang="en-GB"/>
            <a:t>Generate new intelligence</a:t>
          </a:r>
        </a:p>
      </dgm:t>
    </dgm:pt>
    <dgm:pt modelId="{134FCECB-3E5D-47FD-8014-97F7413FE6D9}" type="parTrans" cxnId="{F7D815DB-59DC-4EB3-8B24-E3BBD1010220}">
      <dgm:prSet/>
      <dgm:spPr/>
      <dgm:t>
        <a:bodyPr/>
        <a:lstStyle/>
        <a:p>
          <a:endParaRPr lang="en-GB"/>
        </a:p>
      </dgm:t>
    </dgm:pt>
    <dgm:pt modelId="{EE6A8685-5B32-41B8-AFA6-E554CFBE8E3C}" type="sibTrans" cxnId="{F7D815DB-59DC-4EB3-8B24-E3BBD1010220}">
      <dgm:prSet/>
      <dgm:spPr/>
      <dgm:t>
        <a:bodyPr/>
        <a:lstStyle/>
        <a:p>
          <a:endParaRPr lang="en-GB"/>
        </a:p>
      </dgm:t>
    </dgm:pt>
    <dgm:pt modelId="{AC09A624-9C53-4DF3-8CD3-E78DDB9ED505}">
      <dgm:prSet phldrT="[Text]"/>
      <dgm:spPr/>
      <dgm:t>
        <a:bodyPr/>
        <a:lstStyle/>
        <a:p>
          <a:r>
            <a:rPr lang="en-GB"/>
            <a:t>Assess gaps</a:t>
          </a:r>
        </a:p>
      </dgm:t>
    </dgm:pt>
    <dgm:pt modelId="{28C200D8-F647-40BB-AA97-67DFE0F79CF2}" type="parTrans" cxnId="{8EEBD823-8E14-4DC2-9E56-16FBF689022A}">
      <dgm:prSet/>
      <dgm:spPr/>
      <dgm:t>
        <a:bodyPr/>
        <a:lstStyle/>
        <a:p>
          <a:endParaRPr lang="en-GB"/>
        </a:p>
      </dgm:t>
    </dgm:pt>
    <dgm:pt modelId="{3607E4FF-6E93-47FF-8F1A-EDB2B4B52ED2}" type="sibTrans" cxnId="{8EEBD823-8E14-4DC2-9E56-16FBF689022A}">
      <dgm:prSet/>
      <dgm:spPr/>
      <dgm:t>
        <a:bodyPr/>
        <a:lstStyle/>
        <a:p>
          <a:endParaRPr lang="en-GB"/>
        </a:p>
      </dgm:t>
    </dgm:pt>
    <dgm:pt modelId="{2395ADAA-AEA1-4973-AE74-058227EEA40C}">
      <dgm:prSet phldrT="[Text]"/>
      <dgm:spPr/>
      <dgm:t>
        <a:bodyPr/>
        <a:lstStyle/>
        <a:p>
          <a:r>
            <a:rPr lang="en-GB"/>
            <a:t>Q3</a:t>
          </a:r>
        </a:p>
      </dgm:t>
    </dgm:pt>
    <dgm:pt modelId="{0E3E6447-4A54-4D94-83F8-8D9F1EA82028}" type="parTrans" cxnId="{8C960F9C-2E21-4A24-AC92-57B9FD083602}">
      <dgm:prSet/>
      <dgm:spPr/>
      <dgm:t>
        <a:bodyPr/>
        <a:lstStyle/>
        <a:p>
          <a:endParaRPr lang="en-GB"/>
        </a:p>
      </dgm:t>
    </dgm:pt>
    <dgm:pt modelId="{291AA09B-A62B-4BE5-B738-016FE499286E}" type="sibTrans" cxnId="{8C960F9C-2E21-4A24-AC92-57B9FD083602}">
      <dgm:prSet/>
      <dgm:spPr/>
      <dgm:t>
        <a:bodyPr/>
        <a:lstStyle/>
        <a:p>
          <a:endParaRPr lang="en-GB"/>
        </a:p>
      </dgm:t>
    </dgm:pt>
    <dgm:pt modelId="{C638030C-8568-4F9C-905C-08D7773728AA}">
      <dgm:prSet phldrT="[Text]"/>
      <dgm:spPr/>
      <dgm:t>
        <a:bodyPr/>
        <a:lstStyle/>
        <a:p>
          <a:r>
            <a:rPr lang="en-GB"/>
            <a:t>Begin Delivery</a:t>
          </a:r>
        </a:p>
      </dgm:t>
    </dgm:pt>
    <dgm:pt modelId="{80B09A9E-64F6-483F-BFF8-174ECF4AF24A}" type="parTrans" cxnId="{72E10371-4309-4F82-98D4-4CE7958E1D8B}">
      <dgm:prSet/>
      <dgm:spPr/>
      <dgm:t>
        <a:bodyPr/>
        <a:lstStyle/>
        <a:p>
          <a:endParaRPr lang="en-GB"/>
        </a:p>
      </dgm:t>
    </dgm:pt>
    <dgm:pt modelId="{AE131418-28CC-4409-9B49-44478D8E9255}" type="sibTrans" cxnId="{72E10371-4309-4F82-98D4-4CE7958E1D8B}">
      <dgm:prSet/>
      <dgm:spPr/>
      <dgm:t>
        <a:bodyPr/>
        <a:lstStyle/>
        <a:p>
          <a:endParaRPr lang="en-GB"/>
        </a:p>
      </dgm:t>
    </dgm:pt>
    <dgm:pt modelId="{CA5A4BB2-FEB3-4CB2-BEE2-0BD2547BC937}">
      <dgm:prSet phldrT="[Text]"/>
      <dgm:spPr/>
      <dgm:t>
        <a:bodyPr/>
        <a:lstStyle/>
        <a:p>
          <a:r>
            <a:rPr lang="en-GB"/>
            <a:t>Disseminate insights</a:t>
          </a:r>
        </a:p>
      </dgm:t>
    </dgm:pt>
    <dgm:pt modelId="{64725601-626F-469A-B8E5-DD6BEF90BCFC}" type="parTrans" cxnId="{BC94AC5B-715C-43BE-ACFC-2489A94E8DB4}">
      <dgm:prSet/>
      <dgm:spPr/>
      <dgm:t>
        <a:bodyPr/>
        <a:lstStyle/>
        <a:p>
          <a:endParaRPr lang="en-GB"/>
        </a:p>
      </dgm:t>
    </dgm:pt>
    <dgm:pt modelId="{32698833-0A9F-441D-A7E4-A29333CDB073}" type="sibTrans" cxnId="{BC94AC5B-715C-43BE-ACFC-2489A94E8DB4}">
      <dgm:prSet/>
      <dgm:spPr/>
      <dgm:t>
        <a:bodyPr/>
        <a:lstStyle/>
        <a:p>
          <a:endParaRPr lang="en-GB"/>
        </a:p>
      </dgm:t>
    </dgm:pt>
    <dgm:pt modelId="{D4F6FE4A-01B2-4E7F-A7D0-24D4EC7B1B97}">
      <dgm:prSet phldrT="[Text]"/>
      <dgm:spPr/>
      <dgm:t>
        <a:bodyPr/>
        <a:lstStyle/>
        <a:p>
          <a:r>
            <a:rPr lang="en-GB"/>
            <a:t>Set new targets</a:t>
          </a:r>
        </a:p>
      </dgm:t>
    </dgm:pt>
    <dgm:pt modelId="{6E5570CB-5F83-4E45-A057-E1413CF741EE}" type="parTrans" cxnId="{7D7B82B0-E08A-451D-A4B1-E4A677A3FB92}">
      <dgm:prSet/>
      <dgm:spPr/>
      <dgm:t>
        <a:bodyPr/>
        <a:lstStyle/>
        <a:p>
          <a:endParaRPr lang="en-GB"/>
        </a:p>
      </dgm:t>
    </dgm:pt>
    <dgm:pt modelId="{6BF2E70E-5A40-4F38-B13F-4150003262B4}" type="sibTrans" cxnId="{7D7B82B0-E08A-451D-A4B1-E4A677A3FB92}">
      <dgm:prSet/>
      <dgm:spPr/>
      <dgm:t>
        <a:bodyPr/>
        <a:lstStyle/>
        <a:p>
          <a:endParaRPr lang="en-GB"/>
        </a:p>
      </dgm:t>
    </dgm:pt>
    <dgm:pt modelId="{0A9CCA0E-41CE-4D30-AAAE-7EA2A7D43431}">
      <dgm:prSet phldrT="[Text]"/>
      <dgm:spPr/>
      <dgm:t>
        <a:bodyPr/>
        <a:lstStyle/>
        <a:p>
          <a:r>
            <a:rPr lang="en-GB"/>
            <a:t>Q4</a:t>
          </a:r>
        </a:p>
      </dgm:t>
    </dgm:pt>
    <dgm:pt modelId="{6722EE55-0004-41F0-BE15-DA08F7304E7A}" type="parTrans" cxnId="{B9A1B5BC-7682-42B5-A3C8-A24FD18C10AB}">
      <dgm:prSet/>
      <dgm:spPr/>
      <dgm:t>
        <a:bodyPr/>
        <a:lstStyle/>
        <a:p>
          <a:endParaRPr lang="en-GB"/>
        </a:p>
      </dgm:t>
    </dgm:pt>
    <dgm:pt modelId="{33409A11-3DF2-4E3F-883C-7D5A3E98EBFE}" type="sibTrans" cxnId="{B9A1B5BC-7682-42B5-A3C8-A24FD18C10AB}">
      <dgm:prSet/>
      <dgm:spPr/>
      <dgm:t>
        <a:bodyPr/>
        <a:lstStyle/>
        <a:p>
          <a:endParaRPr lang="en-GB"/>
        </a:p>
      </dgm:t>
    </dgm:pt>
    <dgm:pt modelId="{7E908E92-02FC-4B1F-ACDC-5027AB90B595}">
      <dgm:prSet phldrT="[Text]"/>
      <dgm:spPr/>
      <dgm:t>
        <a:bodyPr/>
        <a:lstStyle/>
        <a:p>
          <a:r>
            <a:rPr lang="en-GB"/>
            <a:t>Risk assessment</a:t>
          </a:r>
        </a:p>
      </dgm:t>
    </dgm:pt>
    <dgm:pt modelId="{D7BDA514-CE63-4C8C-B487-332BEB9B103F}" type="parTrans" cxnId="{717D9C02-C1A7-4C7F-AE78-4B18F721FA55}">
      <dgm:prSet/>
      <dgm:spPr/>
      <dgm:t>
        <a:bodyPr/>
        <a:lstStyle/>
        <a:p>
          <a:endParaRPr lang="en-GB"/>
        </a:p>
      </dgm:t>
    </dgm:pt>
    <dgm:pt modelId="{9721E664-DF54-44B9-93B8-41E4C52BF19E}" type="sibTrans" cxnId="{717D9C02-C1A7-4C7F-AE78-4B18F721FA55}">
      <dgm:prSet/>
      <dgm:spPr/>
      <dgm:t>
        <a:bodyPr/>
        <a:lstStyle/>
        <a:p>
          <a:endParaRPr lang="en-GB"/>
        </a:p>
      </dgm:t>
    </dgm:pt>
    <dgm:pt modelId="{A240CB53-745C-4A32-947F-64DEEA3BAE3B}">
      <dgm:prSet phldrT="[Text]"/>
      <dgm:spPr/>
      <dgm:t>
        <a:bodyPr/>
        <a:lstStyle/>
        <a:p>
          <a:r>
            <a:rPr lang="en-GB"/>
            <a:t>Prepare for next cycle</a:t>
          </a:r>
        </a:p>
      </dgm:t>
    </dgm:pt>
    <dgm:pt modelId="{432ECBE8-AA05-4EF9-BD36-32F835DA0125}" type="parTrans" cxnId="{738A2E23-824C-48EB-B328-6B63C06714E1}">
      <dgm:prSet/>
      <dgm:spPr/>
      <dgm:t>
        <a:bodyPr/>
        <a:lstStyle/>
        <a:p>
          <a:endParaRPr lang="en-GB"/>
        </a:p>
      </dgm:t>
    </dgm:pt>
    <dgm:pt modelId="{652C1AA7-2393-4352-998E-FB574D9CD7D9}" type="sibTrans" cxnId="{738A2E23-824C-48EB-B328-6B63C06714E1}">
      <dgm:prSet/>
      <dgm:spPr/>
      <dgm:t>
        <a:bodyPr/>
        <a:lstStyle/>
        <a:p>
          <a:endParaRPr lang="en-GB"/>
        </a:p>
      </dgm:t>
    </dgm:pt>
    <dgm:pt modelId="{FED3E235-75C1-4B8B-96DB-8E4D0168705B}">
      <dgm:prSet phldrT="[Text]"/>
      <dgm:spPr/>
      <dgm:t>
        <a:bodyPr/>
        <a:lstStyle/>
        <a:p>
          <a:r>
            <a:rPr lang="en-GB"/>
            <a:t>Finalise plans</a:t>
          </a:r>
        </a:p>
      </dgm:t>
    </dgm:pt>
    <dgm:pt modelId="{0AD77C77-40BB-48BF-9136-5AF9798F57EC}" type="parTrans" cxnId="{3D7133EC-8460-493E-81EE-1B5DE6D065BD}">
      <dgm:prSet/>
      <dgm:spPr/>
      <dgm:t>
        <a:bodyPr/>
        <a:lstStyle/>
        <a:p>
          <a:endParaRPr lang="en-GB"/>
        </a:p>
      </dgm:t>
    </dgm:pt>
    <dgm:pt modelId="{36C01AB6-9C87-4708-9D77-D88FBF4FCEEB}" type="sibTrans" cxnId="{3D7133EC-8460-493E-81EE-1B5DE6D065BD}">
      <dgm:prSet/>
      <dgm:spPr/>
      <dgm:t>
        <a:bodyPr/>
        <a:lstStyle/>
        <a:p>
          <a:endParaRPr lang="en-GB"/>
        </a:p>
      </dgm:t>
    </dgm:pt>
    <dgm:pt modelId="{43B492AA-0BFF-477F-8B77-19B7BEE7ABE1}">
      <dgm:prSet phldrT="[Text]"/>
      <dgm:spPr/>
      <dgm:t>
        <a:bodyPr/>
        <a:lstStyle/>
        <a:p>
          <a:r>
            <a:rPr lang="en-GB"/>
            <a:t>Integrate into business planning</a:t>
          </a:r>
        </a:p>
      </dgm:t>
    </dgm:pt>
    <dgm:pt modelId="{C22D3771-F662-4180-ACF6-E7C466582EC6}" type="parTrans" cxnId="{4DE92124-9224-43B3-AA8D-AD8D2FB0E76F}">
      <dgm:prSet/>
      <dgm:spPr/>
      <dgm:t>
        <a:bodyPr/>
        <a:lstStyle/>
        <a:p>
          <a:endParaRPr lang="en-GB"/>
        </a:p>
      </dgm:t>
    </dgm:pt>
    <dgm:pt modelId="{34BE3A01-CB22-423D-87D8-9EC8B6D79868}" type="sibTrans" cxnId="{4DE92124-9224-43B3-AA8D-AD8D2FB0E76F}">
      <dgm:prSet/>
      <dgm:spPr/>
      <dgm:t>
        <a:bodyPr/>
        <a:lstStyle/>
        <a:p>
          <a:endParaRPr lang="en-GB"/>
        </a:p>
      </dgm:t>
    </dgm:pt>
    <dgm:pt modelId="{57FD0F24-A9EC-4E62-80B9-03FCB74CF934}" type="pres">
      <dgm:prSet presAssocID="{E9C74AE5-298F-4DC6-97B7-8D67F0656070}" presName="theList" presStyleCnt="0">
        <dgm:presLayoutVars>
          <dgm:dir/>
          <dgm:animLvl val="lvl"/>
          <dgm:resizeHandles val="exact"/>
        </dgm:presLayoutVars>
      </dgm:prSet>
      <dgm:spPr/>
    </dgm:pt>
    <dgm:pt modelId="{0B6080D3-0C3A-449D-B04B-580A26EE0B4A}" type="pres">
      <dgm:prSet presAssocID="{01247356-BAED-4A46-849A-CB2026A7294C}" presName="compNode" presStyleCnt="0"/>
      <dgm:spPr/>
    </dgm:pt>
    <dgm:pt modelId="{8B87531D-242A-4C22-B96A-18952F46BD00}" type="pres">
      <dgm:prSet presAssocID="{01247356-BAED-4A46-849A-CB2026A7294C}" presName="aNode" presStyleLbl="bgShp" presStyleIdx="0" presStyleCnt="4"/>
      <dgm:spPr/>
    </dgm:pt>
    <dgm:pt modelId="{83C5EDC2-3F2A-4D45-B2D8-EE540891DA47}" type="pres">
      <dgm:prSet presAssocID="{01247356-BAED-4A46-849A-CB2026A7294C}" presName="textNode" presStyleLbl="bgShp" presStyleIdx="0" presStyleCnt="4"/>
      <dgm:spPr/>
    </dgm:pt>
    <dgm:pt modelId="{A793C3CF-8FBE-4788-8CA1-E6C7D1AD2D71}" type="pres">
      <dgm:prSet presAssocID="{01247356-BAED-4A46-849A-CB2026A7294C}" presName="compChildNode" presStyleCnt="0"/>
      <dgm:spPr/>
    </dgm:pt>
    <dgm:pt modelId="{F00AB604-A302-4492-B6F3-1AAE28862506}" type="pres">
      <dgm:prSet presAssocID="{01247356-BAED-4A46-849A-CB2026A7294C}" presName="theInnerList" presStyleCnt="0"/>
      <dgm:spPr/>
    </dgm:pt>
    <dgm:pt modelId="{7EAA5852-CD99-442F-8603-89160A00667D}" type="pres">
      <dgm:prSet presAssocID="{085C9D73-DFA6-4023-9900-33AADB58DCDE}" presName="childNode" presStyleLbl="node1" presStyleIdx="0" presStyleCnt="11">
        <dgm:presLayoutVars>
          <dgm:bulletEnabled val="1"/>
        </dgm:presLayoutVars>
      </dgm:prSet>
      <dgm:spPr/>
    </dgm:pt>
    <dgm:pt modelId="{F19126DF-174A-44A9-9412-E026C0142558}" type="pres">
      <dgm:prSet presAssocID="{085C9D73-DFA6-4023-9900-33AADB58DCDE}" presName="aSpace2" presStyleCnt="0"/>
      <dgm:spPr/>
    </dgm:pt>
    <dgm:pt modelId="{11D210E8-5CD0-461F-8117-6F4BEF5FF2DB}" type="pres">
      <dgm:prSet presAssocID="{C638030C-8568-4F9C-905C-08D7773728AA}" presName="childNode" presStyleLbl="node1" presStyleIdx="1" presStyleCnt="11">
        <dgm:presLayoutVars>
          <dgm:bulletEnabled val="1"/>
        </dgm:presLayoutVars>
      </dgm:prSet>
      <dgm:spPr/>
    </dgm:pt>
    <dgm:pt modelId="{4281EB74-F024-4168-A33B-69F7E1569678}" type="pres">
      <dgm:prSet presAssocID="{C638030C-8568-4F9C-905C-08D7773728AA}" presName="aSpace2" presStyleCnt="0"/>
      <dgm:spPr/>
    </dgm:pt>
    <dgm:pt modelId="{D1F512CE-EE54-437F-B6C2-AC4C28131FDD}" type="pres">
      <dgm:prSet presAssocID="{CAB13021-E8B2-478B-AAC2-5ADFC8D66AC8}" presName="childNode" presStyleLbl="node1" presStyleIdx="2" presStyleCnt="11">
        <dgm:presLayoutVars>
          <dgm:bulletEnabled val="1"/>
        </dgm:presLayoutVars>
      </dgm:prSet>
      <dgm:spPr/>
    </dgm:pt>
    <dgm:pt modelId="{0A407E59-C2C9-4C73-B37E-C35C250DC2D6}" type="pres">
      <dgm:prSet presAssocID="{01247356-BAED-4A46-849A-CB2026A7294C}" presName="aSpace" presStyleCnt="0"/>
      <dgm:spPr/>
    </dgm:pt>
    <dgm:pt modelId="{6094D0DA-F44F-4140-BA5E-244D6AE08608}" type="pres">
      <dgm:prSet presAssocID="{1A47DC8B-A2A2-411F-95E7-674410FD8818}" presName="compNode" presStyleCnt="0"/>
      <dgm:spPr/>
    </dgm:pt>
    <dgm:pt modelId="{0FC41F17-6F51-49E7-AB18-9A3E3CBCC06A}" type="pres">
      <dgm:prSet presAssocID="{1A47DC8B-A2A2-411F-95E7-674410FD8818}" presName="aNode" presStyleLbl="bgShp" presStyleIdx="1" presStyleCnt="4"/>
      <dgm:spPr/>
    </dgm:pt>
    <dgm:pt modelId="{651581CB-6029-44A6-9C61-6ED4B66CA012}" type="pres">
      <dgm:prSet presAssocID="{1A47DC8B-A2A2-411F-95E7-674410FD8818}" presName="textNode" presStyleLbl="bgShp" presStyleIdx="1" presStyleCnt="4"/>
      <dgm:spPr/>
    </dgm:pt>
    <dgm:pt modelId="{5624BED6-96AC-411F-95D8-CA00B756C8C4}" type="pres">
      <dgm:prSet presAssocID="{1A47DC8B-A2A2-411F-95E7-674410FD8818}" presName="compChildNode" presStyleCnt="0"/>
      <dgm:spPr/>
    </dgm:pt>
    <dgm:pt modelId="{3260CF17-D533-4672-9038-9835AE1D3255}" type="pres">
      <dgm:prSet presAssocID="{1A47DC8B-A2A2-411F-95E7-674410FD8818}" presName="theInnerList" presStyleCnt="0"/>
      <dgm:spPr/>
    </dgm:pt>
    <dgm:pt modelId="{E6561CDA-5E99-48DA-8E28-5CC90729B948}" type="pres">
      <dgm:prSet presAssocID="{578CF3AF-B327-4B49-B6C4-F351FC9D283F}" presName="childNode" presStyleLbl="node1" presStyleIdx="3" presStyleCnt="11">
        <dgm:presLayoutVars>
          <dgm:bulletEnabled val="1"/>
        </dgm:presLayoutVars>
      </dgm:prSet>
      <dgm:spPr/>
    </dgm:pt>
    <dgm:pt modelId="{1EA818C8-3F9C-4597-9F47-1A36D50591A0}" type="pres">
      <dgm:prSet presAssocID="{578CF3AF-B327-4B49-B6C4-F351FC9D283F}" presName="aSpace2" presStyleCnt="0"/>
      <dgm:spPr/>
    </dgm:pt>
    <dgm:pt modelId="{228318E8-A8A1-4F98-ADAF-2301F3681D79}" type="pres">
      <dgm:prSet presAssocID="{AC09A624-9C53-4DF3-8CD3-E78DDB9ED505}" presName="childNode" presStyleLbl="node1" presStyleIdx="4" presStyleCnt="11">
        <dgm:presLayoutVars>
          <dgm:bulletEnabled val="1"/>
        </dgm:presLayoutVars>
      </dgm:prSet>
      <dgm:spPr/>
    </dgm:pt>
    <dgm:pt modelId="{5DC05E17-D60D-42AF-A5FE-1459B54539FA}" type="pres">
      <dgm:prSet presAssocID="{1A47DC8B-A2A2-411F-95E7-674410FD8818}" presName="aSpace" presStyleCnt="0"/>
      <dgm:spPr/>
    </dgm:pt>
    <dgm:pt modelId="{BD0CA920-6E7F-474F-B30C-C3BC2EEB9A90}" type="pres">
      <dgm:prSet presAssocID="{2395ADAA-AEA1-4973-AE74-058227EEA40C}" presName="compNode" presStyleCnt="0"/>
      <dgm:spPr/>
    </dgm:pt>
    <dgm:pt modelId="{3920DCFA-692C-4CDA-9C8B-92236132C24F}" type="pres">
      <dgm:prSet presAssocID="{2395ADAA-AEA1-4973-AE74-058227EEA40C}" presName="aNode" presStyleLbl="bgShp" presStyleIdx="2" presStyleCnt="4"/>
      <dgm:spPr/>
    </dgm:pt>
    <dgm:pt modelId="{337FF937-858E-4A42-8141-A897DD830E63}" type="pres">
      <dgm:prSet presAssocID="{2395ADAA-AEA1-4973-AE74-058227EEA40C}" presName="textNode" presStyleLbl="bgShp" presStyleIdx="2" presStyleCnt="4"/>
      <dgm:spPr/>
    </dgm:pt>
    <dgm:pt modelId="{35E2B188-835C-4C1F-BA7D-C371DD3DE2D6}" type="pres">
      <dgm:prSet presAssocID="{2395ADAA-AEA1-4973-AE74-058227EEA40C}" presName="compChildNode" presStyleCnt="0"/>
      <dgm:spPr/>
    </dgm:pt>
    <dgm:pt modelId="{C6F54B25-3FC6-4C23-9A11-2BE3B34B90A2}" type="pres">
      <dgm:prSet presAssocID="{2395ADAA-AEA1-4973-AE74-058227EEA40C}" presName="theInnerList" presStyleCnt="0"/>
      <dgm:spPr/>
    </dgm:pt>
    <dgm:pt modelId="{DD63E5B8-76A8-465E-A830-6018863B752D}" type="pres">
      <dgm:prSet presAssocID="{CA5A4BB2-FEB3-4CB2-BEE2-0BD2547BC937}" presName="childNode" presStyleLbl="node1" presStyleIdx="5" presStyleCnt="11">
        <dgm:presLayoutVars>
          <dgm:bulletEnabled val="1"/>
        </dgm:presLayoutVars>
      </dgm:prSet>
      <dgm:spPr/>
    </dgm:pt>
    <dgm:pt modelId="{76E933C5-A5E8-4B7D-A7FE-F05006A087F4}" type="pres">
      <dgm:prSet presAssocID="{CA5A4BB2-FEB3-4CB2-BEE2-0BD2547BC937}" presName="aSpace2" presStyleCnt="0"/>
      <dgm:spPr/>
    </dgm:pt>
    <dgm:pt modelId="{E90D1443-9C99-4E6B-88AA-B5209F12780E}" type="pres">
      <dgm:prSet presAssocID="{D4F6FE4A-01B2-4E7F-A7D0-24D4EC7B1B97}" presName="childNode" presStyleLbl="node1" presStyleIdx="6" presStyleCnt="11">
        <dgm:presLayoutVars>
          <dgm:bulletEnabled val="1"/>
        </dgm:presLayoutVars>
      </dgm:prSet>
      <dgm:spPr/>
    </dgm:pt>
    <dgm:pt modelId="{7D113D4F-9935-4060-BEF6-DBA83492FE43}" type="pres">
      <dgm:prSet presAssocID="{D4F6FE4A-01B2-4E7F-A7D0-24D4EC7B1B97}" presName="aSpace2" presStyleCnt="0"/>
      <dgm:spPr/>
    </dgm:pt>
    <dgm:pt modelId="{C017990A-A1B0-4469-9E7B-2EA281717E61}" type="pres">
      <dgm:prSet presAssocID="{FED3E235-75C1-4B8B-96DB-8E4D0168705B}" presName="childNode" presStyleLbl="node1" presStyleIdx="7" presStyleCnt="11">
        <dgm:presLayoutVars>
          <dgm:bulletEnabled val="1"/>
        </dgm:presLayoutVars>
      </dgm:prSet>
      <dgm:spPr/>
    </dgm:pt>
    <dgm:pt modelId="{A897924E-65D4-4B6F-8D15-29102D7285AB}" type="pres">
      <dgm:prSet presAssocID="{2395ADAA-AEA1-4973-AE74-058227EEA40C}" presName="aSpace" presStyleCnt="0"/>
      <dgm:spPr/>
    </dgm:pt>
    <dgm:pt modelId="{365762EC-63E0-4E0C-B9C2-EBDDB0D5D66D}" type="pres">
      <dgm:prSet presAssocID="{0A9CCA0E-41CE-4D30-AAAE-7EA2A7D43431}" presName="compNode" presStyleCnt="0"/>
      <dgm:spPr/>
    </dgm:pt>
    <dgm:pt modelId="{3ED69893-618F-44DD-AB0F-C2B7EF8C2C14}" type="pres">
      <dgm:prSet presAssocID="{0A9CCA0E-41CE-4D30-AAAE-7EA2A7D43431}" presName="aNode" presStyleLbl="bgShp" presStyleIdx="3" presStyleCnt="4"/>
      <dgm:spPr/>
    </dgm:pt>
    <dgm:pt modelId="{C84E6B51-BEFF-4AA2-B40E-D180B5558BA3}" type="pres">
      <dgm:prSet presAssocID="{0A9CCA0E-41CE-4D30-AAAE-7EA2A7D43431}" presName="textNode" presStyleLbl="bgShp" presStyleIdx="3" presStyleCnt="4"/>
      <dgm:spPr/>
    </dgm:pt>
    <dgm:pt modelId="{742E0064-D646-4467-9A1E-576CD29CB801}" type="pres">
      <dgm:prSet presAssocID="{0A9CCA0E-41CE-4D30-AAAE-7EA2A7D43431}" presName="compChildNode" presStyleCnt="0"/>
      <dgm:spPr/>
    </dgm:pt>
    <dgm:pt modelId="{4B4096F3-CDBC-4009-AEC0-9E151E2C4FC2}" type="pres">
      <dgm:prSet presAssocID="{0A9CCA0E-41CE-4D30-AAAE-7EA2A7D43431}" presName="theInnerList" presStyleCnt="0"/>
      <dgm:spPr/>
    </dgm:pt>
    <dgm:pt modelId="{36537893-9564-4DC0-B439-06A0BFA8215C}" type="pres">
      <dgm:prSet presAssocID="{7E908E92-02FC-4B1F-ACDC-5027AB90B595}" presName="childNode" presStyleLbl="node1" presStyleIdx="8" presStyleCnt="11">
        <dgm:presLayoutVars>
          <dgm:bulletEnabled val="1"/>
        </dgm:presLayoutVars>
      </dgm:prSet>
      <dgm:spPr/>
    </dgm:pt>
    <dgm:pt modelId="{D7CF9601-21E3-45FD-BEA3-307594398555}" type="pres">
      <dgm:prSet presAssocID="{7E908E92-02FC-4B1F-ACDC-5027AB90B595}" presName="aSpace2" presStyleCnt="0"/>
      <dgm:spPr/>
    </dgm:pt>
    <dgm:pt modelId="{FA95B8D2-BBF0-4FCF-9D43-EBD2F3EBBD5A}" type="pres">
      <dgm:prSet presAssocID="{43B492AA-0BFF-477F-8B77-19B7BEE7ABE1}" presName="childNode" presStyleLbl="node1" presStyleIdx="9" presStyleCnt="11">
        <dgm:presLayoutVars>
          <dgm:bulletEnabled val="1"/>
        </dgm:presLayoutVars>
      </dgm:prSet>
      <dgm:spPr/>
    </dgm:pt>
    <dgm:pt modelId="{84C0CC75-6646-43CE-B67C-3B64A7A2FDE4}" type="pres">
      <dgm:prSet presAssocID="{43B492AA-0BFF-477F-8B77-19B7BEE7ABE1}" presName="aSpace2" presStyleCnt="0"/>
      <dgm:spPr/>
    </dgm:pt>
    <dgm:pt modelId="{7FA75707-81C6-4A36-AE3B-2CA7AA29AE4D}" type="pres">
      <dgm:prSet presAssocID="{A240CB53-745C-4A32-947F-64DEEA3BAE3B}" presName="childNode" presStyleLbl="node1" presStyleIdx="10" presStyleCnt="11">
        <dgm:presLayoutVars>
          <dgm:bulletEnabled val="1"/>
        </dgm:presLayoutVars>
      </dgm:prSet>
      <dgm:spPr/>
    </dgm:pt>
  </dgm:ptLst>
  <dgm:cxnLst>
    <dgm:cxn modelId="{947B7502-5097-474B-A151-431FE20B56BE}" type="presOf" srcId="{0A9CCA0E-41CE-4D30-AAAE-7EA2A7D43431}" destId="{C84E6B51-BEFF-4AA2-B40E-D180B5558BA3}" srcOrd="1" destOrd="0" presId="urn:microsoft.com/office/officeart/2005/8/layout/lProcess2"/>
    <dgm:cxn modelId="{717D9C02-C1A7-4C7F-AE78-4B18F721FA55}" srcId="{0A9CCA0E-41CE-4D30-AAAE-7EA2A7D43431}" destId="{7E908E92-02FC-4B1F-ACDC-5027AB90B595}" srcOrd="0" destOrd="0" parTransId="{D7BDA514-CE63-4C8C-B487-332BEB9B103F}" sibTransId="{9721E664-DF54-44B9-93B8-41E4C52BF19E}"/>
    <dgm:cxn modelId="{FF971407-3EE1-41AF-A076-B0CD651B7EA0}" type="presOf" srcId="{C638030C-8568-4F9C-905C-08D7773728AA}" destId="{11D210E8-5CD0-461F-8117-6F4BEF5FF2DB}" srcOrd="0" destOrd="0" presId="urn:microsoft.com/office/officeart/2005/8/layout/lProcess2"/>
    <dgm:cxn modelId="{9914A009-3A92-42DC-9D17-FC77D74CF661}" type="presOf" srcId="{AC09A624-9C53-4DF3-8CD3-E78DDB9ED505}" destId="{228318E8-A8A1-4F98-ADAF-2301F3681D79}" srcOrd="0" destOrd="0" presId="urn:microsoft.com/office/officeart/2005/8/layout/lProcess2"/>
    <dgm:cxn modelId="{00481E1A-FCB4-4784-84EA-4D3D9642E76F}" type="presOf" srcId="{1A47DC8B-A2A2-411F-95E7-674410FD8818}" destId="{0FC41F17-6F51-49E7-AB18-9A3E3CBCC06A}" srcOrd="0" destOrd="0" presId="urn:microsoft.com/office/officeart/2005/8/layout/lProcess2"/>
    <dgm:cxn modelId="{FB1C2522-2E1A-4564-9E33-B14C25E62485}" type="presOf" srcId="{085C9D73-DFA6-4023-9900-33AADB58DCDE}" destId="{7EAA5852-CD99-442F-8603-89160A00667D}" srcOrd="0" destOrd="0" presId="urn:microsoft.com/office/officeart/2005/8/layout/lProcess2"/>
    <dgm:cxn modelId="{738A2E23-824C-48EB-B328-6B63C06714E1}" srcId="{0A9CCA0E-41CE-4D30-AAAE-7EA2A7D43431}" destId="{A240CB53-745C-4A32-947F-64DEEA3BAE3B}" srcOrd="2" destOrd="0" parTransId="{432ECBE8-AA05-4EF9-BD36-32F835DA0125}" sibTransId="{652C1AA7-2393-4352-998E-FB574D9CD7D9}"/>
    <dgm:cxn modelId="{8EEBD823-8E14-4DC2-9E56-16FBF689022A}" srcId="{1A47DC8B-A2A2-411F-95E7-674410FD8818}" destId="{AC09A624-9C53-4DF3-8CD3-E78DDB9ED505}" srcOrd="1" destOrd="0" parTransId="{28C200D8-F647-40BB-AA97-67DFE0F79CF2}" sibTransId="{3607E4FF-6E93-47FF-8F1A-EDB2B4B52ED2}"/>
    <dgm:cxn modelId="{4DE92124-9224-43B3-AA8D-AD8D2FB0E76F}" srcId="{0A9CCA0E-41CE-4D30-AAAE-7EA2A7D43431}" destId="{43B492AA-0BFF-477F-8B77-19B7BEE7ABE1}" srcOrd="1" destOrd="0" parTransId="{C22D3771-F662-4180-ACF6-E7C466582EC6}" sibTransId="{34BE3A01-CB22-423D-87D8-9EC8B6D79868}"/>
    <dgm:cxn modelId="{E20D6126-B61D-4EF7-8CFF-91C044053315}" type="presOf" srcId="{43B492AA-0BFF-477F-8B77-19B7BEE7ABE1}" destId="{FA95B8D2-BBF0-4FCF-9D43-EBD2F3EBBD5A}" srcOrd="0" destOrd="0" presId="urn:microsoft.com/office/officeart/2005/8/layout/lProcess2"/>
    <dgm:cxn modelId="{BC94AC5B-715C-43BE-ACFC-2489A94E8DB4}" srcId="{2395ADAA-AEA1-4973-AE74-058227EEA40C}" destId="{CA5A4BB2-FEB3-4CB2-BEE2-0BD2547BC937}" srcOrd="0" destOrd="0" parTransId="{64725601-626F-469A-B8E5-DD6BEF90BCFC}" sibTransId="{32698833-0A9F-441D-A7E4-A29333CDB073}"/>
    <dgm:cxn modelId="{A77E0D60-B888-4ECB-AD5D-B674D3918923}" type="presOf" srcId="{FED3E235-75C1-4B8B-96DB-8E4D0168705B}" destId="{C017990A-A1B0-4469-9E7B-2EA281717E61}" srcOrd="0" destOrd="0" presId="urn:microsoft.com/office/officeart/2005/8/layout/lProcess2"/>
    <dgm:cxn modelId="{06A56B43-EBA0-45A6-A465-D3F2CBB3F0AA}" type="presOf" srcId="{E9C74AE5-298F-4DC6-97B7-8D67F0656070}" destId="{57FD0F24-A9EC-4E62-80B9-03FCB74CF934}" srcOrd="0" destOrd="0" presId="urn:microsoft.com/office/officeart/2005/8/layout/lProcess2"/>
    <dgm:cxn modelId="{560AD143-63BD-4C77-A191-F8ACE461C87F}" type="presOf" srcId="{CAB13021-E8B2-478B-AAC2-5ADFC8D66AC8}" destId="{D1F512CE-EE54-437F-B6C2-AC4C28131FDD}" srcOrd="0" destOrd="0" presId="urn:microsoft.com/office/officeart/2005/8/layout/lProcess2"/>
    <dgm:cxn modelId="{CEE04065-959C-4331-9D21-446D64BB1350}" type="presOf" srcId="{2395ADAA-AEA1-4973-AE74-058227EEA40C}" destId="{337FF937-858E-4A42-8141-A897DD830E63}" srcOrd="1" destOrd="0" presId="urn:microsoft.com/office/officeart/2005/8/layout/lProcess2"/>
    <dgm:cxn modelId="{8C1EF06C-98F6-4F3F-B515-248AC3EC6A6C}" type="presOf" srcId="{01247356-BAED-4A46-849A-CB2026A7294C}" destId="{8B87531D-242A-4C22-B96A-18952F46BD00}" srcOrd="0" destOrd="0" presId="urn:microsoft.com/office/officeart/2005/8/layout/lProcess2"/>
    <dgm:cxn modelId="{72E10371-4309-4F82-98D4-4CE7958E1D8B}" srcId="{01247356-BAED-4A46-849A-CB2026A7294C}" destId="{C638030C-8568-4F9C-905C-08D7773728AA}" srcOrd="1" destOrd="0" parTransId="{80B09A9E-64F6-483F-BFF8-174ECF4AF24A}" sibTransId="{AE131418-28CC-4409-9B49-44478D8E9255}"/>
    <dgm:cxn modelId="{62008B72-0327-438B-840A-589C87188167}" type="presOf" srcId="{CA5A4BB2-FEB3-4CB2-BEE2-0BD2547BC937}" destId="{DD63E5B8-76A8-465E-A830-6018863B752D}" srcOrd="0" destOrd="0" presId="urn:microsoft.com/office/officeart/2005/8/layout/lProcess2"/>
    <dgm:cxn modelId="{018C0254-8898-4D62-AA91-7DEB867CFCF8}" srcId="{E9C74AE5-298F-4DC6-97B7-8D67F0656070}" destId="{1A47DC8B-A2A2-411F-95E7-674410FD8818}" srcOrd="1" destOrd="0" parTransId="{4A2D5BE3-14D0-4476-8023-86FB588B8230}" sibTransId="{C218D6B6-4397-437F-8332-04D73468C374}"/>
    <dgm:cxn modelId="{2797CF82-5CEC-4AE8-BA96-5CFC5F34F843}" type="presOf" srcId="{2395ADAA-AEA1-4973-AE74-058227EEA40C}" destId="{3920DCFA-692C-4CDA-9C8B-92236132C24F}" srcOrd="0" destOrd="0" presId="urn:microsoft.com/office/officeart/2005/8/layout/lProcess2"/>
    <dgm:cxn modelId="{5E254D8D-4FDC-470B-9DB4-E23909AAACA6}" type="presOf" srcId="{D4F6FE4A-01B2-4E7F-A7D0-24D4EC7B1B97}" destId="{E90D1443-9C99-4E6B-88AA-B5209F12780E}" srcOrd="0" destOrd="0" presId="urn:microsoft.com/office/officeart/2005/8/layout/lProcess2"/>
    <dgm:cxn modelId="{8C960F9C-2E21-4A24-AC92-57B9FD083602}" srcId="{E9C74AE5-298F-4DC6-97B7-8D67F0656070}" destId="{2395ADAA-AEA1-4973-AE74-058227EEA40C}" srcOrd="2" destOrd="0" parTransId="{0E3E6447-4A54-4D94-83F8-8D9F1EA82028}" sibTransId="{291AA09B-A62B-4BE5-B738-016FE499286E}"/>
    <dgm:cxn modelId="{3A35D59D-6A32-4928-A812-77D719514BE8}" type="presOf" srcId="{01247356-BAED-4A46-849A-CB2026A7294C}" destId="{83C5EDC2-3F2A-4D45-B2D8-EE540891DA47}" srcOrd="1" destOrd="0" presId="urn:microsoft.com/office/officeart/2005/8/layout/lProcess2"/>
    <dgm:cxn modelId="{741B7EA8-6F5F-45E4-8E3C-001BC2069812}" type="presOf" srcId="{A240CB53-745C-4A32-947F-64DEEA3BAE3B}" destId="{7FA75707-81C6-4A36-AE3B-2CA7AA29AE4D}" srcOrd="0" destOrd="0" presId="urn:microsoft.com/office/officeart/2005/8/layout/lProcess2"/>
    <dgm:cxn modelId="{DDA666AB-A50D-45D1-82B2-FE5C1730F643}" srcId="{01247356-BAED-4A46-849A-CB2026A7294C}" destId="{085C9D73-DFA6-4023-9900-33AADB58DCDE}" srcOrd="0" destOrd="0" parTransId="{83B83B55-793A-42CA-AD0F-0F8BB8594645}" sibTransId="{23959635-7709-4EA0-849E-4398BF82FCBB}"/>
    <dgm:cxn modelId="{7D7B82B0-E08A-451D-A4B1-E4A677A3FB92}" srcId="{2395ADAA-AEA1-4973-AE74-058227EEA40C}" destId="{D4F6FE4A-01B2-4E7F-A7D0-24D4EC7B1B97}" srcOrd="1" destOrd="0" parTransId="{6E5570CB-5F83-4E45-A057-E1413CF741EE}" sibTransId="{6BF2E70E-5A40-4F38-B13F-4150003262B4}"/>
    <dgm:cxn modelId="{9891B9B5-5F9B-4B7A-BD00-5C44D84C2F3C}" type="presOf" srcId="{1A47DC8B-A2A2-411F-95E7-674410FD8818}" destId="{651581CB-6029-44A6-9C61-6ED4B66CA012}" srcOrd="1" destOrd="0" presId="urn:microsoft.com/office/officeart/2005/8/layout/lProcess2"/>
    <dgm:cxn modelId="{B9A1B5BC-7682-42B5-A3C8-A24FD18C10AB}" srcId="{E9C74AE5-298F-4DC6-97B7-8D67F0656070}" destId="{0A9CCA0E-41CE-4D30-AAAE-7EA2A7D43431}" srcOrd="3" destOrd="0" parTransId="{6722EE55-0004-41F0-BE15-DA08F7304E7A}" sibTransId="{33409A11-3DF2-4E3F-883C-7D5A3E98EBFE}"/>
    <dgm:cxn modelId="{EAF27AD1-78C6-4A3F-A0CA-A8BF8CBA433F}" srcId="{E9C74AE5-298F-4DC6-97B7-8D67F0656070}" destId="{01247356-BAED-4A46-849A-CB2026A7294C}" srcOrd="0" destOrd="0" parTransId="{B00954FC-F9EE-4EBC-A137-A893CB0073BF}" sibTransId="{B4D0C5C1-F4D0-4126-82D4-F9F54DD19B65}"/>
    <dgm:cxn modelId="{F7D815DB-59DC-4EB3-8B24-E3BBD1010220}" srcId="{1A47DC8B-A2A2-411F-95E7-674410FD8818}" destId="{578CF3AF-B327-4B49-B6C4-F351FC9D283F}" srcOrd="0" destOrd="0" parTransId="{134FCECB-3E5D-47FD-8014-97F7413FE6D9}" sibTransId="{EE6A8685-5B32-41B8-AFA6-E554CFBE8E3C}"/>
    <dgm:cxn modelId="{3D7133EC-8460-493E-81EE-1B5DE6D065BD}" srcId="{2395ADAA-AEA1-4973-AE74-058227EEA40C}" destId="{FED3E235-75C1-4B8B-96DB-8E4D0168705B}" srcOrd="2" destOrd="0" parTransId="{0AD77C77-40BB-48BF-9136-5AF9798F57EC}" sibTransId="{36C01AB6-9C87-4708-9D77-D88FBF4FCEEB}"/>
    <dgm:cxn modelId="{35ECF1F7-E5CF-4502-A2BA-82B0B1500DD1}" type="presOf" srcId="{0A9CCA0E-41CE-4D30-AAAE-7EA2A7D43431}" destId="{3ED69893-618F-44DD-AB0F-C2B7EF8C2C14}" srcOrd="0" destOrd="0" presId="urn:microsoft.com/office/officeart/2005/8/layout/lProcess2"/>
    <dgm:cxn modelId="{C5442CFE-2D83-460F-9527-B1CAF2AE5B2C}" srcId="{01247356-BAED-4A46-849A-CB2026A7294C}" destId="{CAB13021-E8B2-478B-AAC2-5ADFC8D66AC8}" srcOrd="2" destOrd="0" parTransId="{93221DEA-5646-4089-ABD1-681C3021304E}" sibTransId="{E15A5E80-453F-4EE0-8105-D4D417E5745F}"/>
    <dgm:cxn modelId="{3791A7FF-0BA9-42B9-AC3E-FDD563955E8B}" type="presOf" srcId="{578CF3AF-B327-4B49-B6C4-F351FC9D283F}" destId="{E6561CDA-5E99-48DA-8E28-5CC90729B948}" srcOrd="0" destOrd="0" presId="urn:microsoft.com/office/officeart/2005/8/layout/lProcess2"/>
    <dgm:cxn modelId="{226ED0FF-BB69-4370-9CFC-B8DB9A572B63}" type="presOf" srcId="{7E908E92-02FC-4B1F-ACDC-5027AB90B595}" destId="{36537893-9564-4DC0-B439-06A0BFA8215C}" srcOrd="0" destOrd="0" presId="urn:microsoft.com/office/officeart/2005/8/layout/lProcess2"/>
    <dgm:cxn modelId="{220F1917-9CEF-423B-A6BD-E998C89EC798}" type="presParOf" srcId="{57FD0F24-A9EC-4E62-80B9-03FCB74CF934}" destId="{0B6080D3-0C3A-449D-B04B-580A26EE0B4A}" srcOrd="0" destOrd="0" presId="urn:microsoft.com/office/officeart/2005/8/layout/lProcess2"/>
    <dgm:cxn modelId="{E136E947-5AA3-4B7E-B8E7-4F16C214E2D2}" type="presParOf" srcId="{0B6080D3-0C3A-449D-B04B-580A26EE0B4A}" destId="{8B87531D-242A-4C22-B96A-18952F46BD00}" srcOrd="0" destOrd="0" presId="urn:microsoft.com/office/officeart/2005/8/layout/lProcess2"/>
    <dgm:cxn modelId="{92CCC3A3-459B-4E67-8CC1-01D097692AA5}" type="presParOf" srcId="{0B6080D3-0C3A-449D-B04B-580A26EE0B4A}" destId="{83C5EDC2-3F2A-4D45-B2D8-EE540891DA47}" srcOrd="1" destOrd="0" presId="urn:microsoft.com/office/officeart/2005/8/layout/lProcess2"/>
    <dgm:cxn modelId="{4889B71C-C870-4429-A79D-D1178FCC15FF}" type="presParOf" srcId="{0B6080D3-0C3A-449D-B04B-580A26EE0B4A}" destId="{A793C3CF-8FBE-4788-8CA1-E6C7D1AD2D71}" srcOrd="2" destOrd="0" presId="urn:microsoft.com/office/officeart/2005/8/layout/lProcess2"/>
    <dgm:cxn modelId="{B1D0081B-B898-4E1C-954A-0259B81DB86A}" type="presParOf" srcId="{A793C3CF-8FBE-4788-8CA1-E6C7D1AD2D71}" destId="{F00AB604-A302-4492-B6F3-1AAE28862506}" srcOrd="0" destOrd="0" presId="urn:microsoft.com/office/officeart/2005/8/layout/lProcess2"/>
    <dgm:cxn modelId="{A80FE5FA-CF7F-497C-ABE9-3724EF787766}" type="presParOf" srcId="{F00AB604-A302-4492-B6F3-1AAE28862506}" destId="{7EAA5852-CD99-442F-8603-89160A00667D}" srcOrd="0" destOrd="0" presId="urn:microsoft.com/office/officeart/2005/8/layout/lProcess2"/>
    <dgm:cxn modelId="{898CD961-980E-4A15-9F4D-48A52F285656}" type="presParOf" srcId="{F00AB604-A302-4492-B6F3-1AAE28862506}" destId="{F19126DF-174A-44A9-9412-E026C0142558}" srcOrd="1" destOrd="0" presId="urn:microsoft.com/office/officeart/2005/8/layout/lProcess2"/>
    <dgm:cxn modelId="{1B373030-0D4D-4D8E-82D5-FDC745345A68}" type="presParOf" srcId="{F00AB604-A302-4492-B6F3-1AAE28862506}" destId="{11D210E8-5CD0-461F-8117-6F4BEF5FF2DB}" srcOrd="2" destOrd="0" presId="urn:microsoft.com/office/officeart/2005/8/layout/lProcess2"/>
    <dgm:cxn modelId="{322FB23B-1444-40E2-B23D-67CE7185D360}" type="presParOf" srcId="{F00AB604-A302-4492-B6F3-1AAE28862506}" destId="{4281EB74-F024-4168-A33B-69F7E1569678}" srcOrd="3" destOrd="0" presId="urn:microsoft.com/office/officeart/2005/8/layout/lProcess2"/>
    <dgm:cxn modelId="{B5E5BF04-5CD2-42A3-B40C-367BAD0D6709}" type="presParOf" srcId="{F00AB604-A302-4492-B6F3-1AAE28862506}" destId="{D1F512CE-EE54-437F-B6C2-AC4C28131FDD}" srcOrd="4" destOrd="0" presId="urn:microsoft.com/office/officeart/2005/8/layout/lProcess2"/>
    <dgm:cxn modelId="{5906DBE8-8610-4158-9695-BD9F78C707F5}" type="presParOf" srcId="{57FD0F24-A9EC-4E62-80B9-03FCB74CF934}" destId="{0A407E59-C2C9-4C73-B37E-C35C250DC2D6}" srcOrd="1" destOrd="0" presId="urn:microsoft.com/office/officeart/2005/8/layout/lProcess2"/>
    <dgm:cxn modelId="{50B77332-0C71-454D-8A33-56A31F4C987D}" type="presParOf" srcId="{57FD0F24-A9EC-4E62-80B9-03FCB74CF934}" destId="{6094D0DA-F44F-4140-BA5E-244D6AE08608}" srcOrd="2" destOrd="0" presId="urn:microsoft.com/office/officeart/2005/8/layout/lProcess2"/>
    <dgm:cxn modelId="{D3543086-AA2B-47AC-94F9-1AF118B38B30}" type="presParOf" srcId="{6094D0DA-F44F-4140-BA5E-244D6AE08608}" destId="{0FC41F17-6F51-49E7-AB18-9A3E3CBCC06A}" srcOrd="0" destOrd="0" presId="urn:microsoft.com/office/officeart/2005/8/layout/lProcess2"/>
    <dgm:cxn modelId="{19172BDD-5319-48A1-8482-6FEB5D4125D1}" type="presParOf" srcId="{6094D0DA-F44F-4140-BA5E-244D6AE08608}" destId="{651581CB-6029-44A6-9C61-6ED4B66CA012}" srcOrd="1" destOrd="0" presId="urn:microsoft.com/office/officeart/2005/8/layout/lProcess2"/>
    <dgm:cxn modelId="{1B66F23B-3999-4C3B-9E27-A3CB89BBA5D7}" type="presParOf" srcId="{6094D0DA-F44F-4140-BA5E-244D6AE08608}" destId="{5624BED6-96AC-411F-95D8-CA00B756C8C4}" srcOrd="2" destOrd="0" presId="urn:microsoft.com/office/officeart/2005/8/layout/lProcess2"/>
    <dgm:cxn modelId="{E6A7EFF2-0771-4995-8AFC-204FB584072B}" type="presParOf" srcId="{5624BED6-96AC-411F-95D8-CA00B756C8C4}" destId="{3260CF17-D533-4672-9038-9835AE1D3255}" srcOrd="0" destOrd="0" presId="urn:microsoft.com/office/officeart/2005/8/layout/lProcess2"/>
    <dgm:cxn modelId="{5D658B71-74A8-4090-A148-E9EBAF5CBFFE}" type="presParOf" srcId="{3260CF17-D533-4672-9038-9835AE1D3255}" destId="{E6561CDA-5E99-48DA-8E28-5CC90729B948}" srcOrd="0" destOrd="0" presId="urn:microsoft.com/office/officeart/2005/8/layout/lProcess2"/>
    <dgm:cxn modelId="{64777E2E-0E8E-4C16-A138-714906E92A9B}" type="presParOf" srcId="{3260CF17-D533-4672-9038-9835AE1D3255}" destId="{1EA818C8-3F9C-4597-9F47-1A36D50591A0}" srcOrd="1" destOrd="0" presId="urn:microsoft.com/office/officeart/2005/8/layout/lProcess2"/>
    <dgm:cxn modelId="{99A1F765-15AE-4DAE-A5AA-8B84D6CDB6CD}" type="presParOf" srcId="{3260CF17-D533-4672-9038-9835AE1D3255}" destId="{228318E8-A8A1-4F98-ADAF-2301F3681D79}" srcOrd="2" destOrd="0" presId="urn:microsoft.com/office/officeart/2005/8/layout/lProcess2"/>
    <dgm:cxn modelId="{4E73ED08-DE39-43F5-A776-8D603B4EBF44}" type="presParOf" srcId="{57FD0F24-A9EC-4E62-80B9-03FCB74CF934}" destId="{5DC05E17-D60D-42AF-A5FE-1459B54539FA}" srcOrd="3" destOrd="0" presId="urn:microsoft.com/office/officeart/2005/8/layout/lProcess2"/>
    <dgm:cxn modelId="{E97400F1-4D37-4994-923A-0A1D28FBECD1}" type="presParOf" srcId="{57FD0F24-A9EC-4E62-80B9-03FCB74CF934}" destId="{BD0CA920-6E7F-474F-B30C-C3BC2EEB9A90}" srcOrd="4" destOrd="0" presId="urn:microsoft.com/office/officeart/2005/8/layout/lProcess2"/>
    <dgm:cxn modelId="{678916F6-56B6-4198-A737-578FE459EE6E}" type="presParOf" srcId="{BD0CA920-6E7F-474F-B30C-C3BC2EEB9A90}" destId="{3920DCFA-692C-4CDA-9C8B-92236132C24F}" srcOrd="0" destOrd="0" presId="urn:microsoft.com/office/officeart/2005/8/layout/lProcess2"/>
    <dgm:cxn modelId="{97CCCA56-4A47-4C8D-B397-0488A293E369}" type="presParOf" srcId="{BD0CA920-6E7F-474F-B30C-C3BC2EEB9A90}" destId="{337FF937-858E-4A42-8141-A897DD830E63}" srcOrd="1" destOrd="0" presId="urn:microsoft.com/office/officeart/2005/8/layout/lProcess2"/>
    <dgm:cxn modelId="{9FA81FA8-7CEF-4B07-BD37-15431F99A3C3}" type="presParOf" srcId="{BD0CA920-6E7F-474F-B30C-C3BC2EEB9A90}" destId="{35E2B188-835C-4C1F-BA7D-C371DD3DE2D6}" srcOrd="2" destOrd="0" presId="urn:microsoft.com/office/officeart/2005/8/layout/lProcess2"/>
    <dgm:cxn modelId="{FD88CF51-12F4-4218-BB2E-A592814C87DB}" type="presParOf" srcId="{35E2B188-835C-4C1F-BA7D-C371DD3DE2D6}" destId="{C6F54B25-3FC6-4C23-9A11-2BE3B34B90A2}" srcOrd="0" destOrd="0" presId="urn:microsoft.com/office/officeart/2005/8/layout/lProcess2"/>
    <dgm:cxn modelId="{45C0150E-9179-4291-BE03-BA39DD297982}" type="presParOf" srcId="{C6F54B25-3FC6-4C23-9A11-2BE3B34B90A2}" destId="{DD63E5B8-76A8-465E-A830-6018863B752D}" srcOrd="0" destOrd="0" presId="urn:microsoft.com/office/officeart/2005/8/layout/lProcess2"/>
    <dgm:cxn modelId="{CA938055-06AF-4D4B-A91A-7E48BC4888FE}" type="presParOf" srcId="{C6F54B25-3FC6-4C23-9A11-2BE3B34B90A2}" destId="{76E933C5-A5E8-4B7D-A7FE-F05006A087F4}" srcOrd="1" destOrd="0" presId="urn:microsoft.com/office/officeart/2005/8/layout/lProcess2"/>
    <dgm:cxn modelId="{6E7AFF4D-31AA-4C2F-8EFE-0A1E22CB3690}" type="presParOf" srcId="{C6F54B25-3FC6-4C23-9A11-2BE3B34B90A2}" destId="{E90D1443-9C99-4E6B-88AA-B5209F12780E}" srcOrd="2" destOrd="0" presId="urn:microsoft.com/office/officeart/2005/8/layout/lProcess2"/>
    <dgm:cxn modelId="{6227849D-7B49-47A8-B2FF-0B1FD5CE0F48}" type="presParOf" srcId="{C6F54B25-3FC6-4C23-9A11-2BE3B34B90A2}" destId="{7D113D4F-9935-4060-BEF6-DBA83492FE43}" srcOrd="3" destOrd="0" presId="urn:microsoft.com/office/officeart/2005/8/layout/lProcess2"/>
    <dgm:cxn modelId="{A76BFA82-045E-4213-A233-010AC69594AA}" type="presParOf" srcId="{C6F54B25-3FC6-4C23-9A11-2BE3B34B90A2}" destId="{C017990A-A1B0-4469-9E7B-2EA281717E61}" srcOrd="4" destOrd="0" presId="urn:microsoft.com/office/officeart/2005/8/layout/lProcess2"/>
    <dgm:cxn modelId="{566AD28D-7C10-49C3-B5E6-A84BD9E9F2F3}" type="presParOf" srcId="{57FD0F24-A9EC-4E62-80B9-03FCB74CF934}" destId="{A897924E-65D4-4B6F-8D15-29102D7285AB}" srcOrd="5" destOrd="0" presId="urn:microsoft.com/office/officeart/2005/8/layout/lProcess2"/>
    <dgm:cxn modelId="{7FC5E237-0EFC-4845-BD29-C7F735AEBEEF}" type="presParOf" srcId="{57FD0F24-A9EC-4E62-80B9-03FCB74CF934}" destId="{365762EC-63E0-4E0C-B9C2-EBDDB0D5D66D}" srcOrd="6" destOrd="0" presId="urn:microsoft.com/office/officeart/2005/8/layout/lProcess2"/>
    <dgm:cxn modelId="{DFF21370-39A7-466E-ABFE-D44BA23B8A9D}" type="presParOf" srcId="{365762EC-63E0-4E0C-B9C2-EBDDB0D5D66D}" destId="{3ED69893-618F-44DD-AB0F-C2B7EF8C2C14}" srcOrd="0" destOrd="0" presId="urn:microsoft.com/office/officeart/2005/8/layout/lProcess2"/>
    <dgm:cxn modelId="{5BBFD55F-3907-49FA-8FAC-34CD602FFBAA}" type="presParOf" srcId="{365762EC-63E0-4E0C-B9C2-EBDDB0D5D66D}" destId="{C84E6B51-BEFF-4AA2-B40E-D180B5558BA3}" srcOrd="1" destOrd="0" presId="urn:microsoft.com/office/officeart/2005/8/layout/lProcess2"/>
    <dgm:cxn modelId="{F65B2A63-A3A9-459B-9A52-438FDC67CF5A}" type="presParOf" srcId="{365762EC-63E0-4E0C-B9C2-EBDDB0D5D66D}" destId="{742E0064-D646-4467-9A1E-576CD29CB801}" srcOrd="2" destOrd="0" presId="urn:microsoft.com/office/officeart/2005/8/layout/lProcess2"/>
    <dgm:cxn modelId="{A0A6143D-C473-4721-84BC-C4B41547D72C}" type="presParOf" srcId="{742E0064-D646-4467-9A1E-576CD29CB801}" destId="{4B4096F3-CDBC-4009-AEC0-9E151E2C4FC2}" srcOrd="0" destOrd="0" presId="urn:microsoft.com/office/officeart/2005/8/layout/lProcess2"/>
    <dgm:cxn modelId="{1CCB0075-4F50-45DF-A7EE-C7370D50E08C}" type="presParOf" srcId="{4B4096F3-CDBC-4009-AEC0-9E151E2C4FC2}" destId="{36537893-9564-4DC0-B439-06A0BFA8215C}" srcOrd="0" destOrd="0" presId="urn:microsoft.com/office/officeart/2005/8/layout/lProcess2"/>
    <dgm:cxn modelId="{B1D9E403-25A0-4D5E-B47D-E9431F06A7E1}" type="presParOf" srcId="{4B4096F3-CDBC-4009-AEC0-9E151E2C4FC2}" destId="{D7CF9601-21E3-45FD-BEA3-307594398555}" srcOrd="1" destOrd="0" presId="urn:microsoft.com/office/officeart/2005/8/layout/lProcess2"/>
    <dgm:cxn modelId="{50D06F15-8AB0-4086-A4D8-A990E29FF20A}" type="presParOf" srcId="{4B4096F3-CDBC-4009-AEC0-9E151E2C4FC2}" destId="{FA95B8D2-BBF0-4FCF-9D43-EBD2F3EBBD5A}" srcOrd="2" destOrd="0" presId="urn:microsoft.com/office/officeart/2005/8/layout/lProcess2"/>
    <dgm:cxn modelId="{93E95800-89F6-430E-8F3E-F19458BDAB9E}" type="presParOf" srcId="{4B4096F3-CDBC-4009-AEC0-9E151E2C4FC2}" destId="{84C0CC75-6646-43CE-B67C-3B64A7A2FDE4}" srcOrd="3" destOrd="0" presId="urn:microsoft.com/office/officeart/2005/8/layout/lProcess2"/>
    <dgm:cxn modelId="{5C60017D-1CE7-44A1-B618-312D43E3267D}" type="presParOf" srcId="{4B4096F3-CDBC-4009-AEC0-9E151E2C4FC2}" destId="{7FA75707-81C6-4A36-AE3B-2CA7AA29AE4D}" srcOrd="4"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DD937026-FC8E-4EA7-A726-9E9F2BE0F6E7}"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en-GB"/>
        </a:p>
      </dgm:t>
    </dgm:pt>
    <dgm:pt modelId="{E1FB6BEF-8BD4-409B-B7F7-CCFDEEF82191}">
      <dgm:prSet phldrT="[Text]"/>
      <dgm:spPr/>
      <dgm:t>
        <a:bodyPr/>
        <a:lstStyle/>
        <a:p>
          <a:r>
            <a:rPr lang="en-GB"/>
            <a:t>Initial stakeholder analysis   (Aug-Sep)</a:t>
          </a:r>
        </a:p>
      </dgm:t>
    </dgm:pt>
    <dgm:pt modelId="{D9D455DA-F8B3-479C-AE7B-1A96E49E7BD7}" type="parTrans" cxnId="{67F7B0B8-98E6-4343-90A8-9BB669628681}">
      <dgm:prSet/>
      <dgm:spPr/>
      <dgm:t>
        <a:bodyPr/>
        <a:lstStyle/>
        <a:p>
          <a:endParaRPr lang="en-GB"/>
        </a:p>
      </dgm:t>
    </dgm:pt>
    <dgm:pt modelId="{49F7A5D0-3CB8-427A-9529-30D65AACB033}" type="sibTrans" cxnId="{67F7B0B8-98E6-4343-90A8-9BB669628681}">
      <dgm:prSet/>
      <dgm:spPr/>
      <dgm:t>
        <a:bodyPr/>
        <a:lstStyle/>
        <a:p>
          <a:endParaRPr lang="en-GB"/>
        </a:p>
      </dgm:t>
    </dgm:pt>
    <dgm:pt modelId="{A3BD1600-A0BF-4034-B155-EC956EA9E676}">
      <dgm:prSet phldrT="[Text]"/>
      <dgm:spPr/>
      <dgm:t>
        <a:bodyPr/>
        <a:lstStyle/>
        <a:p>
          <a:r>
            <a:rPr lang="en-GB"/>
            <a:t>Identify and prioritise in alignment to Strategic themes and domain focus</a:t>
          </a:r>
        </a:p>
      </dgm:t>
    </dgm:pt>
    <dgm:pt modelId="{94E800B2-D760-4673-8843-8BD7B26EF148}" type="parTrans" cxnId="{A841FF80-1A87-4458-8CB9-66C40D946F36}">
      <dgm:prSet/>
      <dgm:spPr/>
      <dgm:t>
        <a:bodyPr/>
        <a:lstStyle/>
        <a:p>
          <a:endParaRPr lang="en-GB"/>
        </a:p>
      </dgm:t>
    </dgm:pt>
    <dgm:pt modelId="{E3A740C6-FE64-47DB-99C8-DC783FDCA480}" type="sibTrans" cxnId="{A841FF80-1A87-4458-8CB9-66C40D946F36}">
      <dgm:prSet/>
      <dgm:spPr/>
      <dgm:t>
        <a:bodyPr/>
        <a:lstStyle/>
        <a:p>
          <a:endParaRPr lang="en-GB"/>
        </a:p>
      </dgm:t>
    </dgm:pt>
    <dgm:pt modelId="{6402F513-E3C2-4418-B52A-D8A45DCB2EAF}">
      <dgm:prSet phldrT="[Text]"/>
      <dgm:spPr/>
      <dgm:t>
        <a:bodyPr/>
        <a:lstStyle/>
        <a:p>
          <a:r>
            <a:rPr lang="en-GB"/>
            <a:t>Engage Stakeholders (Sep)</a:t>
          </a:r>
        </a:p>
      </dgm:t>
    </dgm:pt>
    <dgm:pt modelId="{46B03773-C8AE-4028-AC04-A9355EB0DA6F}" type="parTrans" cxnId="{249A319A-C73B-4A0D-B4F9-453FEB831B21}">
      <dgm:prSet/>
      <dgm:spPr/>
      <dgm:t>
        <a:bodyPr/>
        <a:lstStyle/>
        <a:p>
          <a:endParaRPr lang="en-GB"/>
        </a:p>
      </dgm:t>
    </dgm:pt>
    <dgm:pt modelId="{D656308B-0FFE-4F57-9C07-68974E301920}" type="sibTrans" cxnId="{249A319A-C73B-4A0D-B4F9-453FEB831B21}">
      <dgm:prSet/>
      <dgm:spPr/>
      <dgm:t>
        <a:bodyPr/>
        <a:lstStyle/>
        <a:p>
          <a:endParaRPr lang="en-GB"/>
        </a:p>
      </dgm:t>
    </dgm:pt>
    <dgm:pt modelId="{FE0F5C33-846B-40A4-BBC9-63FA298DF2BF}">
      <dgm:prSet phldrT="[Text]"/>
      <dgm:spPr/>
      <dgm:t>
        <a:bodyPr/>
        <a:lstStyle/>
        <a:p>
          <a:r>
            <a:rPr lang="en-GB"/>
            <a:t>Engagement type to depend on level of engagement and area of interest</a:t>
          </a:r>
        </a:p>
      </dgm:t>
    </dgm:pt>
    <dgm:pt modelId="{6AEC8A9F-2486-4562-AB35-C4D67A9CDDFF}" type="parTrans" cxnId="{23ACDF93-988E-42DA-9F30-27FAC332C2A3}">
      <dgm:prSet/>
      <dgm:spPr/>
      <dgm:t>
        <a:bodyPr/>
        <a:lstStyle/>
        <a:p>
          <a:endParaRPr lang="en-GB"/>
        </a:p>
      </dgm:t>
    </dgm:pt>
    <dgm:pt modelId="{2AAAC982-EA36-4A46-8278-B5286BEEDC15}" type="sibTrans" cxnId="{23ACDF93-988E-42DA-9F30-27FAC332C2A3}">
      <dgm:prSet/>
      <dgm:spPr/>
      <dgm:t>
        <a:bodyPr/>
        <a:lstStyle/>
        <a:p>
          <a:endParaRPr lang="en-GB"/>
        </a:p>
      </dgm:t>
    </dgm:pt>
    <dgm:pt modelId="{DB35EA3D-C063-4FE5-8488-AF4275F4E45B}">
      <dgm:prSet phldrT="[Text]"/>
      <dgm:spPr/>
      <dgm:t>
        <a:bodyPr/>
        <a:lstStyle/>
        <a:p>
          <a:r>
            <a:rPr lang="en-GB"/>
            <a:t>Feedback and iteration  (Sep-Oct)</a:t>
          </a:r>
        </a:p>
      </dgm:t>
    </dgm:pt>
    <dgm:pt modelId="{E46331B6-65E1-42EB-BD8A-5281F0C4E2E4}" type="parTrans" cxnId="{3660EA74-50D3-4147-93ED-D9E8F4BEC447}">
      <dgm:prSet/>
      <dgm:spPr/>
      <dgm:t>
        <a:bodyPr/>
        <a:lstStyle/>
        <a:p>
          <a:endParaRPr lang="en-GB"/>
        </a:p>
      </dgm:t>
    </dgm:pt>
    <dgm:pt modelId="{CD7E2A63-0F30-43FF-858F-C17D98E7E1BC}" type="sibTrans" cxnId="{3660EA74-50D3-4147-93ED-D9E8F4BEC447}">
      <dgm:prSet/>
      <dgm:spPr/>
      <dgm:t>
        <a:bodyPr/>
        <a:lstStyle/>
        <a:p>
          <a:endParaRPr lang="en-GB"/>
        </a:p>
      </dgm:t>
    </dgm:pt>
    <dgm:pt modelId="{F99BC176-15E7-4777-BFC0-79ECDCDCD61D}">
      <dgm:prSet phldrT="[Text]"/>
      <dgm:spPr/>
      <dgm:t>
        <a:bodyPr/>
        <a:lstStyle/>
        <a:p>
          <a:r>
            <a:rPr lang="en-GB"/>
            <a:t>Monitor and Evaluate  (Oct-onwards)</a:t>
          </a:r>
        </a:p>
      </dgm:t>
    </dgm:pt>
    <dgm:pt modelId="{8C60AE1D-70A7-49E5-82E0-884EBBE06DA0}" type="parTrans" cxnId="{E558E054-02AE-4FDD-9B14-ABB02A03DB5C}">
      <dgm:prSet/>
      <dgm:spPr/>
      <dgm:t>
        <a:bodyPr/>
        <a:lstStyle/>
        <a:p>
          <a:endParaRPr lang="en-GB"/>
        </a:p>
      </dgm:t>
    </dgm:pt>
    <dgm:pt modelId="{B2E2E28B-9956-4779-B82E-5D0E5F10363A}" type="sibTrans" cxnId="{E558E054-02AE-4FDD-9B14-ABB02A03DB5C}">
      <dgm:prSet/>
      <dgm:spPr/>
      <dgm:t>
        <a:bodyPr/>
        <a:lstStyle/>
        <a:p>
          <a:endParaRPr lang="en-GB"/>
        </a:p>
      </dgm:t>
    </dgm:pt>
    <dgm:pt modelId="{81ED3472-8526-40BE-B5DA-4B8F24174CF4}">
      <dgm:prSet phldrT="[Text]"/>
      <dgm:spPr/>
      <dgm:t>
        <a:bodyPr/>
        <a:lstStyle/>
        <a:p>
          <a:r>
            <a:rPr lang="en-GB"/>
            <a:t>Utilise feedback from workshops to modify and update (as required)</a:t>
          </a:r>
        </a:p>
      </dgm:t>
    </dgm:pt>
    <dgm:pt modelId="{1FE9CD62-9A99-4FBE-9294-9AEC8BEE4EB7}" type="parTrans" cxnId="{A6DF698E-1B44-4655-8726-7B06152163D4}">
      <dgm:prSet/>
      <dgm:spPr/>
      <dgm:t>
        <a:bodyPr/>
        <a:lstStyle/>
        <a:p>
          <a:endParaRPr lang="en-GB"/>
        </a:p>
      </dgm:t>
    </dgm:pt>
    <dgm:pt modelId="{EDEDCEED-73F1-4EAA-9BF0-F0FAC2125964}" type="sibTrans" cxnId="{A6DF698E-1B44-4655-8726-7B06152163D4}">
      <dgm:prSet/>
      <dgm:spPr/>
      <dgm:t>
        <a:bodyPr/>
        <a:lstStyle/>
        <a:p>
          <a:endParaRPr lang="en-GB"/>
        </a:p>
      </dgm:t>
    </dgm:pt>
    <dgm:pt modelId="{87B0CA71-C511-4F7D-AA47-46B9717A550C}">
      <dgm:prSet phldrT="[Text]"/>
      <dgm:spPr/>
      <dgm:t>
        <a:bodyPr/>
        <a:lstStyle/>
        <a:p>
          <a:r>
            <a:rPr lang="en-GB"/>
            <a:t>Continue feedback loop and measure in line with Objectives and Key Results</a:t>
          </a:r>
        </a:p>
      </dgm:t>
    </dgm:pt>
    <dgm:pt modelId="{8192A90E-DC56-4833-BE24-73918B934E6D}" type="parTrans" cxnId="{857E5BF2-1D5D-4DF2-96A6-2B9E0B4B4DFA}">
      <dgm:prSet/>
      <dgm:spPr/>
      <dgm:t>
        <a:bodyPr/>
        <a:lstStyle/>
        <a:p>
          <a:endParaRPr lang="en-GB"/>
        </a:p>
      </dgm:t>
    </dgm:pt>
    <dgm:pt modelId="{2598459E-B8BC-4782-9108-4DDA32A586F0}" type="sibTrans" cxnId="{857E5BF2-1D5D-4DF2-96A6-2B9E0B4B4DFA}">
      <dgm:prSet/>
      <dgm:spPr/>
      <dgm:t>
        <a:bodyPr/>
        <a:lstStyle/>
        <a:p>
          <a:endParaRPr lang="en-GB"/>
        </a:p>
      </dgm:t>
    </dgm:pt>
    <dgm:pt modelId="{AFDCE5D6-EF9A-4360-896A-D68099B41A9A}" type="pres">
      <dgm:prSet presAssocID="{DD937026-FC8E-4EA7-A726-9E9F2BE0F6E7}" presName="rootnode" presStyleCnt="0">
        <dgm:presLayoutVars>
          <dgm:chMax/>
          <dgm:chPref/>
          <dgm:dir/>
          <dgm:animLvl val="lvl"/>
        </dgm:presLayoutVars>
      </dgm:prSet>
      <dgm:spPr/>
    </dgm:pt>
    <dgm:pt modelId="{872D8F3B-6938-42BE-BBFD-11AF1259679F}" type="pres">
      <dgm:prSet presAssocID="{E1FB6BEF-8BD4-409B-B7F7-CCFDEEF82191}" presName="composite" presStyleCnt="0"/>
      <dgm:spPr/>
    </dgm:pt>
    <dgm:pt modelId="{844202E1-8B41-42A8-870B-141C46B8BFD4}" type="pres">
      <dgm:prSet presAssocID="{E1FB6BEF-8BD4-409B-B7F7-CCFDEEF82191}" presName="bentUpArrow1" presStyleLbl="alignImgPlace1" presStyleIdx="0" presStyleCnt="3" custLinFactNeighborX="39830"/>
      <dgm:spPr/>
    </dgm:pt>
    <dgm:pt modelId="{D768604D-DEB7-44EE-A74F-BC6E0318476D}" type="pres">
      <dgm:prSet presAssocID="{E1FB6BEF-8BD4-409B-B7F7-CCFDEEF82191}" presName="ParentText" presStyleLbl="node1" presStyleIdx="0" presStyleCnt="4">
        <dgm:presLayoutVars>
          <dgm:chMax val="1"/>
          <dgm:chPref val="1"/>
          <dgm:bulletEnabled val="1"/>
        </dgm:presLayoutVars>
      </dgm:prSet>
      <dgm:spPr/>
    </dgm:pt>
    <dgm:pt modelId="{522526F0-F8CE-4A48-BD07-4A960F39690F}" type="pres">
      <dgm:prSet presAssocID="{E1FB6BEF-8BD4-409B-B7F7-CCFDEEF82191}" presName="ChildText" presStyleLbl="revTx" presStyleIdx="0" presStyleCnt="4" custScaleX="320897" custLinFactX="18378" custLinFactNeighborX="100000" custLinFactNeighborY="-356">
        <dgm:presLayoutVars>
          <dgm:chMax val="0"/>
          <dgm:chPref val="0"/>
          <dgm:bulletEnabled val="1"/>
        </dgm:presLayoutVars>
      </dgm:prSet>
      <dgm:spPr/>
    </dgm:pt>
    <dgm:pt modelId="{1E359B2E-A6F7-449E-BE5A-347E42FF53E8}" type="pres">
      <dgm:prSet presAssocID="{49F7A5D0-3CB8-427A-9529-30D65AACB033}" presName="sibTrans" presStyleCnt="0"/>
      <dgm:spPr/>
    </dgm:pt>
    <dgm:pt modelId="{FBF01567-5FAA-4126-8477-3D3F6836A2F3}" type="pres">
      <dgm:prSet presAssocID="{6402F513-E3C2-4418-B52A-D8A45DCB2EAF}" presName="composite" presStyleCnt="0"/>
      <dgm:spPr/>
    </dgm:pt>
    <dgm:pt modelId="{37366B64-82F3-4798-849D-F15F26944674}" type="pres">
      <dgm:prSet presAssocID="{6402F513-E3C2-4418-B52A-D8A45DCB2EAF}" presName="bentUpArrow1" presStyleLbl="alignImgPlace1" presStyleIdx="1" presStyleCnt="3"/>
      <dgm:spPr/>
    </dgm:pt>
    <dgm:pt modelId="{EC04AEFD-E41D-4662-A9B1-25B630160EED}" type="pres">
      <dgm:prSet presAssocID="{6402F513-E3C2-4418-B52A-D8A45DCB2EAF}" presName="ParentText" presStyleLbl="node1" presStyleIdx="1" presStyleCnt="4">
        <dgm:presLayoutVars>
          <dgm:chMax val="1"/>
          <dgm:chPref val="1"/>
          <dgm:bulletEnabled val="1"/>
        </dgm:presLayoutVars>
      </dgm:prSet>
      <dgm:spPr/>
    </dgm:pt>
    <dgm:pt modelId="{FEB7F936-A054-421E-B9BD-8441F3D08CF6}" type="pres">
      <dgm:prSet presAssocID="{6402F513-E3C2-4418-B52A-D8A45DCB2EAF}" presName="ChildText" presStyleLbl="revTx" presStyleIdx="1" presStyleCnt="4">
        <dgm:presLayoutVars>
          <dgm:chMax val="0"/>
          <dgm:chPref val="0"/>
          <dgm:bulletEnabled val="1"/>
        </dgm:presLayoutVars>
      </dgm:prSet>
      <dgm:spPr/>
    </dgm:pt>
    <dgm:pt modelId="{46D419D6-5D85-4944-97C8-FDE972734CCF}" type="pres">
      <dgm:prSet presAssocID="{D656308B-0FFE-4F57-9C07-68974E301920}" presName="sibTrans" presStyleCnt="0"/>
      <dgm:spPr/>
    </dgm:pt>
    <dgm:pt modelId="{6886606F-9012-49BB-BD34-9335AE1EA480}" type="pres">
      <dgm:prSet presAssocID="{DB35EA3D-C063-4FE5-8488-AF4275F4E45B}" presName="composite" presStyleCnt="0"/>
      <dgm:spPr/>
    </dgm:pt>
    <dgm:pt modelId="{C954690F-25AF-44FB-8310-298925E2B05B}" type="pres">
      <dgm:prSet presAssocID="{DB35EA3D-C063-4FE5-8488-AF4275F4E45B}" presName="bentUpArrow1" presStyleLbl="alignImgPlace1" presStyleIdx="2" presStyleCnt="3"/>
      <dgm:spPr/>
    </dgm:pt>
    <dgm:pt modelId="{378A97AD-BE44-457B-9098-35A7C5F30905}" type="pres">
      <dgm:prSet presAssocID="{DB35EA3D-C063-4FE5-8488-AF4275F4E45B}" presName="ParentText" presStyleLbl="node1" presStyleIdx="2" presStyleCnt="4">
        <dgm:presLayoutVars>
          <dgm:chMax val="1"/>
          <dgm:chPref val="1"/>
          <dgm:bulletEnabled val="1"/>
        </dgm:presLayoutVars>
      </dgm:prSet>
      <dgm:spPr/>
    </dgm:pt>
    <dgm:pt modelId="{C9946255-D53E-4A49-9C94-95F63426C4A5}" type="pres">
      <dgm:prSet presAssocID="{DB35EA3D-C063-4FE5-8488-AF4275F4E45B}" presName="ChildText" presStyleLbl="revTx" presStyleIdx="2" presStyleCnt="4">
        <dgm:presLayoutVars>
          <dgm:chMax val="0"/>
          <dgm:chPref val="0"/>
          <dgm:bulletEnabled val="1"/>
        </dgm:presLayoutVars>
      </dgm:prSet>
      <dgm:spPr/>
    </dgm:pt>
    <dgm:pt modelId="{110005BF-970E-47D4-83B4-EB963A31ACA7}" type="pres">
      <dgm:prSet presAssocID="{CD7E2A63-0F30-43FF-858F-C17D98E7E1BC}" presName="sibTrans" presStyleCnt="0"/>
      <dgm:spPr/>
    </dgm:pt>
    <dgm:pt modelId="{67DEF07D-3ABE-4126-B9B0-AD3964F9956C}" type="pres">
      <dgm:prSet presAssocID="{F99BC176-15E7-4777-BFC0-79ECDCDCD61D}" presName="composite" presStyleCnt="0"/>
      <dgm:spPr/>
    </dgm:pt>
    <dgm:pt modelId="{D71CBDA6-DFFC-4CEE-8369-F81233FA6D97}" type="pres">
      <dgm:prSet presAssocID="{F99BC176-15E7-4777-BFC0-79ECDCDCD61D}" presName="ParentText" presStyleLbl="node1" presStyleIdx="3" presStyleCnt="4">
        <dgm:presLayoutVars>
          <dgm:chMax val="1"/>
          <dgm:chPref val="1"/>
          <dgm:bulletEnabled val="1"/>
        </dgm:presLayoutVars>
      </dgm:prSet>
      <dgm:spPr/>
    </dgm:pt>
    <dgm:pt modelId="{FDD2C39E-607A-461E-B8E0-E89AEEBB2B36}" type="pres">
      <dgm:prSet presAssocID="{F99BC176-15E7-4777-BFC0-79ECDCDCD61D}" presName="FinalChildText" presStyleLbl="revTx" presStyleIdx="3" presStyleCnt="4">
        <dgm:presLayoutVars>
          <dgm:chMax val="0"/>
          <dgm:chPref val="0"/>
          <dgm:bulletEnabled val="1"/>
        </dgm:presLayoutVars>
      </dgm:prSet>
      <dgm:spPr/>
    </dgm:pt>
  </dgm:ptLst>
  <dgm:cxnLst>
    <dgm:cxn modelId="{1C604723-DA35-4DB7-9384-BBCAF0498A77}" type="presOf" srcId="{E1FB6BEF-8BD4-409B-B7F7-CCFDEEF82191}" destId="{D768604D-DEB7-44EE-A74F-BC6E0318476D}" srcOrd="0" destOrd="0" presId="urn:microsoft.com/office/officeart/2005/8/layout/StepDownProcess"/>
    <dgm:cxn modelId="{7D51655E-2AC2-4D2F-A41D-017A61E3B819}" type="presOf" srcId="{DB35EA3D-C063-4FE5-8488-AF4275F4E45B}" destId="{378A97AD-BE44-457B-9098-35A7C5F30905}" srcOrd="0" destOrd="0" presId="urn:microsoft.com/office/officeart/2005/8/layout/StepDownProcess"/>
    <dgm:cxn modelId="{41328D44-EA77-48F0-9120-1FB16A376CCC}" type="presOf" srcId="{87B0CA71-C511-4F7D-AA47-46B9717A550C}" destId="{FDD2C39E-607A-461E-B8E0-E89AEEBB2B36}" srcOrd="0" destOrd="0" presId="urn:microsoft.com/office/officeart/2005/8/layout/StepDownProcess"/>
    <dgm:cxn modelId="{B8737F4D-1D67-466F-B267-6CA74F6250B0}" type="presOf" srcId="{F99BC176-15E7-4777-BFC0-79ECDCDCD61D}" destId="{D71CBDA6-DFFC-4CEE-8369-F81233FA6D97}" srcOrd="0" destOrd="0" presId="urn:microsoft.com/office/officeart/2005/8/layout/StepDownProcess"/>
    <dgm:cxn modelId="{E558E054-02AE-4FDD-9B14-ABB02A03DB5C}" srcId="{DD937026-FC8E-4EA7-A726-9E9F2BE0F6E7}" destId="{F99BC176-15E7-4777-BFC0-79ECDCDCD61D}" srcOrd="3" destOrd="0" parTransId="{8C60AE1D-70A7-49E5-82E0-884EBBE06DA0}" sibTransId="{B2E2E28B-9956-4779-B82E-5D0E5F10363A}"/>
    <dgm:cxn modelId="{3660EA74-50D3-4147-93ED-D9E8F4BEC447}" srcId="{DD937026-FC8E-4EA7-A726-9E9F2BE0F6E7}" destId="{DB35EA3D-C063-4FE5-8488-AF4275F4E45B}" srcOrd="2" destOrd="0" parTransId="{E46331B6-65E1-42EB-BD8A-5281F0C4E2E4}" sibTransId="{CD7E2A63-0F30-43FF-858F-C17D98E7E1BC}"/>
    <dgm:cxn modelId="{D8A01B59-9999-4C14-BFE8-1A0F4761C8FD}" type="presOf" srcId="{DD937026-FC8E-4EA7-A726-9E9F2BE0F6E7}" destId="{AFDCE5D6-EF9A-4360-896A-D68099B41A9A}" srcOrd="0" destOrd="0" presId="urn:microsoft.com/office/officeart/2005/8/layout/StepDownProcess"/>
    <dgm:cxn modelId="{A841FF80-1A87-4458-8CB9-66C40D946F36}" srcId="{E1FB6BEF-8BD4-409B-B7F7-CCFDEEF82191}" destId="{A3BD1600-A0BF-4034-B155-EC956EA9E676}" srcOrd="0" destOrd="0" parTransId="{94E800B2-D760-4673-8843-8BD7B26EF148}" sibTransId="{E3A740C6-FE64-47DB-99C8-DC783FDCA480}"/>
    <dgm:cxn modelId="{A6DF698E-1B44-4655-8726-7B06152163D4}" srcId="{DB35EA3D-C063-4FE5-8488-AF4275F4E45B}" destId="{81ED3472-8526-40BE-B5DA-4B8F24174CF4}" srcOrd="0" destOrd="0" parTransId="{1FE9CD62-9A99-4FBE-9294-9AEC8BEE4EB7}" sibTransId="{EDEDCEED-73F1-4EAA-9BF0-F0FAC2125964}"/>
    <dgm:cxn modelId="{23ACDF93-988E-42DA-9F30-27FAC332C2A3}" srcId="{6402F513-E3C2-4418-B52A-D8A45DCB2EAF}" destId="{FE0F5C33-846B-40A4-BBC9-63FA298DF2BF}" srcOrd="0" destOrd="0" parTransId="{6AEC8A9F-2486-4562-AB35-C4D67A9CDDFF}" sibTransId="{2AAAC982-EA36-4A46-8278-B5286BEEDC15}"/>
    <dgm:cxn modelId="{66886596-34D9-422E-ABEE-70938C211FCF}" type="presOf" srcId="{A3BD1600-A0BF-4034-B155-EC956EA9E676}" destId="{522526F0-F8CE-4A48-BD07-4A960F39690F}" srcOrd="0" destOrd="0" presId="urn:microsoft.com/office/officeart/2005/8/layout/StepDownProcess"/>
    <dgm:cxn modelId="{249A319A-C73B-4A0D-B4F9-453FEB831B21}" srcId="{DD937026-FC8E-4EA7-A726-9E9F2BE0F6E7}" destId="{6402F513-E3C2-4418-B52A-D8A45DCB2EAF}" srcOrd="1" destOrd="0" parTransId="{46B03773-C8AE-4028-AC04-A9355EB0DA6F}" sibTransId="{D656308B-0FFE-4F57-9C07-68974E301920}"/>
    <dgm:cxn modelId="{A4B46B9B-2965-4027-A0FC-6F6CE2225B0E}" type="presOf" srcId="{FE0F5C33-846B-40A4-BBC9-63FA298DF2BF}" destId="{FEB7F936-A054-421E-B9BD-8441F3D08CF6}" srcOrd="0" destOrd="0" presId="urn:microsoft.com/office/officeart/2005/8/layout/StepDownProcess"/>
    <dgm:cxn modelId="{67F7B0B8-98E6-4343-90A8-9BB669628681}" srcId="{DD937026-FC8E-4EA7-A726-9E9F2BE0F6E7}" destId="{E1FB6BEF-8BD4-409B-B7F7-CCFDEEF82191}" srcOrd="0" destOrd="0" parTransId="{D9D455DA-F8B3-479C-AE7B-1A96E49E7BD7}" sibTransId="{49F7A5D0-3CB8-427A-9529-30D65AACB033}"/>
    <dgm:cxn modelId="{C86B01BB-B4CD-40C9-BCC7-FBC563F1EC8B}" type="presOf" srcId="{6402F513-E3C2-4418-B52A-D8A45DCB2EAF}" destId="{EC04AEFD-E41D-4662-A9B1-25B630160EED}" srcOrd="0" destOrd="0" presId="urn:microsoft.com/office/officeart/2005/8/layout/StepDownProcess"/>
    <dgm:cxn modelId="{857E5BF2-1D5D-4DF2-96A6-2B9E0B4B4DFA}" srcId="{F99BC176-15E7-4777-BFC0-79ECDCDCD61D}" destId="{87B0CA71-C511-4F7D-AA47-46B9717A550C}" srcOrd="0" destOrd="0" parTransId="{8192A90E-DC56-4833-BE24-73918B934E6D}" sibTransId="{2598459E-B8BC-4782-9108-4DDA32A586F0}"/>
    <dgm:cxn modelId="{C7E8B1F9-DBD5-49DB-B2F5-00EB0DAF0490}" type="presOf" srcId="{81ED3472-8526-40BE-B5DA-4B8F24174CF4}" destId="{C9946255-D53E-4A49-9C94-95F63426C4A5}" srcOrd="0" destOrd="0" presId="urn:microsoft.com/office/officeart/2005/8/layout/StepDownProcess"/>
    <dgm:cxn modelId="{AE790CE5-7006-4051-8A13-82D563676494}" type="presParOf" srcId="{AFDCE5D6-EF9A-4360-896A-D68099B41A9A}" destId="{872D8F3B-6938-42BE-BBFD-11AF1259679F}" srcOrd="0" destOrd="0" presId="urn:microsoft.com/office/officeart/2005/8/layout/StepDownProcess"/>
    <dgm:cxn modelId="{15CA3834-038A-4438-8325-6DCFFB737913}" type="presParOf" srcId="{872D8F3B-6938-42BE-BBFD-11AF1259679F}" destId="{844202E1-8B41-42A8-870B-141C46B8BFD4}" srcOrd="0" destOrd="0" presId="urn:microsoft.com/office/officeart/2005/8/layout/StepDownProcess"/>
    <dgm:cxn modelId="{EDAEF909-9A85-40A8-894D-C5ACCD8163C7}" type="presParOf" srcId="{872D8F3B-6938-42BE-BBFD-11AF1259679F}" destId="{D768604D-DEB7-44EE-A74F-BC6E0318476D}" srcOrd="1" destOrd="0" presId="urn:microsoft.com/office/officeart/2005/8/layout/StepDownProcess"/>
    <dgm:cxn modelId="{D64F0501-917A-43E4-8CF1-0F55BC980AA6}" type="presParOf" srcId="{872D8F3B-6938-42BE-BBFD-11AF1259679F}" destId="{522526F0-F8CE-4A48-BD07-4A960F39690F}" srcOrd="2" destOrd="0" presId="urn:microsoft.com/office/officeart/2005/8/layout/StepDownProcess"/>
    <dgm:cxn modelId="{456C3124-27A9-46CC-9EFA-0B589AF64631}" type="presParOf" srcId="{AFDCE5D6-EF9A-4360-896A-D68099B41A9A}" destId="{1E359B2E-A6F7-449E-BE5A-347E42FF53E8}" srcOrd="1" destOrd="0" presId="urn:microsoft.com/office/officeart/2005/8/layout/StepDownProcess"/>
    <dgm:cxn modelId="{B384F4A9-01EA-4DEE-8F22-14A4141D1C59}" type="presParOf" srcId="{AFDCE5D6-EF9A-4360-896A-D68099B41A9A}" destId="{FBF01567-5FAA-4126-8477-3D3F6836A2F3}" srcOrd="2" destOrd="0" presId="urn:microsoft.com/office/officeart/2005/8/layout/StepDownProcess"/>
    <dgm:cxn modelId="{43275374-CAAF-47C8-80F5-1E418B75BC9A}" type="presParOf" srcId="{FBF01567-5FAA-4126-8477-3D3F6836A2F3}" destId="{37366B64-82F3-4798-849D-F15F26944674}" srcOrd="0" destOrd="0" presId="urn:microsoft.com/office/officeart/2005/8/layout/StepDownProcess"/>
    <dgm:cxn modelId="{AE272725-0755-4A23-82F8-38883E94E738}" type="presParOf" srcId="{FBF01567-5FAA-4126-8477-3D3F6836A2F3}" destId="{EC04AEFD-E41D-4662-A9B1-25B630160EED}" srcOrd="1" destOrd="0" presId="urn:microsoft.com/office/officeart/2005/8/layout/StepDownProcess"/>
    <dgm:cxn modelId="{6959F590-F788-47B9-9872-46070352ECB7}" type="presParOf" srcId="{FBF01567-5FAA-4126-8477-3D3F6836A2F3}" destId="{FEB7F936-A054-421E-B9BD-8441F3D08CF6}" srcOrd="2" destOrd="0" presId="urn:microsoft.com/office/officeart/2005/8/layout/StepDownProcess"/>
    <dgm:cxn modelId="{D5888A57-805C-4708-A5E8-8C8D8AEBC77F}" type="presParOf" srcId="{AFDCE5D6-EF9A-4360-896A-D68099B41A9A}" destId="{46D419D6-5D85-4944-97C8-FDE972734CCF}" srcOrd="3" destOrd="0" presId="urn:microsoft.com/office/officeart/2005/8/layout/StepDownProcess"/>
    <dgm:cxn modelId="{E03DB8EE-0BBD-4F27-96F7-D3BED79E7CFA}" type="presParOf" srcId="{AFDCE5D6-EF9A-4360-896A-D68099B41A9A}" destId="{6886606F-9012-49BB-BD34-9335AE1EA480}" srcOrd="4" destOrd="0" presId="urn:microsoft.com/office/officeart/2005/8/layout/StepDownProcess"/>
    <dgm:cxn modelId="{F68A9B4A-D47E-4A31-A137-3974F747E0EC}" type="presParOf" srcId="{6886606F-9012-49BB-BD34-9335AE1EA480}" destId="{C954690F-25AF-44FB-8310-298925E2B05B}" srcOrd="0" destOrd="0" presId="urn:microsoft.com/office/officeart/2005/8/layout/StepDownProcess"/>
    <dgm:cxn modelId="{F69E3645-F2F3-469E-B96D-9C34BDA44B10}" type="presParOf" srcId="{6886606F-9012-49BB-BD34-9335AE1EA480}" destId="{378A97AD-BE44-457B-9098-35A7C5F30905}" srcOrd="1" destOrd="0" presId="urn:microsoft.com/office/officeart/2005/8/layout/StepDownProcess"/>
    <dgm:cxn modelId="{DD213BBB-06E7-4628-AC41-71C77ADE5882}" type="presParOf" srcId="{6886606F-9012-49BB-BD34-9335AE1EA480}" destId="{C9946255-D53E-4A49-9C94-95F63426C4A5}" srcOrd="2" destOrd="0" presId="urn:microsoft.com/office/officeart/2005/8/layout/StepDownProcess"/>
    <dgm:cxn modelId="{DF6AE3B9-9929-4C4A-B8D2-1901BBFC1FBB}" type="presParOf" srcId="{AFDCE5D6-EF9A-4360-896A-D68099B41A9A}" destId="{110005BF-970E-47D4-83B4-EB963A31ACA7}" srcOrd="5" destOrd="0" presId="urn:microsoft.com/office/officeart/2005/8/layout/StepDownProcess"/>
    <dgm:cxn modelId="{CCD7FE2D-0F5B-4D16-B1F4-9C1BD584C77D}" type="presParOf" srcId="{AFDCE5D6-EF9A-4360-896A-D68099B41A9A}" destId="{67DEF07D-3ABE-4126-B9B0-AD3964F9956C}" srcOrd="6" destOrd="0" presId="urn:microsoft.com/office/officeart/2005/8/layout/StepDownProcess"/>
    <dgm:cxn modelId="{9501AFBE-A702-4016-8AD4-438D04D2AF78}" type="presParOf" srcId="{67DEF07D-3ABE-4126-B9B0-AD3964F9956C}" destId="{D71CBDA6-DFFC-4CEE-8369-F81233FA6D97}" srcOrd="0" destOrd="0" presId="urn:microsoft.com/office/officeart/2005/8/layout/StepDownProcess"/>
    <dgm:cxn modelId="{6676D4CD-45D6-4B21-8E52-AD5C150792EA}" type="presParOf" srcId="{67DEF07D-3ABE-4126-B9B0-AD3964F9956C}" destId="{FDD2C39E-607A-461E-B8E0-E89AEEBB2B36}" srcOrd="1"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A9B5EA83-FF98-4543-8766-B2C1208B1639}" type="doc">
      <dgm:prSet loTypeId="urn:microsoft.com/office/officeart/2005/8/layout/process3" loCatId="process" qsTypeId="urn:microsoft.com/office/officeart/2005/8/quickstyle/simple1" qsCatId="simple" csTypeId="urn:microsoft.com/office/officeart/2005/8/colors/accent1_2" csCatId="accent1" phldr="1"/>
      <dgm:spPr/>
      <dgm:t>
        <a:bodyPr/>
        <a:lstStyle/>
        <a:p>
          <a:endParaRPr lang="en-GB"/>
        </a:p>
      </dgm:t>
    </dgm:pt>
    <dgm:pt modelId="{5C72BA44-492A-4FFB-824A-30F928BEF3F7}">
      <dgm:prSet phldrT="[Text]"/>
      <dgm:spPr/>
      <dgm:t>
        <a:bodyPr/>
        <a:lstStyle/>
        <a:p>
          <a:r>
            <a:rPr lang="en-GB"/>
            <a:t>Annual Delivery plan</a:t>
          </a:r>
        </a:p>
      </dgm:t>
    </dgm:pt>
    <dgm:pt modelId="{DF15DE41-3203-4B09-831C-C1497ED75428}" type="parTrans" cxnId="{A82CDDB8-FCB3-4E6E-9FCD-F1FC125A6F88}">
      <dgm:prSet/>
      <dgm:spPr/>
      <dgm:t>
        <a:bodyPr/>
        <a:lstStyle/>
        <a:p>
          <a:endParaRPr lang="en-GB"/>
        </a:p>
      </dgm:t>
    </dgm:pt>
    <dgm:pt modelId="{74F27A10-94B9-49E0-9C6A-1E9894683B96}" type="sibTrans" cxnId="{A82CDDB8-FCB3-4E6E-9FCD-F1FC125A6F88}">
      <dgm:prSet/>
      <dgm:spPr/>
      <dgm:t>
        <a:bodyPr/>
        <a:lstStyle/>
        <a:p>
          <a:endParaRPr lang="en-GB"/>
        </a:p>
      </dgm:t>
    </dgm:pt>
    <dgm:pt modelId="{D6C5DEBA-42A4-4D92-8106-52DACB927041}">
      <dgm:prSet phldrT="[Text]"/>
      <dgm:spPr/>
      <dgm:t>
        <a:bodyPr/>
        <a:lstStyle/>
        <a:p>
          <a:r>
            <a:rPr lang="en-GB"/>
            <a:t>Co-developed with internal and external stakeholders</a:t>
          </a:r>
        </a:p>
      </dgm:t>
    </dgm:pt>
    <dgm:pt modelId="{9B950F5C-C9DC-4023-9886-949CBBCD3E75}" type="parTrans" cxnId="{E79CF21D-0E20-4CA3-8B58-7AEF682B6893}">
      <dgm:prSet/>
      <dgm:spPr/>
      <dgm:t>
        <a:bodyPr/>
        <a:lstStyle/>
        <a:p>
          <a:endParaRPr lang="en-GB"/>
        </a:p>
      </dgm:t>
    </dgm:pt>
    <dgm:pt modelId="{D8F89E93-0229-474F-B144-EA7DBBCEC272}" type="sibTrans" cxnId="{E79CF21D-0E20-4CA3-8B58-7AEF682B6893}">
      <dgm:prSet/>
      <dgm:spPr/>
      <dgm:t>
        <a:bodyPr/>
        <a:lstStyle/>
        <a:p>
          <a:endParaRPr lang="en-GB"/>
        </a:p>
      </dgm:t>
    </dgm:pt>
    <dgm:pt modelId="{F1BDA5C0-163B-4D7F-8747-0027866F77FC}">
      <dgm:prSet phldrT="[Text]"/>
      <dgm:spPr/>
      <dgm:t>
        <a:bodyPr/>
        <a:lstStyle/>
        <a:p>
          <a:r>
            <a:rPr lang="en-GB"/>
            <a:t>Multi-year strategy</a:t>
          </a:r>
        </a:p>
      </dgm:t>
    </dgm:pt>
    <dgm:pt modelId="{91D11A16-5DF3-4822-81A2-347D7BF98AE8}" type="parTrans" cxnId="{E4372F1B-5DEF-4062-871B-0F37DFFF58FB}">
      <dgm:prSet/>
      <dgm:spPr/>
      <dgm:t>
        <a:bodyPr/>
        <a:lstStyle/>
        <a:p>
          <a:endParaRPr lang="en-GB"/>
        </a:p>
      </dgm:t>
    </dgm:pt>
    <dgm:pt modelId="{17C70405-A455-465D-8A25-89560AAE006C}" type="sibTrans" cxnId="{E4372F1B-5DEF-4062-871B-0F37DFFF58FB}">
      <dgm:prSet/>
      <dgm:spPr/>
      <dgm:t>
        <a:bodyPr/>
        <a:lstStyle/>
        <a:p>
          <a:endParaRPr lang="en-GB"/>
        </a:p>
      </dgm:t>
    </dgm:pt>
    <dgm:pt modelId="{733B365E-ADEA-4AB0-B6AC-673CE607BABB}">
      <dgm:prSet phldrT="[Text]"/>
      <dgm:spPr/>
      <dgm:t>
        <a:bodyPr/>
        <a:lstStyle/>
        <a:p>
          <a:r>
            <a:rPr lang="en-GB"/>
            <a:t>Identify where and who we will engage</a:t>
          </a:r>
        </a:p>
      </dgm:t>
    </dgm:pt>
    <dgm:pt modelId="{054D5AF3-E29C-468F-8947-86A99D7C4BE8}" type="parTrans" cxnId="{11E18883-D5A7-42E5-B462-A1A4A28A65D1}">
      <dgm:prSet/>
      <dgm:spPr/>
      <dgm:t>
        <a:bodyPr/>
        <a:lstStyle/>
        <a:p>
          <a:endParaRPr lang="en-GB"/>
        </a:p>
      </dgm:t>
    </dgm:pt>
    <dgm:pt modelId="{484BD0A0-DF12-43C2-ADF2-1871FA2248B1}" type="sibTrans" cxnId="{11E18883-D5A7-42E5-B462-A1A4A28A65D1}">
      <dgm:prSet/>
      <dgm:spPr/>
      <dgm:t>
        <a:bodyPr/>
        <a:lstStyle/>
        <a:p>
          <a:endParaRPr lang="en-GB"/>
        </a:p>
      </dgm:t>
    </dgm:pt>
    <dgm:pt modelId="{FC7ECFA2-D5D9-420C-ADE0-4C38DAFBF81A}">
      <dgm:prSet phldrT="[Text]"/>
      <dgm:spPr/>
      <dgm:t>
        <a:bodyPr/>
        <a:lstStyle/>
        <a:p>
          <a:r>
            <a:rPr lang="en-GB"/>
            <a:t>External engagement and review cycle</a:t>
          </a:r>
        </a:p>
      </dgm:t>
    </dgm:pt>
    <dgm:pt modelId="{1AEDCB47-399C-4296-812C-6C14F9595FD3}" type="parTrans" cxnId="{94266AE7-6938-4A4A-8E9F-061D5999F1DB}">
      <dgm:prSet/>
      <dgm:spPr/>
      <dgm:t>
        <a:bodyPr/>
        <a:lstStyle/>
        <a:p>
          <a:endParaRPr lang="en-GB"/>
        </a:p>
      </dgm:t>
    </dgm:pt>
    <dgm:pt modelId="{2B6AE3E5-A37D-41E8-8D33-9203EB9A8AD7}" type="sibTrans" cxnId="{94266AE7-6938-4A4A-8E9F-061D5999F1DB}">
      <dgm:prSet/>
      <dgm:spPr/>
      <dgm:t>
        <a:bodyPr/>
        <a:lstStyle/>
        <a:p>
          <a:endParaRPr lang="en-GB"/>
        </a:p>
      </dgm:t>
    </dgm:pt>
    <dgm:pt modelId="{50048F5B-D143-4022-B2AE-BFF833F4DE02}">
      <dgm:prSet phldrT="[Text]"/>
      <dgm:spPr/>
      <dgm:t>
        <a:bodyPr/>
        <a:lstStyle/>
        <a:p>
          <a:r>
            <a:rPr lang="en-GB"/>
            <a:t>What we will create</a:t>
          </a:r>
        </a:p>
      </dgm:t>
    </dgm:pt>
    <dgm:pt modelId="{458EBF03-6598-43D3-8B33-18C7E5CC6000}" type="parTrans" cxnId="{B3A9B349-9332-4296-82A5-D7BA290BC353}">
      <dgm:prSet/>
      <dgm:spPr/>
      <dgm:t>
        <a:bodyPr/>
        <a:lstStyle/>
        <a:p>
          <a:endParaRPr lang="en-GB"/>
        </a:p>
      </dgm:t>
    </dgm:pt>
    <dgm:pt modelId="{927E3BFD-9B0F-4725-BE75-4B454B2D204D}" type="sibTrans" cxnId="{B3A9B349-9332-4296-82A5-D7BA290BC353}">
      <dgm:prSet/>
      <dgm:spPr/>
      <dgm:t>
        <a:bodyPr/>
        <a:lstStyle/>
        <a:p>
          <a:endParaRPr lang="en-GB"/>
        </a:p>
      </dgm:t>
    </dgm:pt>
    <dgm:pt modelId="{C16C5A7D-A7E9-414E-9FA8-851205D456E7}">
      <dgm:prSet phldrT="[Text]"/>
      <dgm:spPr/>
      <dgm:t>
        <a:bodyPr/>
        <a:lstStyle/>
        <a:p>
          <a:r>
            <a:rPr lang="en-GB"/>
            <a:t>Impacts and outcomes</a:t>
          </a:r>
        </a:p>
      </dgm:t>
    </dgm:pt>
    <dgm:pt modelId="{23842737-998E-4655-BE96-79E9CCDF2C62}" type="parTrans" cxnId="{72D571DC-2A4D-4FDA-AFBB-A691CEF14D9D}">
      <dgm:prSet/>
      <dgm:spPr/>
      <dgm:t>
        <a:bodyPr/>
        <a:lstStyle/>
        <a:p>
          <a:endParaRPr lang="en-GB"/>
        </a:p>
      </dgm:t>
    </dgm:pt>
    <dgm:pt modelId="{E7CF6A95-74DE-472C-8471-9EEBF9643E24}" type="sibTrans" cxnId="{72D571DC-2A4D-4FDA-AFBB-A691CEF14D9D}">
      <dgm:prSet/>
      <dgm:spPr/>
      <dgm:t>
        <a:bodyPr/>
        <a:lstStyle/>
        <a:p>
          <a:endParaRPr lang="en-GB"/>
        </a:p>
      </dgm:t>
    </dgm:pt>
    <dgm:pt modelId="{BBE08604-7E80-40A5-8B05-AE5DFE472F7C}">
      <dgm:prSet phldrT="[Text]"/>
      <dgm:spPr/>
      <dgm:t>
        <a:bodyPr/>
        <a:lstStyle/>
        <a:p>
          <a:r>
            <a:rPr lang="en-GB"/>
            <a:t>Developed with domain leads</a:t>
          </a:r>
        </a:p>
      </dgm:t>
    </dgm:pt>
    <dgm:pt modelId="{C8EC418F-F78D-4538-A7C0-D0555DE51C64}" type="parTrans" cxnId="{10DB8788-3A41-4364-BCB8-B97A9C74E043}">
      <dgm:prSet/>
      <dgm:spPr/>
      <dgm:t>
        <a:bodyPr/>
        <a:lstStyle/>
        <a:p>
          <a:endParaRPr lang="en-GB"/>
        </a:p>
      </dgm:t>
    </dgm:pt>
    <dgm:pt modelId="{28F47B07-2A0F-4371-8B97-AC37550B382A}" type="sibTrans" cxnId="{10DB8788-3A41-4364-BCB8-B97A9C74E043}">
      <dgm:prSet/>
      <dgm:spPr/>
      <dgm:t>
        <a:bodyPr/>
        <a:lstStyle/>
        <a:p>
          <a:endParaRPr lang="en-GB"/>
        </a:p>
      </dgm:t>
    </dgm:pt>
    <dgm:pt modelId="{530A91DC-2781-454E-B9B3-F25EFD8B9B16}">
      <dgm:prSet phldrT="[Text]"/>
      <dgm:spPr/>
      <dgm:t>
        <a:bodyPr/>
        <a:lstStyle/>
        <a:p>
          <a:r>
            <a:rPr lang="en-GB"/>
            <a:t>Ecosystem Strategies review</a:t>
          </a:r>
        </a:p>
      </dgm:t>
    </dgm:pt>
    <dgm:pt modelId="{31EF5C91-6FC5-418F-B3EB-6C71BAA4C997}" type="parTrans" cxnId="{C50DA166-81C2-48B9-A4B5-A35DE1AA1498}">
      <dgm:prSet/>
      <dgm:spPr/>
      <dgm:t>
        <a:bodyPr/>
        <a:lstStyle/>
        <a:p>
          <a:endParaRPr lang="en-GB"/>
        </a:p>
      </dgm:t>
    </dgm:pt>
    <dgm:pt modelId="{8EA3DEF6-7178-4F86-8F79-E226E8CA201E}" type="sibTrans" cxnId="{C50DA166-81C2-48B9-A4B5-A35DE1AA1498}">
      <dgm:prSet/>
      <dgm:spPr/>
      <dgm:t>
        <a:bodyPr/>
        <a:lstStyle/>
        <a:p>
          <a:endParaRPr lang="en-GB"/>
        </a:p>
      </dgm:t>
    </dgm:pt>
    <dgm:pt modelId="{B8A7C186-862C-4920-B0E5-83C336B37DF2}">
      <dgm:prSet phldrT="[Text]"/>
      <dgm:spPr/>
      <dgm:t>
        <a:bodyPr/>
        <a:lstStyle/>
        <a:p>
          <a:r>
            <a:rPr lang="en-GB"/>
            <a:t>Review and align with external strategies</a:t>
          </a:r>
        </a:p>
      </dgm:t>
    </dgm:pt>
    <dgm:pt modelId="{FCE400C9-B637-4046-9D59-B26C42DB8CE6}" type="parTrans" cxnId="{D13795CA-0B6E-47DC-9AF0-50D0FB704815}">
      <dgm:prSet/>
      <dgm:spPr/>
      <dgm:t>
        <a:bodyPr/>
        <a:lstStyle/>
        <a:p>
          <a:endParaRPr lang="en-GB"/>
        </a:p>
      </dgm:t>
    </dgm:pt>
    <dgm:pt modelId="{24B4C62B-675C-47B0-A92D-4062D11F33FE}" type="sibTrans" cxnId="{D13795CA-0B6E-47DC-9AF0-50D0FB704815}">
      <dgm:prSet/>
      <dgm:spPr/>
      <dgm:t>
        <a:bodyPr/>
        <a:lstStyle/>
        <a:p>
          <a:endParaRPr lang="en-GB"/>
        </a:p>
      </dgm:t>
    </dgm:pt>
    <dgm:pt modelId="{7632DC3E-84E0-4F80-A811-D511E78DF036}">
      <dgm:prSet phldrT="[Text]"/>
      <dgm:spPr/>
      <dgm:t>
        <a:bodyPr/>
        <a:lstStyle/>
        <a:p>
          <a:r>
            <a:rPr lang="en-GB"/>
            <a:t>3-5 year ambitions</a:t>
          </a:r>
        </a:p>
      </dgm:t>
    </dgm:pt>
    <dgm:pt modelId="{674CA3FC-6EEE-4F8C-8F77-C9648928ED90}" type="parTrans" cxnId="{FB3F557D-55A4-47B3-BEB5-A9DA0EAAFA11}">
      <dgm:prSet/>
      <dgm:spPr/>
      <dgm:t>
        <a:bodyPr/>
        <a:lstStyle/>
        <a:p>
          <a:endParaRPr lang="en-GB"/>
        </a:p>
      </dgm:t>
    </dgm:pt>
    <dgm:pt modelId="{CC353E88-8A79-4146-AC79-8FF3CFA4BC46}" type="sibTrans" cxnId="{FB3F557D-55A4-47B3-BEB5-A9DA0EAAFA11}">
      <dgm:prSet/>
      <dgm:spPr/>
      <dgm:t>
        <a:bodyPr/>
        <a:lstStyle/>
        <a:p>
          <a:endParaRPr lang="en-GB"/>
        </a:p>
      </dgm:t>
    </dgm:pt>
    <dgm:pt modelId="{40E5EA76-A881-42EA-9F7E-4EBB7ED851F0}">
      <dgm:prSet phldrT="[Text]"/>
      <dgm:spPr/>
      <dgm:t>
        <a:bodyPr/>
        <a:lstStyle/>
        <a:p>
          <a:r>
            <a:rPr lang="en-GB"/>
            <a:t>Position papers and reports</a:t>
          </a:r>
        </a:p>
      </dgm:t>
    </dgm:pt>
    <dgm:pt modelId="{DE08BD20-F595-4C17-B8DE-47A67786A1E7}" type="parTrans" cxnId="{05AEFCA9-1CC9-4894-9D3D-C05BE48BA285}">
      <dgm:prSet/>
      <dgm:spPr/>
      <dgm:t>
        <a:bodyPr/>
        <a:lstStyle/>
        <a:p>
          <a:endParaRPr lang="en-GB"/>
        </a:p>
      </dgm:t>
    </dgm:pt>
    <dgm:pt modelId="{BA5A698C-6B95-444C-BB99-C0558D962771}" type="sibTrans" cxnId="{05AEFCA9-1CC9-4894-9D3D-C05BE48BA285}">
      <dgm:prSet/>
      <dgm:spPr/>
      <dgm:t>
        <a:bodyPr/>
        <a:lstStyle/>
        <a:p>
          <a:endParaRPr lang="en-GB"/>
        </a:p>
      </dgm:t>
    </dgm:pt>
    <dgm:pt modelId="{EA31B098-8B00-45A7-AA61-575F65E66426}">
      <dgm:prSet phldrT="[Text]"/>
      <dgm:spPr/>
      <dgm:t>
        <a:bodyPr/>
        <a:lstStyle/>
        <a:p>
          <a:r>
            <a:rPr lang="en-GB"/>
            <a:t>Thought leadership</a:t>
          </a:r>
        </a:p>
      </dgm:t>
    </dgm:pt>
    <dgm:pt modelId="{2B5FA713-4C47-4C5C-B767-DE97800C662C}" type="parTrans" cxnId="{27D76735-86D3-4F92-9432-0C0F0BFAAC81}">
      <dgm:prSet/>
      <dgm:spPr/>
      <dgm:t>
        <a:bodyPr/>
        <a:lstStyle/>
        <a:p>
          <a:endParaRPr lang="en-GB"/>
        </a:p>
      </dgm:t>
    </dgm:pt>
    <dgm:pt modelId="{FA5E1EE6-235B-4E0E-85D7-7725730FF007}" type="sibTrans" cxnId="{27D76735-86D3-4F92-9432-0C0F0BFAAC81}">
      <dgm:prSet/>
      <dgm:spPr/>
      <dgm:t>
        <a:bodyPr/>
        <a:lstStyle/>
        <a:p>
          <a:endParaRPr lang="en-GB"/>
        </a:p>
      </dgm:t>
    </dgm:pt>
    <dgm:pt modelId="{CDC473E5-42FF-4DF0-9745-7FFAE2D18E5F}">
      <dgm:prSet phldrT="[Text]"/>
      <dgm:spPr/>
      <dgm:t>
        <a:bodyPr/>
        <a:lstStyle/>
        <a:p>
          <a:r>
            <a:rPr lang="en-GB"/>
            <a:t>Identification of new innovations </a:t>
          </a:r>
        </a:p>
      </dgm:t>
    </dgm:pt>
    <dgm:pt modelId="{9E2B1B8D-AEAB-4350-861F-2F967ACAEB1F}" type="parTrans" cxnId="{4FA75B6F-CD2C-49B3-89E2-9CF2518478CE}">
      <dgm:prSet/>
      <dgm:spPr/>
      <dgm:t>
        <a:bodyPr/>
        <a:lstStyle/>
        <a:p>
          <a:endParaRPr lang="en-GB"/>
        </a:p>
      </dgm:t>
    </dgm:pt>
    <dgm:pt modelId="{BB5211D6-E08B-4DE3-9715-BBF2B7B84D94}" type="sibTrans" cxnId="{4FA75B6F-CD2C-49B3-89E2-9CF2518478CE}">
      <dgm:prSet/>
      <dgm:spPr/>
      <dgm:t>
        <a:bodyPr/>
        <a:lstStyle/>
        <a:p>
          <a:endParaRPr lang="en-GB"/>
        </a:p>
      </dgm:t>
    </dgm:pt>
    <dgm:pt modelId="{6FA06740-5E25-4810-89C2-C94E2F1F1CD9}">
      <dgm:prSet phldrT="[Text]"/>
      <dgm:spPr/>
      <dgm:t>
        <a:bodyPr/>
        <a:lstStyle/>
        <a:p>
          <a:r>
            <a:rPr lang="en-GB"/>
            <a:t>Value spaces and opportunities</a:t>
          </a:r>
        </a:p>
      </dgm:t>
    </dgm:pt>
    <dgm:pt modelId="{D30CEE58-F3F1-43AD-928F-033D77398950}" type="parTrans" cxnId="{E3B586F9-0513-40F1-8FB9-F9387D20CD0E}">
      <dgm:prSet/>
      <dgm:spPr/>
      <dgm:t>
        <a:bodyPr/>
        <a:lstStyle/>
        <a:p>
          <a:endParaRPr lang="en-GB"/>
        </a:p>
      </dgm:t>
    </dgm:pt>
    <dgm:pt modelId="{BC328204-F3DD-4D8A-9487-F93221B24009}" type="sibTrans" cxnId="{E3B586F9-0513-40F1-8FB9-F9387D20CD0E}">
      <dgm:prSet/>
      <dgm:spPr/>
      <dgm:t>
        <a:bodyPr/>
        <a:lstStyle/>
        <a:p>
          <a:endParaRPr lang="en-GB"/>
        </a:p>
      </dgm:t>
    </dgm:pt>
    <dgm:pt modelId="{F2B30423-0AC5-4745-B2D9-BE0BCB37D118}">
      <dgm:prSet phldrT="[Text]"/>
      <dgm:spPr/>
      <dgm:t>
        <a:bodyPr/>
        <a:lstStyle/>
        <a:p>
          <a:r>
            <a:rPr lang="en-GB"/>
            <a:t>Domains to develop specific strategies</a:t>
          </a:r>
        </a:p>
      </dgm:t>
    </dgm:pt>
    <dgm:pt modelId="{C78AC02B-E2CA-461F-81ED-E658A09B9386}" type="parTrans" cxnId="{71EA3B66-5698-4491-8698-453AF482D892}">
      <dgm:prSet/>
      <dgm:spPr/>
      <dgm:t>
        <a:bodyPr/>
        <a:lstStyle/>
        <a:p>
          <a:endParaRPr lang="en-GB"/>
        </a:p>
      </dgm:t>
    </dgm:pt>
    <dgm:pt modelId="{9FE8589C-9A55-4003-8913-6DC0AFC9A5FF}" type="sibTrans" cxnId="{71EA3B66-5698-4491-8698-453AF482D892}">
      <dgm:prSet/>
      <dgm:spPr/>
      <dgm:t>
        <a:bodyPr/>
        <a:lstStyle/>
        <a:p>
          <a:endParaRPr lang="en-GB"/>
        </a:p>
      </dgm:t>
    </dgm:pt>
    <dgm:pt modelId="{BE83602B-7B8D-4470-8177-D29615D30C37}">
      <dgm:prSet phldrT="[Text]"/>
      <dgm:spPr/>
      <dgm:t>
        <a:bodyPr/>
        <a:lstStyle/>
        <a:p>
          <a:endParaRPr lang="en-GB"/>
        </a:p>
      </dgm:t>
    </dgm:pt>
    <dgm:pt modelId="{7A86FE4A-E73E-434A-AACB-65020FA27E48}" type="parTrans" cxnId="{CF3B16CF-09D9-4141-A0A8-48607D71F112}">
      <dgm:prSet/>
      <dgm:spPr/>
      <dgm:t>
        <a:bodyPr/>
        <a:lstStyle/>
        <a:p>
          <a:endParaRPr lang="en-GB"/>
        </a:p>
      </dgm:t>
    </dgm:pt>
    <dgm:pt modelId="{C2D81DE0-B6C5-4A78-9E21-BA549DAA567A}" type="sibTrans" cxnId="{CF3B16CF-09D9-4141-A0A8-48607D71F112}">
      <dgm:prSet/>
      <dgm:spPr/>
      <dgm:t>
        <a:bodyPr/>
        <a:lstStyle/>
        <a:p>
          <a:endParaRPr lang="en-GB"/>
        </a:p>
      </dgm:t>
    </dgm:pt>
    <dgm:pt modelId="{41DF7311-A54A-45AF-8DB9-3A341FE5A281}">
      <dgm:prSet phldrT="[Text]"/>
      <dgm:spPr/>
      <dgm:t>
        <a:bodyPr/>
        <a:lstStyle/>
        <a:p>
          <a:endParaRPr lang="en-GB"/>
        </a:p>
      </dgm:t>
    </dgm:pt>
    <dgm:pt modelId="{C3F9B835-97FA-41A5-AEBB-88C1B3A546AA}" type="parTrans" cxnId="{61AEF049-17E9-4991-AAEA-6FDF96D31A1F}">
      <dgm:prSet/>
      <dgm:spPr/>
      <dgm:t>
        <a:bodyPr/>
        <a:lstStyle/>
        <a:p>
          <a:endParaRPr lang="en-GB"/>
        </a:p>
      </dgm:t>
    </dgm:pt>
    <dgm:pt modelId="{9A35A2CF-A4EA-4DDD-876B-6C9E71C89C4C}" type="sibTrans" cxnId="{61AEF049-17E9-4991-AAEA-6FDF96D31A1F}">
      <dgm:prSet/>
      <dgm:spPr/>
      <dgm:t>
        <a:bodyPr/>
        <a:lstStyle/>
        <a:p>
          <a:endParaRPr lang="en-GB"/>
        </a:p>
      </dgm:t>
    </dgm:pt>
    <dgm:pt modelId="{66C42055-F0EC-4081-9454-72FA792F5F02}">
      <dgm:prSet phldrT="[Text]"/>
      <dgm:spPr/>
      <dgm:t>
        <a:bodyPr/>
        <a:lstStyle/>
        <a:p>
          <a:endParaRPr lang="en-GB"/>
        </a:p>
      </dgm:t>
    </dgm:pt>
    <dgm:pt modelId="{4D487846-54D9-4EC3-8850-10351FD42527}" type="parTrans" cxnId="{E68D5EA3-AC2B-48D9-A756-BA429320C419}">
      <dgm:prSet/>
      <dgm:spPr/>
      <dgm:t>
        <a:bodyPr/>
        <a:lstStyle/>
        <a:p>
          <a:endParaRPr lang="en-GB"/>
        </a:p>
      </dgm:t>
    </dgm:pt>
    <dgm:pt modelId="{BF494161-D78D-477B-816B-6E6FB912B368}" type="sibTrans" cxnId="{E68D5EA3-AC2B-48D9-A756-BA429320C419}">
      <dgm:prSet/>
      <dgm:spPr/>
      <dgm:t>
        <a:bodyPr/>
        <a:lstStyle/>
        <a:p>
          <a:endParaRPr lang="en-GB"/>
        </a:p>
      </dgm:t>
    </dgm:pt>
    <dgm:pt modelId="{2B01724F-50E5-4050-AC40-B9D81DABB963}">
      <dgm:prSet phldrT="[Text]"/>
      <dgm:spPr/>
      <dgm:t>
        <a:bodyPr/>
        <a:lstStyle/>
        <a:p>
          <a:endParaRPr lang="en-GB"/>
        </a:p>
      </dgm:t>
    </dgm:pt>
    <dgm:pt modelId="{601A4B89-5D17-45FE-8507-CE651061D7AB}" type="parTrans" cxnId="{84D2441C-93A6-4C17-82B7-6D8CAB0F465F}">
      <dgm:prSet/>
      <dgm:spPr/>
      <dgm:t>
        <a:bodyPr/>
        <a:lstStyle/>
        <a:p>
          <a:endParaRPr lang="en-GB"/>
        </a:p>
      </dgm:t>
    </dgm:pt>
    <dgm:pt modelId="{4E2D143A-B1EC-472C-88D0-5AD1688A09F9}" type="sibTrans" cxnId="{84D2441C-93A6-4C17-82B7-6D8CAB0F465F}">
      <dgm:prSet/>
      <dgm:spPr/>
      <dgm:t>
        <a:bodyPr/>
        <a:lstStyle/>
        <a:p>
          <a:endParaRPr lang="en-GB"/>
        </a:p>
      </dgm:t>
    </dgm:pt>
    <dgm:pt modelId="{EF88BC5A-8AEB-4E22-A44D-284D2DEC10F8}">
      <dgm:prSet phldrT="[Text]"/>
      <dgm:spPr/>
      <dgm:t>
        <a:bodyPr/>
        <a:lstStyle/>
        <a:p>
          <a:endParaRPr lang="en-GB"/>
        </a:p>
      </dgm:t>
    </dgm:pt>
    <dgm:pt modelId="{F4C18F68-8703-47DB-B9D1-C19C639209D2}" type="parTrans" cxnId="{8A652B94-FD69-43FF-859A-C770B2D89591}">
      <dgm:prSet/>
      <dgm:spPr/>
      <dgm:t>
        <a:bodyPr/>
        <a:lstStyle/>
        <a:p>
          <a:endParaRPr lang="en-GB"/>
        </a:p>
      </dgm:t>
    </dgm:pt>
    <dgm:pt modelId="{2ACCA9EF-7962-4575-859E-C709C66FC8C4}" type="sibTrans" cxnId="{8A652B94-FD69-43FF-859A-C770B2D89591}">
      <dgm:prSet/>
      <dgm:spPr/>
      <dgm:t>
        <a:bodyPr/>
        <a:lstStyle/>
        <a:p>
          <a:endParaRPr lang="en-GB"/>
        </a:p>
      </dgm:t>
    </dgm:pt>
    <dgm:pt modelId="{4B11B5D6-B2FD-4B42-996B-E9B78DDE145A}">
      <dgm:prSet phldrT="[Text]"/>
      <dgm:spPr/>
      <dgm:t>
        <a:bodyPr/>
        <a:lstStyle/>
        <a:p>
          <a:endParaRPr lang="en-GB"/>
        </a:p>
      </dgm:t>
    </dgm:pt>
    <dgm:pt modelId="{6C80A752-725E-48B5-A8CA-34C7D4F7CF75}" type="parTrans" cxnId="{3E561EA7-3FEE-4651-BDAB-E66AEADE4823}">
      <dgm:prSet/>
      <dgm:spPr/>
      <dgm:t>
        <a:bodyPr/>
        <a:lstStyle/>
        <a:p>
          <a:endParaRPr lang="en-GB"/>
        </a:p>
      </dgm:t>
    </dgm:pt>
    <dgm:pt modelId="{DBF0DF10-ED09-4CD4-958D-DE9EFDCB08D6}" type="sibTrans" cxnId="{3E561EA7-3FEE-4651-BDAB-E66AEADE4823}">
      <dgm:prSet/>
      <dgm:spPr/>
      <dgm:t>
        <a:bodyPr/>
        <a:lstStyle/>
        <a:p>
          <a:endParaRPr lang="en-GB"/>
        </a:p>
      </dgm:t>
    </dgm:pt>
    <dgm:pt modelId="{951AD046-4AF0-4500-9474-ED1EF1FC5FA0}">
      <dgm:prSet phldrT="[Text]"/>
      <dgm:spPr/>
      <dgm:t>
        <a:bodyPr/>
        <a:lstStyle/>
        <a:p>
          <a:endParaRPr lang="en-GB"/>
        </a:p>
      </dgm:t>
    </dgm:pt>
    <dgm:pt modelId="{FC9CB1EB-C7E1-475E-B5DC-35A2A1A60DAC}" type="parTrans" cxnId="{3F38821A-FEC3-4FDA-AB40-B36C7E34099D}">
      <dgm:prSet/>
      <dgm:spPr/>
      <dgm:t>
        <a:bodyPr/>
        <a:lstStyle/>
        <a:p>
          <a:endParaRPr lang="en-GB"/>
        </a:p>
      </dgm:t>
    </dgm:pt>
    <dgm:pt modelId="{362C7139-F77B-4B33-BEBE-F271F34A2E54}" type="sibTrans" cxnId="{3F38821A-FEC3-4FDA-AB40-B36C7E34099D}">
      <dgm:prSet/>
      <dgm:spPr/>
      <dgm:t>
        <a:bodyPr/>
        <a:lstStyle/>
        <a:p>
          <a:endParaRPr lang="en-GB"/>
        </a:p>
      </dgm:t>
    </dgm:pt>
    <dgm:pt modelId="{66246CCD-144C-402A-ABCC-AD5EF41F1E8B}">
      <dgm:prSet phldrT="[Text]"/>
      <dgm:spPr/>
      <dgm:t>
        <a:bodyPr/>
        <a:lstStyle/>
        <a:p>
          <a:endParaRPr lang="en-GB"/>
        </a:p>
      </dgm:t>
    </dgm:pt>
    <dgm:pt modelId="{B8CE4D70-2DA6-4A09-9196-2671C38387E0}" type="parTrans" cxnId="{F4D476E0-3F47-4B4C-9603-3B45127CBBFD}">
      <dgm:prSet/>
      <dgm:spPr/>
      <dgm:t>
        <a:bodyPr/>
        <a:lstStyle/>
        <a:p>
          <a:endParaRPr lang="en-GB"/>
        </a:p>
      </dgm:t>
    </dgm:pt>
    <dgm:pt modelId="{89A9CDB1-CFB3-4C9E-906F-FC2B56D0270B}" type="sibTrans" cxnId="{F4D476E0-3F47-4B4C-9603-3B45127CBBFD}">
      <dgm:prSet/>
      <dgm:spPr/>
      <dgm:t>
        <a:bodyPr/>
        <a:lstStyle/>
        <a:p>
          <a:endParaRPr lang="en-GB"/>
        </a:p>
      </dgm:t>
    </dgm:pt>
    <dgm:pt modelId="{A4C3E37F-CB8D-4D24-B17D-27FF3943E396}" type="pres">
      <dgm:prSet presAssocID="{A9B5EA83-FF98-4543-8766-B2C1208B1639}" presName="linearFlow" presStyleCnt="0">
        <dgm:presLayoutVars>
          <dgm:dir/>
          <dgm:animLvl val="lvl"/>
          <dgm:resizeHandles val="exact"/>
        </dgm:presLayoutVars>
      </dgm:prSet>
      <dgm:spPr/>
    </dgm:pt>
    <dgm:pt modelId="{DFA5B10B-2249-4936-9B45-F537EF0C0748}" type="pres">
      <dgm:prSet presAssocID="{530A91DC-2781-454E-B9B3-F25EFD8B9B16}" presName="composite" presStyleCnt="0"/>
      <dgm:spPr/>
    </dgm:pt>
    <dgm:pt modelId="{F8360DF9-645F-4D25-831C-4F4DD0F4E26A}" type="pres">
      <dgm:prSet presAssocID="{530A91DC-2781-454E-B9B3-F25EFD8B9B16}" presName="parTx" presStyleLbl="node1" presStyleIdx="0" presStyleCnt="4">
        <dgm:presLayoutVars>
          <dgm:chMax val="0"/>
          <dgm:chPref val="0"/>
          <dgm:bulletEnabled val="1"/>
        </dgm:presLayoutVars>
      </dgm:prSet>
      <dgm:spPr/>
    </dgm:pt>
    <dgm:pt modelId="{97EBB888-3DF9-4610-9620-26979762B465}" type="pres">
      <dgm:prSet presAssocID="{530A91DC-2781-454E-B9B3-F25EFD8B9B16}" presName="parSh" presStyleLbl="node1" presStyleIdx="0" presStyleCnt="4"/>
      <dgm:spPr/>
    </dgm:pt>
    <dgm:pt modelId="{5DE63493-A57C-481A-B774-F633E089F9D6}" type="pres">
      <dgm:prSet presAssocID="{530A91DC-2781-454E-B9B3-F25EFD8B9B16}" presName="desTx" presStyleLbl="fgAcc1" presStyleIdx="0" presStyleCnt="4">
        <dgm:presLayoutVars>
          <dgm:bulletEnabled val="1"/>
        </dgm:presLayoutVars>
      </dgm:prSet>
      <dgm:spPr/>
    </dgm:pt>
    <dgm:pt modelId="{708829CD-2B7B-4316-84A2-D759665867FF}" type="pres">
      <dgm:prSet presAssocID="{8EA3DEF6-7178-4F86-8F79-E226E8CA201E}" presName="sibTrans" presStyleLbl="sibTrans2D1" presStyleIdx="0" presStyleCnt="3"/>
      <dgm:spPr/>
    </dgm:pt>
    <dgm:pt modelId="{68D98972-D6F1-46D7-A4F8-C50672BD6EEA}" type="pres">
      <dgm:prSet presAssocID="{8EA3DEF6-7178-4F86-8F79-E226E8CA201E}" presName="connTx" presStyleLbl="sibTrans2D1" presStyleIdx="0" presStyleCnt="3"/>
      <dgm:spPr/>
    </dgm:pt>
    <dgm:pt modelId="{4E27A7F4-7D54-483C-9F7D-EC0D79AC65C6}" type="pres">
      <dgm:prSet presAssocID="{5C72BA44-492A-4FFB-824A-30F928BEF3F7}" presName="composite" presStyleCnt="0"/>
      <dgm:spPr/>
    </dgm:pt>
    <dgm:pt modelId="{F091B044-366A-4110-9806-19589D82C663}" type="pres">
      <dgm:prSet presAssocID="{5C72BA44-492A-4FFB-824A-30F928BEF3F7}" presName="parTx" presStyleLbl="node1" presStyleIdx="0" presStyleCnt="4">
        <dgm:presLayoutVars>
          <dgm:chMax val="0"/>
          <dgm:chPref val="0"/>
          <dgm:bulletEnabled val="1"/>
        </dgm:presLayoutVars>
      </dgm:prSet>
      <dgm:spPr/>
    </dgm:pt>
    <dgm:pt modelId="{816141B5-15AA-419A-B921-6D3F5C0D4772}" type="pres">
      <dgm:prSet presAssocID="{5C72BA44-492A-4FFB-824A-30F928BEF3F7}" presName="parSh" presStyleLbl="node1" presStyleIdx="1" presStyleCnt="4"/>
      <dgm:spPr/>
    </dgm:pt>
    <dgm:pt modelId="{5CD6547A-24D3-4AE1-BD90-DEE650BE8EED}" type="pres">
      <dgm:prSet presAssocID="{5C72BA44-492A-4FFB-824A-30F928BEF3F7}" presName="desTx" presStyleLbl="fgAcc1" presStyleIdx="1" presStyleCnt="4">
        <dgm:presLayoutVars>
          <dgm:bulletEnabled val="1"/>
        </dgm:presLayoutVars>
      </dgm:prSet>
      <dgm:spPr/>
    </dgm:pt>
    <dgm:pt modelId="{087C650F-2E6B-4722-A201-3A9994032CB1}" type="pres">
      <dgm:prSet presAssocID="{74F27A10-94B9-49E0-9C6A-1E9894683B96}" presName="sibTrans" presStyleLbl="sibTrans2D1" presStyleIdx="1" presStyleCnt="3"/>
      <dgm:spPr/>
    </dgm:pt>
    <dgm:pt modelId="{094118C9-DC3B-4B9E-8383-B87265E8FB02}" type="pres">
      <dgm:prSet presAssocID="{74F27A10-94B9-49E0-9C6A-1E9894683B96}" presName="connTx" presStyleLbl="sibTrans2D1" presStyleIdx="1" presStyleCnt="3"/>
      <dgm:spPr/>
    </dgm:pt>
    <dgm:pt modelId="{236D386C-5A37-42A4-95A2-BFAAF0E05AEB}" type="pres">
      <dgm:prSet presAssocID="{F1BDA5C0-163B-4D7F-8747-0027866F77FC}" presName="composite" presStyleCnt="0"/>
      <dgm:spPr/>
    </dgm:pt>
    <dgm:pt modelId="{AB031177-D381-408F-957F-F8A53079EFA1}" type="pres">
      <dgm:prSet presAssocID="{F1BDA5C0-163B-4D7F-8747-0027866F77FC}" presName="parTx" presStyleLbl="node1" presStyleIdx="1" presStyleCnt="4">
        <dgm:presLayoutVars>
          <dgm:chMax val="0"/>
          <dgm:chPref val="0"/>
          <dgm:bulletEnabled val="1"/>
        </dgm:presLayoutVars>
      </dgm:prSet>
      <dgm:spPr/>
    </dgm:pt>
    <dgm:pt modelId="{757E0AEA-6E76-4EC5-8324-B1BEEC84CBB3}" type="pres">
      <dgm:prSet presAssocID="{F1BDA5C0-163B-4D7F-8747-0027866F77FC}" presName="parSh" presStyleLbl="node1" presStyleIdx="2" presStyleCnt="4"/>
      <dgm:spPr/>
    </dgm:pt>
    <dgm:pt modelId="{12FBBC2C-D5E9-4B42-AADF-0B73B019A8FA}" type="pres">
      <dgm:prSet presAssocID="{F1BDA5C0-163B-4D7F-8747-0027866F77FC}" presName="desTx" presStyleLbl="fgAcc1" presStyleIdx="2" presStyleCnt="4">
        <dgm:presLayoutVars>
          <dgm:bulletEnabled val="1"/>
        </dgm:presLayoutVars>
      </dgm:prSet>
      <dgm:spPr/>
    </dgm:pt>
    <dgm:pt modelId="{3D0AF341-8C9E-4370-8F95-A7BAE14FC28D}" type="pres">
      <dgm:prSet presAssocID="{17C70405-A455-465D-8A25-89560AAE006C}" presName="sibTrans" presStyleLbl="sibTrans2D1" presStyleIdx="2" presStyleCnt="3"/>
      <dgm:spPr/>
    </dgm:pt>
    <dgm:pt modelId="{E788D460-DE20-4B71-92BE-A792A527EDF8}" type="pres">
      <dgm:prSet presAssocID="{17C70405-A455-465D-8A25-89560AAE006C}" presName="connTx" presStyleLbl="sibTrans2D1" presStyleIdx="2" presStyleCnt="3"/>
      <dgm:spPr/>
    </dgm:pt>
    <dgm:pt modelId="{EF9D8A31-14CF-4EF1-924F-5AB4A6D69E94}" type="pres">
      <dgm:prSet presAssocID="{40E5EA76-A881-42EA-9F7E-4EBB7ED851F0}" presName="composite" presStyleCnt="0"/>
      <dgm:spPr/>
    </dgm:pt>
    <dgm:pt modelId="{44B02E3B-F7BB-4D57-8D6A-E1FC11D2271B}" type="pres">
      <dgm:prSet presAssocID="{40E5EA76-A881-42EA-9F7E-4EBB7ED851F0}" presName="parTx" presStyleLbl="node1" presStyleIdx="2" presStyleCnt="4">
        <dgm:presLayoutVars>
          <dgm:chMax val="0"/>
          <dgm:chPref val="0"/>
          <dgm:bulletEnabled val="1"/>
        </dgm:presLayoutVars>
      </dgm:prSet>
      <dgm:spPr/>
    </dgm:pt>
    <dgm:pt modelId="{CC7226CD-F0A3-4993-A9A7-1080EDBBA92A}" type="pres">
      <dgm:prSet presAssocID="{40E5EA76-A881-42EA-9F7E-4EBB7ED851F0}" presName="parSh" presStyleLbl="node1" presStyleIdx="3" presStyleCnt="4"/>
      <dgm:spPr/>
    </dgm:pt>
    <dgm:pt modelId="{10AA856F-5552-4FBB-AAB0-7C3D82B2D9DB}" type="pres">
      <dgm:prSet presAssocID="{40E5EA76-A881-42EA-9F7E-4EBB7ED851F0}" presName="desTx" presStyleLbl="fgAcc1" presStyleIdx="3" presStyleCnt="4">
        <dgm:presLayoutVars>
          <dgm:bulletEnabled val="1"/>
        </dgm:presLayoutVars>
      </dgm:prSet>
      <dgm:spPr/>
    </dgm:pt>
  </dgm:ptLst>
  <dgm:cxnLst>
    <dgm:cxn modelId="{0869C504-C829-4498-AF0A-1D9017BCDC9F}" type="presOf" srcId="{EA31B098-8B00-45A7-AA61-575F65E66426}" destId="{10AA856F-5552-4FBB-AAB0-7C3D82B2D9DB}" srcOrd="0" destOrd="0" presId="urn:microsoft.com/office/officeart/2005/8/layout/process3"/>
    <dgm:cxn modelId="{BB34D907-B002-4222-8BD1-BE6405153BAA}" type="presOf" srcId="{733B365E-ADEA-4AB0-B6AC-673CE607BABB}" destId="{12FBBC2C-D5E9-4B42-AADF-0B73B019A8FA}" srcOrd="0" destOrd="0" presId="urn:microsoft.com/office/officeart/2005/8/layout/process3"/>
    <dgm:cxn modelId="{D50E3C13-826F-4A20-B2E8-70BD964AC95A}" type="presOf" srcId="{2B01724F-50E5-4050-AC40-B9D81DABB963}" destId="{12FBBC2C-D5E9-4B42-AADF-0B73B019A8FA}" srcOrd="0" destOrd="1" presId="urn:microsoft.com/office/officeart/2005/8/layout/process3"/>
    <dgm:cxn modelId="{E30AA918-7C45-4C9E-A7F5-39130F5CA75C}" type="presOf" srcId="{6FA06740-5E25-4810-89C2-C94E2F1F1CD9}" destId="{10AA856F-5552-4FBB-AAB0-7C3D82B2D9DB}" srcOrd="0" destOrd="4" presId="urn:microsoft.com/office/officeart/2005/8/layout/process3"/>
    <dgm:cxn modelId="{3F38821A-FEC3-4FDA-AB40-B36C7E34099D}" srcId="{40E5EA76-A881-42EA-9F7E-4EBB7ED851F0}" destId="{951AD046-4AF0-4500-9474-ED1EF1FC5FA0}" srcOrd="1" destOrd="0" parTransId="{FC9CB1EB-C7E1-475E-B5DC-35A2A1A60DAC}" sibTransId="{362C7139-F77B-4B33-BEBE-F271F34A2E54}"/>
    <dgm:cxn modelId="{E4372F1B-5DEF-4062-871B-0F37DFFF58FB}" srcId="{A9B5EA83-FF98-4543-8766-B2C1208B1639}" destId="{F1BDA5C0-163B-4D7F-8747-0027866F77FC}" srcOrd="2" destOrd="0" parTransId="{91D11A16-5DF3-4822-81A2-347D7BF98AE8}" sibTransId="{17C70405-A455-465D-8A25-89560AAE006C}"/>
    <dgm:cxn modelId="{84D2441C-93A6-4C17-82B7-6D8CAB0F465F}" srcId="{F1BDA5C0-163B-4D7F-8747-0027866F77FC}" destId="{2B01724F-50E5-4050-AC40-B9D81DABB963}" srcOrd="1" destOrd="0" parTransId="{601A4B89-5D17-45FE-8507-CE651061D7AB}" sibTransId="{4E2D143A-B1EC-472C-88D0-5AD1688A09F9}"/>
    <dgm:cxn modelId="{ADD3221D-9DD1-4EC8-A141-60B8D5DF9088}" type="presOf" srcId="{530A91DC-2781-454E-B9B3-F25EFD8B9B16}" destId="{F8360DF9-645F-4D25-831C-4F4DD0F4E26A}" srcOrd="0" destOrd="0" presId="urn:microsoft.com/office/officeart/2005/8/layout/process3"/>
    <dgm:cxn modelId="{E79CF21D-0E20-4CA3-8B58-7AEF682B6893}" srcId="{5C72BA44-492A-4FFB-824A-30F928BEF3F7}" destId="{D6C5DEBA-42A4-4D92-8106-52DACB927041}" srcOrd="0" destOrd="0" parTransId="{9B950F5C-C9DC-4023-9886-949CBBCD3E75}" sibTransId="{D8F89E93-0229-474F-B144-EA7DBBCEC272}"/>
    <dgm:cxn modelId="{A5D1DE20-75BD-4269-8B0B-4D34A002070B}" type="presOf" srcId="{A9B5EA83-FF98-4543-8766-B2C1208B1639}" destId="{A4C3E37F-CB8D-4D24-B17D-27FF3943E396}" srcOrd="0" destOrd="0" presId="urn:microsoft.com/office/officeart/2005/8/layout/process3"/>
    <dgm:cxn modelId="{F3539321-396A-4BFB-89E6-60A38E3DAA63}" type="presOf" srcId="{40E5EA76-A881-42EA-9F7E-4EBB7ED851F0}" destId="{44B02E3B-F7BB-4D57-8D6A-E1FC11D2271B}" srcOrd="0" destOrd="0" presId="urn:microsoft.com/office/officeart/2005/8/layout/process3"/>
    <dgm:cxn modelId="{44EF1129-4464-4972-B5D9-868FAEA234ED}" type="presOf" srcId="{17C70405-A455-465D-8A25-89560AAE006C}" destId="{E788D460-DE20-4B71-92BE-A792A527EDF8}" srcOrd="1" destOrd="0" presId="urn:microsoft.com/office/officeart/2005/8/layout/process3"/>
    <dgm:cxn modelId="{AF22232B-6A26-43E0-9AD0-B3D5A91D5306}" type="presOf" srcId="{5C72BA44-492A-4FFB-824A-30F928BEF3F7}" destId="{816141B5-15AA-419A-B921-6D3F5C0D4772}" srcOrd="1" destOrd="0" presId="urn:microsoft.com/office/officeart/2005/8/layout/process3"/>
    <dgm:cxn modelId="{59D2432D-6119-438B-9081-0EFB0FF8444D}" type="presOf" srcId="{B8A7C186-862C-4920-B0E5-83C336B37DF2}" destId="{5DE63493-A57C-481A-B774-F633E089F9D6}" srcOrd="0" destOrd="0" presId="urn:microsoft.com/office/officeart/2005/8/layout/process3"/>
    <dgm:cxn modelId="{27D76735-86D3-4F92-9432-0C0F0BFAAC81}" srcId="{40E5EA76-A881-42EA-9F7E-4EBB7ED851F0}" destId="{EA31B098-8B00-45A7-AA61-575F65E66426}" srcOrd="0" destOrd="0" parTransId="{2B5FA713-4C47-4C5C-B767-DE97800C662C}" sibTransId="{FA5E1EE6-235B-4E0E-85D7-7725730FF007}"/>
    <dgm:cxn modelId="{6EBB703B-5A82-4493-B010-686564455422}" type="presOf" srcId="{951AD046-4AF0-4500-9474-ED1EF1FC5FA0}" destId="{10AA856F-5552-4FBB-AAB0-7C3D82B2D9DB}" srcOrd="0" destOrd="1" presId="urn:microsoft.com/office/officeart/2005/8/layout/process3"/>
    <dgm:cxn modelId="{7B2F1461-661F-434D-A543-02AF2C373F46}" type="presOf" srcId="{4B11B5D6-B2FD-4B42-996B-E9B78DDE145A}" destId="{12FBBC2C-D5E9-4B42-AADF-0B73B019A8FA}" srcOrd="0" destOrd="5" presId="urn:microsoft.com/office/officeart/2005/8/layout/process3"/>
    <dgm:cxn modelId="{71EA3B66-5698-4491-8698-453AF482D892}" srcId="{530A91DC-2781-454E-B9B3-F25EFD8B9B16}" destId="{F2B30423-0AC5-4745-B2D9-BE0BCB37D118}" srcOrd="2" destOrd="0" parTransId="{C78AC02B-E2CA-461F-81ED-E658A09B9386}" sibTransId="{9FE8589C-9A55-4003-8913-6DC0AFC9A5FF}"/>
    <dgm:cxn modelId="{C50DA166-81C2-48B9-A4B5-A35DE1AA1498}" srcId="{A9B5EA83-FF98-4543-8766-B2C1208B1639}" destId="{530A91DC-2781-454E-B9B3-F25EFD8B9B16}" srcOrd="0" destOrd="0" parTransId="{31EF5C91-6FC5-418F-B3EB-6C71BAA4C997}" sibTransId="{8EA3DEF6-7178-4F86-8F79-E226E8CA201E}"/>
    <dgm:cxn modelId="{7E928468-99AB-4520-B21A-9DD1699D32ED}" type="presOf" srcId="{66C42055-F0EC-4081-9454-72FA792F5F02}" destId="{5CD6547A-24D3-4AE1-BD90-DEE650BE8EED}" srcOrd="0" destOrd="3" presId="urn:microsoft.com/office/officeart/2005/8/layout/process3"/>
    <dgm:cxn modelId="{D0EFC368-F2BD-42B9-BA57-814333E71663}" type="presOf" srcId="{CDC473E5-42FF-4DF0-9745-7FFAE2D18E5F}" destId="{10AA856F-5552-4FBB-AAB0-7C3D82B2D9DB}" srcOrd="0" destOrd="2" presId="urn:microsoft.com/office/officeart/2005/8/layout/process3"/>
    <dgm:cxn modelId="{DA970649-8AE8-48C5-BFFC-5E00D1815C71}" type="presOf" srcId="{D6C5DEBA-42A4-4D92-8106-52DACB927041}" destId="{5CD6547A-24D3-4AE1-BD90-DEE650BE8EED}" srcOrd="0" destOrd="0" presId="urn:microsoft.com/office/officeart/2005/8/layout/process3"/>
    <dgm:cxn modelId="{B3A9B349-9332-4296-82A5-D7BA290BC353}" srcId="{F1BDA5C0-163B-4D7F-8747-0027866F77FC}" destId="{50048F5B-D143-4022-B2AE-BFF833F4DE02}" srcOrd="2" destOrd="0" parTransId="{458EBF03-6598-43D3-8B33-18C7E5CC6000}" sibTransId="{927E3BFD-9B0F-4725-BE75-4B454B2D204D}"/>
    <dgm:cxn modelId="{61AEF049-17E9-4991-AAEA-6FDF96D31A1F}" srcId="{5C72BA44-492A-4FFB-824A-30F928BEF3F7}" destId="{41DF7311-A54A-45AF-8DB9-3A341FE5A281}" srcOrd="1" destOrd="0" parTransId="{C3F9B835-97FA-41A5-AEBB-88C1B3A546AA}" sibTransId="{9A35A2CF-A4EA-4DDD-876B-6C9E71C89C4C}"/>
    <dgm:cxn modelId="{74FD136B-6988-49DE-A5A9-CA72444BCC54}" type="presOf" srcId="{50048F5B-D143-4022-B2AE-BFF833F4DE02}" destId="{12FBBC2C-D5E9-4B42-AADF-0B73B019A8FA}" srcOrd="0" destOrd="2" presId="urn:microsoft.com/office/officeart/2005/8/layout/process3"/>
    <dgm:cxn modelId="{E73DCD6C-DBE0-4271-B704-5B4DC0A8868F}" type="presOf" srcId="{FC7ECFA2-D5D9-420C-ADE0-4C38DAFBF81A}" destId="{5CD6547A-24D3-4AE1-BD90-DEE650BE8EED}" srcOrd="0" destOrd="4" presId="urn:microsoft.com/office/officeart/2005/8/layout/process3"/>
    <dgm:cxn modelId="{4FA75B6F-CD2C-49B3-89E2-9CF2518478CE}" srcId="{40E5EA76-A881-42EA-9F7E-4EBB7ED851F0}" destId="{CDC473E5-42FF-4DF0-9745-7FFAE2D18E5F}" srcOrd="2" destOrd="0" parTransId="{9E2B1B8D-AEAB-4350-861F-2F967ACAEB1F}" sibTransId="{BB5211D6-E08B-4DE3-9715-BBF2B7B84D94}"/>
    <dgm:cxn modelId="{9EC8C179-E2BF-4965-AC48-FE569A7FA697}" type="presOf" srcId="{530A91DC-2781-454E-B9B3-F25EFD8B9B16}" destId="{97EBB888-3DF9-4610-9620-26979762B465}" srcOrd="1" destOrd="0" presId="urn:microsoft.com/office/officeart/2005/8/layout/process3"/>
    <dgm:cxn modelId="{6BC89A5A-0860-408E-B878-149881A69C31}" type="presOf" srcId="{74F27A10-94B9-49E0-9C6A-1E9894683B96}" destId="{087C650F-2E6B-4722-A201-3A9994032CB1}" srcOrd="0" destOrd="0" presId="urn:microsoft.com/office/officeart/2005/8/layout/process3"/>
    <dgm:cxn modelId="{FB3F557D-55A4-47B3-BEB5-A9DA0EAAFA11}" srcId="{F1BDA5C0-163B-4D7F-8747-0027866F77FC}" destId="{7632DC3E-84E0-4F80-A811-D511E78DF036}" srcOrd="6" destOrd="0" parTransId="{674CA3FC-6EEE-4F8C-8F77-C9648928ED90}" sibTransId="{CC353E88-8A79-4146-AC79-8FF3CFA4BC46}"/>
    <dgm:cxn modelId="{11E18883-D5A7-42E5-B462-A1A4A28A65D1}" srcId="{F1BDA5C0-163B-4D7F-8747-0027866F77FC}" destId="{733B365E-ADEA-4AB0-B6AC-673CE607BABB}" srcOrd="0" destOrd="0" parTransId="{054D5AF3-E29C-468F-8947-86A99D7C4BE8}" sibTransId="{484BD0A0-DF12-43C2-ADF2-1871FA2248B1}"/>
    <dgm:cxn modelId="{10DB8788-3A41-4364-BCB8-B97A9C74E043}" srcId="{5C72BA44-492A-4FFB-824A-30F928BEF3F7}" destId="{BBE08604-7E80-40A5-8B05-AE5DFE472F7C}" srcOrd="2" destOrd="0" parTransId="{C8EC418F-F78D-4538-A7C0-D0555DE51C64}" sibTransId="{28F47B07-2A0F-4371-8B97-AC37550B382A}"/>
    <dgm:cxn modelId="{B90C028E-760C-41DF-8A9B-F333BCCA6CF1}" type="presOf" srcId="{41DF7311-A54A-45AF-8DB9-3A341FE5A281}" destId="{5CD6547A-24D3-4AE1-BD90-DEE650BE8EED}" srcOrd="0" destOrd="1" presId="urn:microsoft.com/office/officeart/2005/8/layout/process3"/>
    <dgm:cxn modelId="{DA755191-CB20-47E4-BED6-E26B8BA9EA3B}" type="presOf" srcId="{BBE08604-7E80-40A5-8B05-AE5DFE472F7C}" destId="{5CD6547A-24D3-4AE1-BD90-DEE650BE8EED}" srcOrd="0" destOrd="2" presId="urn:microsoft.com/office/officeart/2005/8/layout/process3"/>
    <dgm:cxn modelId="{8A652B94-FD69-43FF-859A-C770B2D89591}" srcId="{F1BDA5C0-163B-4D7F-8747-0027866F77FC}" destId="{EF88BC5A-8AEB-4E22-A44D-284D2DEC10F8}" srcOrd="3" destOrd="0" parTransId="{F4C18F68-8703-47DB-B9D1-C19C639209D2}" sibTransId="{2ACCA9EF-7962-4575-859E-C709C66FC8C4}"/>
    <dgm:cxn modelId="{BAA0EFA2-E2E0-49DB-BC54-C8CEBA4172AD}" type="presOf" srcId="{66246CCD-144C-402A-ABCC-AD5EF41F1E8B}" destId="{10AA856F-5552-4FBB-AAB0-7C3D82B2D9DB}" srcOrd="0" destOrd="3" presId="urn:microsoft.com/office/officeart/2005/8/layout/process3"/>
    <dgm:cxn modelId="{E68D5EA3-AC2B-48D9-A756-BA429320C419}" srcId="{5C72BA44-492A-4FFB-824A-30F928BEF3F7}" destId="{66C42055-F0EC-4081-9454-72FA792F5F02}" srcOrd="3" destOrd="0" parTransId="{4D487846-54D9-4EC3-8850-10351FD42527}" sibTransId="{BF494161-D78D-477B-816B-6E6FB912B368}"/>
    <dgm:cxn modelId="{4A463AA5-A2F0-4354-8CDA-1FD6DBD6C5CC}" type="presOf" srcId="{7632DC3E-84E0-4F80-A811-D511E78DF036}" destId="{12FBBC2C-D5E9-4B42-AADF-0B73B019A8FA}" srcOrd="0" destOrd="6" presId="urn:microsoft.com/office/officeart/2005/8/layout/process3"/>
    <dgm:cxn modelId="{3E561EA7-3FEE-4651-BDAB-E66AEADE4823}" srcId="{F1BDA5C0-163B-4D7F-8747-0027866F77FC}" destId="{4B11B5D6-B2FD-4B42-996B-E9B78DDE145A}" srcOrd="5" destOrd="0" parTransId="{6C80A752-725E-48B5-A8CA-34C7D4F7CF75}" sibTransId="{DBF0DF10-ED09-4CD4-958D-DE9EFDCB08D6}"/>
    <dgm:cxn modelId="{05AEFCA9-1CC9-4894-9D3D-C05BE48BA285}" srcId="{A9B5EA83-FF98-4543-8766-B2C1208B1639}" destId="{40E5EA76-A881-42EA-9F7E-4EBB7ED851F0}" srcOrd="3" destOrd="0" parTransId="{DE08BD20-F595-4C17-B8DE-47A67786A1E7}" sibTransId="{BA5A698C-6B95-444C-BB99-C0558D962771}"/>
    <dgm:cxn modelId="{39E4C3AA-333B-43CF-8817-059BADE85491}" type="presOf" srcId="{BE83602B-7B8D-4470-8177-D29615D30C37}" destId="{5DE63493-A57C-481A-B774-F633E089F9D6}" srcOrd="0" destOrd="1" presId="urn:microsoft.com/office/officeart/2005/8/layout/process3"/>
    <dgm:cxn modelId="{69250AB0-7566-4669-BE6E-CB6483211698}" type="presOf" srcId="{EF88BC5A-8AEB-4E22-A44D-284D2DEC10F8}" destId="{12FBBC2C-D5E9-4B42-AADF-0B73B019A8FA}" srcOrd="0" destOrd="3" presId="urn:microsoft.com/office/officeart/2005/8/layout/process3"/>
    <dgm:cxn modelId="{E0CA1CB1-BAA4-4D8A-8D20-4E723D7A5E1D}" type="presOf" srcId="{C16C5A7D-A7E9-414E-9FA8-851205D456E7}" destId="{12FBBC2C-D5E9-4B42-AADF-0B73B019A8FA}" srcOrd="0" destOrd="4" presId="urn:microsoft.com/office/officeart/2005/8/layout/process3"/>
    <dgm:cxn modelId="{A82CDDB8-FCB3-4E6E-9FCD-F1FC125A6F88}" srcId="{A9B5EA83-FF98-4543-8766-B2C1208B1639}" destId="{5C72BA44-492A-4FFB-824A-30F928BEF3F7}" srcOrd="1" destOrd="0" parTransId="{DF15DE41-3203-4B09-831C-C1497ED75428}" sibTransId="{74F27A10-94B9-49E0-9C6A-1E9894683B96}"/>
    <dgm:cxn modelId="{23CD85BE-B06F-4890-B462-7E40CC0124DF}" type="presOf" srcId="{F1BDA5C0-163B-4D7F-8747-0027866F77FC}" destId="{AB031177-D381-408F-957F-F8A53079EFA1}" srcOrd="0" destOrd="0" presId="urn:microsoft.com/office/officeart/2005/8/layout/process3"/>
    <dgm:cxn modelId="{622EA1C4-3F01-425A-BC0E-A2FB20FC742C}" type="presOf" srcId="{F2B30423-0AC5-4745-B2D9-BE0BCB37D118}" destId="{5DE63493-A57C-481A-B774-F633E089F9D6}" srcOrd="0" destOrd="2" presId="urn:microsoft.com/office/officeart/2005/8/layout/process3"/>
    <dgm:cxn modelId="{295C76C7-0CEC-4620-86C1-1946EC91BE96}" type="presOf" srcId="{74F27A10-94B9-49E0-9C6A-1E9894683B96}" destId="{094118C9-DC3B-4B9E-8383-B87265E8FB02}" srcOrd="1" destOrd="0" presId="urn:microsoft.com/office/officeart/2005/8/layout/process3"/>
    <dgm:cxn modelId="{F428B4C9-E66B-4642-8AC7-000D9433D7E8}" type="presOf" srcId="{8EA3DEF6-7178-4F86-8F79-E226E8CA201E}" destId="{68D98972-D6F1-46D7-A4F8-C50672BD6EEA}" srcOrd="1" destOrd="0" presId="urn:microsoft.com/office/officeart/2005/8/layout/process3"/>
    <dgm:cxn modelId="{D13795CA-0B6E-47DC-9AF0-50D0FB704815}" srcId="{530A91DC-2781-454E-B9B3-F25EFD8B9B16}" destId="{B8A7C186-862C-4920-B0E5-83C336B37DF2}" srcOrd="0" destOrd="0" parTransId="{FCE400C9-B637-4046-9D59-B26C42DB8CE6}" sibTransId="{24B4C62B-675C-47B0-A92D-4062D11F33FE}"/>
    <dgm:cxn modelId="{A01FA2CA-8573-4C7F-9730-73AF88639F80}" type="presOf" srcId="{5C72BA44-492A-4FFB-824A-30F928BEF3F7}" destId="{F091B044-366A-4110-9806-19589D82C663}" srcOrd="0" destOrd="0" presId="urn:microsoft.com/office/officeart/2005/8/layout/process3"/>
    <dgm:cxn modelId="{CF3B16CF-09D9-4141-A0A8-48607D71F112}" srcId="{530A91DC-2781-454E-B9B3-F25EFD8B9B16}" destId="{BE83602B-7B8D-4470-8177-D29615D30C37}" srcOrd="1" destOrd="0" parTransId="{7A86FE4A-E73E-434A-AACB-65020FA27E48}" sibTransId="{C2D81DE0-B6C5-4A78-9E21-BA549DAA567A}"/>
    <dgm:cxn modelId="{5E636EDB-A00A-44E1-8D18-2DCCABE9C739}" type="presOf" srcId="{F1BDA5C0-163B-4D7F-8747-0027866F77FC}" destId="{757E0AEA-6E76-4EC5-8324-B1BEEC84CBB3}" srcOrd="1" destOrd="0" presId="urn:microsoft.com/office/officeart/2005/8/layout/process3"/>
    <dgm:cxn modelId="{72D571DC-2A4D-4FDA-AFBB-A691CEF14D9D}" srcId="{F1BDA5C0-163B-4D7F-8747-0027866F77FC}" destId="{C16C5A7D-A7E9-414E-9FA8-851205D456E7}" srcOrd="4" destOrd="0" parTransId="{23842737-998E-4655-BE96-79E9CCDF2C62}" sibTransId="{E7CF6A95-74DE-472C-8471-9EEBF9643E24}"/>
    <dgm:cxn modelId="{F4D476E0-3F47-4B4C-9603-3B45127CBBFD}" srcId="{40E5EA76-A881-42EA-9F7E-4EBB7ED851F0}" destId="{66246CCD-144C-402A-ABCC-AD5EF41F1E8B}" srcOrd="3" destOrd="0" parTransId="{B8CE4D70-2DA6-4A09-9196-2671C38387E0}" sibTransId="{89A9CDB1-CFB3-4C9E-906F-FC2B56D0270B}"/>
    <dgm:cxn modelId="{901D5DE6-887E-421B-8986-606A1D1D0574}" type="presOf" srcId="{8EA3DEF6-7178-4F86-8F79-E226E8CA201E}" destId="{708829CD-2B7B-4316-84A2-D759665867FF}" srcOrd="0" destOrd="0" presId="urn:microsoft.com/office/officeart/2005/8/layout/process3"/>
    <dgm:cxn modelId="{94266AE7-6938-4A4A-8E9F-061D5999F1DB}" srcId="{5C72BA44-492A-4FFB-824A-30F928BEF3F7}" destId="{FC7ECFA2-D5D9-420C-ADE0-4C38DAFBF81A}" srcOrd="4" destOrd="0" parTransId="{1AEDCB47-399C-4296-812C-6C14F9595FD3}" sibTransId="{2B6AE3E5-A37D-41E8-8D33-9203EB9A8AD7}"/>
    <dgm:cxn modelId="{E773A0F2-0553-4C1B-8711-2A1F1774365C}" type="presOf" srcId="{17C70405-A455-465D-8A25-89560AAE006C}" destId="{3D0AF341-8C9E-4370-8F95-A7BAE14FC28D}" srcOrd="0" destOrd="0" presId="urn:microsoft.com/office/officeart/2005/8/layout/process3"/>
    <dgm:cxn modelId="{E3B586F9-0513-40F1-8FB9-F9387D20CD0E}" srcId="{40E5EA76-A881-42EA-9F7E-4EBB7ED851F0}" destId="{6FA06740-5E25-4810-89C2-C94E2F1F1CD9}" srcOrd="4" destOrd="0" parTransId="{D30CEE58-F3F1-43AD-928F-033D77398950}" sibTransId="{BC328204-F3DD-4D8A-9487-F93221B24009}"/>
    <dgm:cxn modelId="{E43E8CFB-D2FD-4807-AD1D-8ED35A64993F}" type="presOf" srcId="{40E5EA76-A881-42EA-9F7E-4EBB7ED851F0}" destId="{CC7226CD-F0A3-4993-A9A7-1080EDBBA92A}" srcOrd="1" destOrd="0" presId="urn:microsoft.com/office/officeart/2005/8/layout/process3"/>
    <dgm:cxn modelId="{29E9E1E3-8610-446C-B587-45F70A65540B}" type="presParOf" srcId="{A4C3E37F-CB8D-4D24-B17D-27FF3943E396}" destId="{DFA5B10B-2249-4936-9B45-F537EF0C0748}" srcOrd="0" destOrd="0" presId="urn:microsoft.com/office/officeart/2005/8/layout/process3"/>
    <dgm:cxn modelId="{9E3336EF-924F-45D9-A269-BD74120B4476}" type="presParOf" srcId="{DFA5B10B-2249-4936-9B45-F537EF0C0748}" destId="{F8360DF9-645F-4D25-831C-4F4DD0F4E26A}" srcOrd="0" destOrd="0" presId="urn:microsoft.com/office/officeart/2005/8/layout/process3"/>
    <dgm:cxn modelId="{E18114C9-CF6D-442C-BAC4-922316429EFC}" type="presParOf" srcId="{DFA5B10B-2249-4936-9B45-F537EF0C0748}" destId="{97EBB888-3DF9-4610-9620-26979762B465}" srcOrd="1" destOrd="0" presId="urn:microsoft.com/office/officeart/2005/8/layout/process3"/>
    <dgm:cxn modelId="{5980D58B-7C89-4DB9-B384-B31AD0C18B3F}" type="presParOf" srcId="{DFA5B10B-2249-4936-9B45-F537EF0C0748}" destId="{5DE63493-A57C-481A-B774-F633E089F9D6}" srcOrd="2" destOrd="0" presId="urn:microsoft.com/office/officeart/2005/8/layout/process3"/>
    <dgm:cxn modelId="{BB9DF9D7-FEF5-4251-869B-2484B7300FBE}" type="presParOf" srcId="{A4C3E37F-CB8D-4D24-B17D-27FF3943E396}" destId="{708829CD-2B7B-4316-84A2-D759665867FF}" srcOrd="1" destOrd="0" presId="urn:microsoft.com/office/officeart/2005/8/layout/process3"/>
    <dgm:cxn modelId="{73C45854-7135-4671-AB84-D3673A54ED57}" type="presParOf" srcId="{708829CD-2B7B-4316-84A2-D759665867FF}" destId="{68D98972-D6F1-46D7-A4F8-C50672BD6EEA}" srcOrd="0" destOrd="0" presId="urn:microsoft.com/office/officeart/2005/8/layout/process3"/>
    <dgm:cxn modelId="{4CC98165-98D3-4D6A-9978-9DFC3D6DD854}" type="presParOf" srcId="{A4C3E37F-CB8D-4D24-B17D-27FF3943E396}" destId="{4E27A7F4-7D54-483C-9F7D-EC0D79AC65C6}" srcOrd="2" destOrd="0" presId="urn:microsoft.com/office/officeart/2005/8/layout/process3"/>
    <dgm:cxn modelId="{4C7309F5-5912-454B-8DB4-65DEC31CBDCB}" type="presParOf" srcId="{4E27A7F4-7D54-483C-9F7D-EC0D79AC65C6}" destId="{F091B044-366A-4110-9806-19589D82C663}" srcOrd="0" destOrd="0" presId="urn:microsoft.com/office/officeart/2005/8/layout/process3"/>
    <dgm:cxn modelId="{9AC618A2-41F1-4665-8C78-70D2CB3EAF15}" type="presParOf" srcId="{4E27A7F4-7D54-483C-9F7D-EC0D79AC65C6}" destId="{816141B5-15AA-419A-B921-6D3F5C0D4772}" srcOrd="1" destOrd="0" presId="urn:microsoft.com/office/officeart/2005/8/layout/process3"/>
    <dgm:cxn modelId="{CFA702F3-52CA-428F-ADC6-D827DD9895C1}" type="presParOf" srcId="{4E27A7F4-7D54-483C-9F7D-EC0D79AC65C6}" destId="{5CD6547A-24D3-4AE1-BD90-DEE650BE8EED}" srcOrd="2" destOrd="0" presId="urn:microsoft.com/office/officeart/2005/8/layout/process3"/>
    <dgm:cxn modelId="{23CA4CAF-0CA9-4E96-A538-A91B9D93A97E}" type="presParOf" srcId="{A4C3E37F-CB8D-4D24-B17D-27FF3943E396}" destId="{087C650F-2E6B-4722-A201-3A9994032CB1}" srcOrd="3" destOrd="0" presId="urn:microsoft.com/office/officeart/2005/8/layout/process3"/>
    <dgm:cxn modelId="{32562740-BD9E-4C84-B083-3B1FDA67BF96}" type="presParOf" srcId="{087C650F-2E6B-4722-A201-3A9994032CB1}" destId="{094118C9-DC3B-4B9E-8383-B87265E8FB02}" srcOrd="0" destOrd="0" presId="urn:microsoft.com/office/officeart/2005/8/layout/process3"/>
    <dgm:cxn modelId="{33D07601-FA89-42E8-8C55-6B051B4960A7}" type="presParOf" srcId="{A4C3E37F-CB8D-4D24-B17D-27FF3943E396}" destId="{236D386C-5A37-42A4-95A2-BFAAF0E05AEB}" srcOrd="4" destOrd="0" presId="urn:microsoft.com/office/officeart/2005/8/layout/process3"/>
    <dgm:cxn modelId="{F4DEFBEA-DF71-4A87-9F37-675ACDF8F2BD}" type="presParOf" srcId="{236D386C-5A37-42A4-95A2-BFAAF0E05AEB}" destId="{AB031177-D381-408F-957F-F8A53079EFA1}" srcOrd="0" destOrd="0" presId="urn:microsoft.com/office/officeart/2005/8/layout/process3"/>
    <dgm:cxn modelId="{757F2C70-BEC0-4FE1-B57E-CCD84E07B266}" type="presParOf" srcId="{236D386C-5A37-42A4-95A2-BFAAF0E05AEB}" destId="{757E0AEA-6E76-4EC5-8324-B1BEEC84CBB3}" srcOrd="1" destOrd="0" presId="urn:microsoft.com/office/officeart/2005/8/layout/process3"/>
    <dgm:cxn modelId="{0EAEAD05-406F-41AF-8CE3-984ACC0C5698}" type="presParOf" srcId="{236D386C-5A37-42A4-95A2-BFAAF0E05AEB}" destId="{12FBBC2C-D5E9-4B42-AADF-0B73B019A8FA}" srcOrd="2" destOrd="0" presId="urn:microsoft.com/office/officeart/2005/8/layout/process3"/>
    <dgm:cxn modelId="{33B52E96-2F34-4F0A-B40B-38E6B70E9870}" type="presParOf" srcId="{A4C3E37F-CB8D-4D24-B17D-27FF3943E396}" destId="{3D0AF341-8C9E-4370-8F95-A7BAE14FC28D}" srcOrd="5" destOrd="0" presId="urn:microsoft.com/office/officeart/2005/8/layout/process3"/>
    <dgm:cxn modelId="{BFD8F0C6-617E-4448-A557-910072E27DEC}" type="presParOf" srcId="{3D0AF341-8C9E-4370-8F95-A7BAE14FC28D}" destId="{E788D460-DE20-4B71-92BE-A792A527EDF8}" srcOrd="0" destOrd="0" presId="urn:microsoft.com/office/officeart/2005/8/layout/process3"/>
    <dgm:cxn modelId="{0E3853E4-C9C6-48A7-99AB-82BCBDD95E32}" type="presParOf" srcId="{A4C3E37F-CB8D-4D24-B17D-27FF3943E396}" destId="{EF9D8A31-14CF-4EF1-924F-5AB4A6D69E94}" srcOrd="6" destOrd="0" presId="urn:microsoft.com/office/officeart/2005/8/layout/process3"/>
    <dgm:cxn modelId="{17FD0591-9505-4D8D-A75D-EE3E9DC132EE}" type="presParOf" srcId="{EF9D8A31-14CF-4EF1-924F-5AB4A6D69E94}" destId="{44B02E3B-F7BB-4D57-8D6A-E1FC11D2271B}" srcOrd="0" destOrd="0" presId="urn:microsoft.com/office/officeart/2005/8/layout/process3"/>
    <dgm:cxn modelId="{FF5EF016-4368-4B2E-BDA0-728F2E4B5F43}" type="presParOf" srcId="{EF9D8A31-14CF-4EF1-924F-5AB4A6D69E94}" destId="{CC7226CD-F0A3-4993-A9A7-1080EDBBA92A}" srcOrd="1" destOrd="0" presId="urn:microsoft.com/office/officeart/2005/8/layout/process3"/>
    <dgm:cxn modelId="{F88C8644-B887-4FCF-A820-1759B7CAC4FB}" type="presParOf" srcId="{EF9D8A31-14CF-4EF1-924F-5AB4A6D69E94}" destId="{10AA856F-5552-4FBB-AAB0-7C3D82B2D9DB}" srcOrd="2" destOrd="0" presId="urn:microsoft.com/office/officeart/2005/8/layout/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B1272E12-1E38-B04A-A1E0-AA69D0993FA4}" type="doc">
      <dgm:prSet loTypeId="urn:microsoft.com/office/officeart/2005/8/layout/process1" loCatId="" qsTypeId="urn:microsoft.com/office/officeart/2005/8/quickstyle/simple1" qsCatId="simple" csTypeId="urn:microsoft.com/office/officeart/2005/8/colors/accent1_2" csCatId="accent1" phldr="1"/>
      <dgm:spPr/>
    </dgm:pt>
    <dgm:pt modelId="{C8E37F4B-5764-CD41-9443-A040AFC03F25}">
      <dgm:prSet phldrT="[Text]" custT="1"/>
      <dgm:spPr/>
      <dgm:t>
        <a:bodyPr/>
        <a:lstStyle/>
        <a:p>
          <a:r>
            <a:rPr lang="en-GB" sz="2000"/>
            <a:t>As-Is</a:t>
          </a:r>
        </a:p>
      </dgm:t>
    </dgm:pt>
    <dgm:pt modelId="{8E0FEF5E-9DA9-E149-B676-EF02FD0012FF}" type="parTrans" cxnId="{E1BC9711-AF77-7447-B9E6-C87223733BF5}">
      <dgm:prSet/>
      <dgm:spPr/>
      <dgm:t>
        <a:bodyPr/>
        <a:lstStyle/>
        <a:p>
          <a:endParaRPr lang="en-GB"/>
        </a:p>
      </dgm:t>
    </dgm:pt>
    <dgm:pt modelId="{EED08F16-D40D-7949-8BE5-FB1631D1443D}" type="sibTrans" cxnId="{E1BC9711-AF77-7447-B9E6-C87223733BF5}">
      <dgm:prSet/>
      <dgm:spPr/>
      <dgm:t>
        <a:bodyPr/>
        <a:lstStyle/>
        <a:p>
          <a:endParaRPr lang="en-GB"/>
        </a:p>
      </dgm:t>
    </dgm:pt>
    <dgm:pt modelId="{AE082FA3-899C-9547-9D80-9FC79CDB52CC}">
      <dgm:prSet phldrT="[Text]" custT="1"/>
      <dgm:spPr/>
      <dgm:t>
        <a:bodyPr/>
        <a:lstStyle/>
        <a:p>
          <a:pPr algn="ctr"/>
          <a:r>
            <a:rPr lang="en-GB" sz="2100"/>
            <a:t>Gap</a:t>
          </a:r>
        </a:p>
      </dgm:t>
    </dgm:pt>
    <dgm:pt modelId="{3F49DABB-C8FD-4642-A83B-CC071C4521BC}" type="parTrans" cxnId="{5E701506-FB8D-F44D-B2F0-6A751C601C6F}">
      <dgm:prSet/>
      <dgm:spPr/>
      <dgm:t>
        <a:bodyPr/>
        <a:lstStyle/>
        <a:p>
          <a:endParaRPr lang="en-GB"/>
        </a:p>
      </dgm:t>
    </dgm:pt>
    <dgm:pt modelId="{6C5C16E2-B924-BD4B-8FBF-725F2BE5DCD0}" type="sibTrans" cxnId="{5E701506-FB8D-F44D-B2F0-6A751C601C6F}">
      <dgm:prSet/>
      <dgm:spPr/>
      <dgm:t>
        <a:bodyPr/>
        <a:lstStyle/>
        <a:p>
          <a:endParaRPr lang="en-GB"/>
        </a:p>
      </dgm:t>
    </dgm:pt>
    <dgm:pt modelId="{E1E53EE5-7AAF-EA44-9888-369ED93FCF73}">
      <dgm:prSet phldrT="[Text]" custT="1"/>
      <dgm:spPr/>
      <dgm:t>
        <a:bodyPr/>
        <a:lstStyle/>
        <a:p>
          <a:r>
            <a:rPr lang="en-GB" sz="2100"/>
            <a:t>To-Be</a:t>
          </a:r>
        </a:p>
      </dgm:t>
    </dgm:pt>
    <dgm:pt modelId="{4CE6B11C-9FAB-434E-B284-5FE815154B23}" type="parTrans" cxnId="{3FDA3B6A-B12B-DE47-8084-0F9CFD2DEC31}">
      <dgm:prSet/>
      <dgm:spPr/>
      <dgm:t>
        <a:bodyPr/>
        <a:lstStyle/>
        <a:p>
          <a:endParaRPr lang="en-GB"/>
        </a:p>
      </dgm:t>
    </dgm:pt>
    <dgm:pt modelId="{6B645FF9-D79C-0744-95CC-AC799F6D393E}" type="sibTrans" cxnId="{3FDA3B6A-B12B-DE47-8084-0F9CFD2DEC31}">
      <dgm:prSet/>
      <dgm:spPr/>
      <dgm:t>
        <a:bodyPr/>
        <a:lstStyle/>
        <a:p>
          <a:endParaRPr lang="en-GB"/>
        </a:p>
      </dgm:t>
    </dgm:pt>
    <dgm:pt modelId="{364B9D32-C332-C64E-9E42-D217BD57C449}" type="pres">
      <dgm:prSet presAssocID="{B1272E12-1E38-B04A-A1E0-AA69D0993FA4}" presName="Name0" presStyleCnt="0">
        <dgm:presLayoutVars>
          <dgm:dir/>
          <dgm:resizeHandles val="exact"/>
        </dgm:presLayoutVars>
      </dgm:prSet>
      <dgm:spPr/>
    </dgm:pt>
    <dgm:pt modelId="{64A2E07B-6EC3-124C-BCAB-CD53DEE89ECE}" type="pres">
      <dgm:prSet presAssocID="{C8E37F4B-5764-CD41-9443-A040AFC03F25}" presName="node" presStyleLbl="node1" presStyleIdx="0" presStyleCnt="3">
        <dgm:presLayoutVars>
          <dgm:bulletEnabled val="1"/>
        </dgm:presLayoutVars>
      </dgm:prSet>
      <dgm:spPr/>
    </dgm:pt>
    <dgm:pt modelId="{A6EB740E-7F42-BF42-AB36-7F611AA1F8C3}" type="pres">
      <dgm:prSet presAssocID="{EED08F16-D40D-7949-8BE5-FB1631D1443D}" presName="sibTrans" presStyleLbl="sibTrans2D1" presStyleIdx="0" presStyleCnt="2" custScaleX="768362" custLinFactX="136474" custLinFactNeighborX="200000" custLinFactNeighborY="-46"/>
      <dgm:spPr/>
    </dgm:pt>
    <dgm:pt modelId="{062E4B09-AA31-FC48-BB42-5448DA32BC69}" type="pres">
      <dgm:prSet presAssocID="{EED08F16-D40D-7949-8BE5-FB1631D1443D}" presName="connectorText" presStyleLbl="sibTrans2D1" presStyleIdx="0" presStyleCnt="2"/>
      <dgm:spPr/>
    </dgm:pt>
    <dgm:pt modelId="{F440F907-568F-2246-B80D-3F9EE3F7938C}" type="pres">
      <dgm:prSet presAssocID="{AE082FA3-899C-9547-9D80-9FC79CDB52CC}" presName="node" presStyleLbl="node1" presStyleIdx="1" presStyleCnt="3">
        <dgm:presLayoutVars>
          <dgm:bulletEnabled val="1"/>
        </dgm:presLayoutVars>
      </dgm:prSet>
      <dgm:spPr/>
    </dgm:pt>
    <dgm:pt modelId="{D2747E2B-C863-BB45-A7D3-A378F6961A1E}" type="pres">
      <dgm:prSet presAssocID="{6C5C16E2-B924-BD4B-8FBF-725F2BE5DCD0}" presName="sibTrans" presStyleLbl="sibTrans2D1" presStyleIdx="1" presStyleCnt="2"/>
      <dgm:spPr/>
    </dgm:pt>
    <dgm:pt modelId="{86ED21C2-CE83-C749-BAB3-591C9E30D37A}" type="pres">
      <dgm:prSet presAssocID="{6C5C16E2-B924-BD4B-8FBF-725F2BE5DCD0}" presName="connectorText" presStyleLbl="sibTrans2D1" presStyleIdx="1" presStyleCnt="2"/>
      <dgm:spPr/>
    </dgm:pt>
    <dgm:pt modelId="{D092674B-FF1E-B246-A063-3DED21BA0A47}" type="pres">
      <dgm:prSet presAssocID="{E1E53EE5-7AAF-EA44-9888-369ED93FCF73}" presName="node" presStyleLbl="node1" presStyleIdx="2" presStyleCnt="3">
        <dgm:presLayoutVars>
          <dgm:bulletEnabled val="1"/>
        </dgm:presLayoutVars>
      </dgm:prSet>
      <dgm:spPr/>
    </dgm:pt>
  </dgm:ptLst>
  <dgm:cxnLst>
    <dgm:cxn modelId="{5E701506-FB8D-F44D-B2F0-6A751C601C6F}" srcId="{B1272E12-1E38-B04A-A1E0-AA69D0993FA4}" destId="{AE082FA3-899C-9547-9D80-9FC79CDB52CC}" srcOrd="1" destOrd="0" parTransId="{3F49DABB-C8FD-4642-A83B-CC071C4521BC}" sibTransId="{6C5C16E2-B924-BD4B-8FBF-725F2BE5DCD0}"/>
    <dgm:cxn modelId="{E1BC9711-AF77-7447-B9E6-C87223733BF5}" srcId="{B1272E12-1E38-B04A-A1E0-AA69D0993FA4}" destId="{C8E37F4B-5764-CD41-9443-A040AFC03F25}" srcOrd="0" destOrd="0" parTransId="{8E0FEF5E-9DA9-E149-B676-EF02FD0012FF}" sibTransId="{EED08F16-D40D-7949-8BE5-FB1631D1443D}"/>
    <dgm:cxn modelId="{3FDA3B6A-B12B-DE47-8084-0F9CFD2DEC31}" srcId="{B1272E12-1E38-B04A-A1E0-AA69D0993FA4}" destId="{E1E53EE5-7AAF-EA44-9888-369ED93FCF73}" srcOrd="2" destOrd="0" parTransId="{4CE6B11C-9FAB-434E-B284-5FE815154B23}" sibTransId="{6B645FF9-D79C-0744-95CC-AC799F6D393E}"/>
    <dgm:cxn modelId="{11035092-7BE7-1446-92E8-8B84883C9865}" type="presOf" srcId="{C8E37F4B-5764-CD41-9443-A040AFC03F25}" destId="{64A2E07B-6EC3-124C-BCAB-CD53DEE89ECE}" srcOrd="0" destOrd="0" presId="urn:microsoft.com/office/officeart/2005/8/layout/process1"/>
    <dgm:cxn modelId="{80A1319D-9DF7-7E4F-8616-701C52C1DEB9}" type="presOf" srcId="{E1E53EE5-7AAF-EA44-9888-369ED93FCF73}" destId="{D092674B-FF1E-B246-A063-3DED21BA0A47}" srcOrd="0" destOrd="0" presId="urn:microsoft.com/office/officeart/2005/8/layout/process1"/>
    <dgm:cxn modelId="{D193CBA4-3012-1B4C-B616-4571E2D514BA}" type="presOf" srcId="{B1272E12-1E38-B04A-A1E0-AA69D0993FA4}" destId="{364B9D32-C332-C64E-9E42-D217BD57C449}" srcOrd="0" destOrd="0" presId="urn:microsoft.com/office/officeart/2005/8/layout/process1"/>
    <dgm:cxn modelId="{455565BA-D791-E345-A06F-8F4E54F2D754}" type="presOf" srcId="{EED08F16-D40D-7949-8BE5-FB1631D1443D}" destId="{A6EB740E-7F42-BF42-AB36-7F611AA1F8C3}" srcOrd="0" destOrd="0" presId="urn:microsoft.com/office/officeart/2005/8/layout/process1"/>
    <dgm:cxn modelId="{0CEBD2C2-D8B9-0942-B72C-896873BFF5F2}" type="presOf" srcId="{6C5C16E2-B924-BD4B-8FBF-725F2BE5DCD0}" destId="{D2747E2B-C863-BB45-A7D3-A378F6961A1E}" srcOrd="0" destOrd="0" presId="urn:microsoft.com/office/officeart/2005/8/layout/process1"/>
    <dgm:cxn modelId="{4119C7CF-DABD-D442-9A62-5C02C8C55B22}" type="presOf" srcId="{6C5C16E2-B924-BD4B-8FBF-725F2BE5DCD0}" destId="{86ED21C2-CE83-C749-BAB3-591C9E30D37A}" srcOrd="1" destOrd="0" presId="urn:microsoft.com/office/officeart/2005/8/layout/process1"/>
    <dgm:cxn modelId="{0935B0D8-79E7-C341-92F9-F2AC722297E3}" type="presOf" srcId="{EED08F16-D40D-7949-8BE5-FB1631D1443D}" destId="{062E4B09-AA31-FC48-BB42-5448DA32BC69}" srcOrd="1" destOrd="0" presId="urn:microsoft.com/office/officeart/2005/8/layout/process1"/>
    <dgm:cxn modelId="{5484A4DA-EB2D-FE47-9189-18806FDD168A}" type="presOf" srcId="{AE082FA3-899C-9547-9D80-9FC79CDB52CC}" destId="{F440F907-568F-2246-B80D-3F9EE3F7938C}" srcOrd="0" destOrd="0" presId="urn:microsoft.com/office/officeart/2005/8/layout/process1"/>
    <dgm:cxn modelId="{FCAB6D8C-E345-C543-B3BA-559DDEB55F61}" type="presParOf" srcId="{364B9D32-C332-C64E-9E42-D217BD57C449}" destId="{64A2E07B-6EC3-124C-BCAB-CD53DEE89ECE}" srcOrd="0" destOrd="0" presId="urn:microsoft.com/office/officeart/2005/8/layout/process1"/>
    <dgm:cxn modelId="{3A7B811E-F948-4D41-B0FB-C6D20ABC998E}" type="presParOf" srcId="{364B9D32-C332-C64E-9E42-D217BD57C449}" destId="{A6EB740E-7F42-BF42-AB36-7F611AA1F8C3}" srcOrd="1" destOrd="0" presId="urn:microsoft.com/office/officeart/2005/8/layout/process1"/>
    <dgm:cxn modelId="{ACC77BA6-EBD9-FF4F-99ED-B9DBB27E05E8}" type="presParOf" srcId="{A6EB740E-7F42-BF42-AB36-7F611AA1F8C3}" destId="{062E4B09-AA31-FC48-BB42-5448DA32BC69}" srcOrd="0" destOrd="0" presId="urn:microsoft.com/office/officeart/2005/8/layout/process1"/>
    <dgm:cxn modelId="{D8137447-B61E-0149-8CBC-E88AC78B658A}" type="presParOf" srcId="{364B9D32-C332-C64E-9E42-D217BD57C449}" destId="{F440F907-568F-2246-B80D-3F9EE3F7938C}" srcOrd="2" destOrd="0" presId="urn:microsoft.com/office/officeart/2005/8/layout/process1"/>
    <dgm:cxn modelId="{687DF81B-EC1F-D345-AB21-A73B6F70880E}" type="presParOf" srcId="{364B9D32-C332-C64E-9E42-D217BD57C449}" destId="{D2747E2B-C863-BB45-A7D3-A378F6961A1E}" srcOrd="3" destOrd="0" presId="urn:microsoft.com/office/officeart/2005/8/layout/process1"/>
    <dgm:cxn modelId="{85F8068A-377A-974F-9447-6A7069B98CB4}" type="presParOf" srcId="{D2747E2B-C863-BB45-A7D3-A378F6961A1E}" destId="{86ED21C2-CE83-C749-BAB3-591C9E30D37A}" srcOrd="0" destOrd="0" presId="urn:microsoft.com/office/officeart/2005/8/layout/process1"/>
    <dgm:cxn modelId="{6216E9BC-3BD5-6643-B418-1BB791C4DB45}" type="presParOf" srcId="{364B9D32-C332-C64E-9E42-D217BD57C449}" destId="{D092674B-FF1E-B246-A063-3DED21BA0A47}" srcOrd="4"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84C8970-B9A4-4760-BF15-F17E4DA74340}">
      <dsp:nvSpPr>
        <dsp:cNvPr id="0" name=""/>
        <dsp:cNvSpPr/>
      </dsp:nvSpPr>
      <dsp:spPr>
        <a:xfrm>
          <a:off x="637624" y="3081"/>
          <a:ext cx="3754048" cy="1154184"/>
        </a:xfrm>
        <a:prstGeom prst="roundRect">
          <a:avLst>
            <a:gd name="adj" fmla="val 10000"/>
          </a:avLst>
        </a:prstGeom>
        <a:solidFill>
          <a:schemeClr val="accent4">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GB" sz="2000" b="1" kern="1200">
              <a:solidFill>
                <a:schemeClr val="bg1">
                  <a:lumMod val="75000"/>
                </a:schemeClr>
              </a:solidFill>
            </a:rPr>
            <a:t>CPC</a:t>
          </a:r>
          <a:r>
            <a:rPr lang="en-GB" sz="2000" kern="1200">
              <a:solidFill>
                <a:schemeClr val="bg1">
                  <a:lumMod val="75000"/>
                </a:schemeClr>
              </a:solidFill>
            </a:rPr>
            <a:t> </a:t>
          </a:r>
          <a:br>
            <a:rPr lang="en-GB" sz="2000" kern="1200">
              <a:solidFill>
                <a:schemeClr val="bg1">
                  <a:lumMod val="75000"/>
                </a:schemeClr>
              </a:solidFill>
            </a:rPr>
          </a:br>
          <a:r>
            <a:rPr lang="en-GB" sz="2000" kern="1200">
              <a:solidFill>
                <a:schemeClr val="bg1">
                  <a:lumMod val="75000"/>
                </a:schemeClr>
              </a:solidFill>
            </a:rPr>
            <a:t>Strategic Priorities</a:t>
          </a:r>
        </a:p>
      </dsp:txBody>
      <dsp:txXfrm>
        <a:off x="671429" y="36886"/>
        <a:ext cx="3686438" cy="1086574"/>
      </dsp:txXfrm>
    </dsp:sp>
    <dsp:sp modelId="{E90B06AD-6E2B-45E2-8F04-13C1466BA528}">
      <dsp:nvSpPr>
        <dsp:cNvPr id="0" name=""/>
        <dsp:cNvSpPr/>
      </dsp:nvSpPr>
      <dsp:spPr>
        <a:xfrm>
          <a:off x="2468928" y="1157266"/>
          <a:ext cx="91440" cy="461673"/>
        </a:xfrm>
        <a:custGeom>
          <a:avLst/>
          <a:gdLst/>
          <a:ahLst/>
          <a:cxnLst/>
          <a:rect l="0" t="0" r="0" b="0"/>
          <a:pathLst>
            <a:path>
              <a:moveTo>
                <a:pt x="45720" y="0"/>
              </a:moveTo>
              <a:lnTo>
                <a:pt x="45720" y="46167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5782D52-B9C3-4226-96A0-C125B7C792FF}">
      <dsp:nvSpPr>
        <dsp:cNvPr id="0" name=""/>
        <dsp:cNvSpPr/>
      </dsp:nvSpPr>
      <dsp:spPr>
        <a:xfrm>
          <a:off x="658642" y="1618939"/>
          <a:ext cx="3712012" cy="115418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GB" sz="2000" b="1" kern="1200"/>
            <a:t>Transport BU </a:t>
          </a:r>
          <a:br>
            <a:rPr lang="en-GB" sz="2000" kern="1200"/>
          </a:br>
          <a:r>
            <a:rPr lang="en-GB" sz="2000" kern="1200"/>
            <a:t>Strategic Themes</a:t>
          </a:r>
        </a:p>
      </dsp:txBody>
      <dsp:txXfrm>
        <a:off x="692447" y="1652744"/>
        <a:ext cx="3644402" cy="1086574"/>
      </dsp:txXfrm>
    </dsp:sp>
    <dsp:sp modelId="{9DD002AD-5E53-4D7D-981F-690D8C30BA36}">
      <dsp:nvSpPr>
        <dsp:cNvPr id="0" name=""/>
        <dsp:cNvSpPr/>
      </dsp:nvSpPr>
      <dsp:spPr>
        <a:xfrm>
          <a:off x="2468928" y="2773124"/>
          <a:ext cx="91440" cy="461673"/>
        </a:xfrm>
        <a:custGeom>
          <a:avLst/>
          <a:gdLst/>
          <a:ahLst/>
          <a:cxnLst/>
          <a:rect l="0" t="0" r="0" b="0"/>
          <a:pathLst>
            <a:path>
              <a:moveTo>
                <a:pt x="45720" y="0"/>
              </a:moveTo>
              <a:lnTo>
                <a:pt x="45720" y="461673"/>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B8EBA26-E46C-413B-8C99-362ADAFE1000}">
      <dsp:nvSpPr>
        <dsp:cNvPr id="0" name=""/>
        <dsp:cNvSpPr/>
      </dsp:nvSpPr>
      <dsp:spPr>
        <a:xfrm>
          <a:off x="648133" y="3234797"/>
          <a:ext cx="3733030" cy="1154184"/>
        </a:xfrm>
        <a:prstGeom prst="roundRect">
          <a:avLst>
            <a:gd name="adj" fmla="val 10000"/>
          </a:avLst>
        </a:prstGeom>
        <a:solidFill>
          <a:schemeClr val="accent4">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GB" sz="2000" b="1" kern="1200">
              <a:solidFill>
                <a:schemeClr val="bg1">
                  <a:lumMod val="75000"/>
                </a:schemeClr>
              </a:solidFill>
            </a:rPr>
            <a:t>Mode</a:t>
          </a:r>
          <a:br>
            <a:rPr lang="en-GB" sz="2000" kern="1200">
              <a:solidFill>
                <a:schemeClr val="bg1">
                  <a:lumMod val="75000"/>
                </a:schemeClr>
              </a:solidFill>
            </a:rPr>
          </a:br>
          <a:r>
            <a:rPr lang="en-GB" sz="2000" kern="1200">
              <a:solidFill>
                <a:schemeClr val="bg1">
                  <a:lumMod val="75000"/>
                </a:schemeClr>
              </a:solidFill>
            </a:rPr>
            <a:t>Focus Areas</a:t>
          </a:r>
        </a:p>
      </dsp:txBody>
      <dsp:txXfrm>
        <a:off x="681938" y="3268602"/>
        <a:ext cx="3665420" cy="1086574"/>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A14B23-1D63-47D7-92F9-5204214DBBF5}">
      <dsp:nvSpPr>
        <dsp:cNvPr id="0" name=""/>
        <dsp:cNvSpPr/>
      </dsp:nvSpPr>
      <dsp:spPr>
        <a:xfrm>
          <a:off x="2406052" y="1458172"/>
          <a:ext cx="1519612" cy="1519612"/>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sp>
    <dsp:sp modelId="{B443D9B7-2074-4A83-91CA-CB2355963283}">
      <dsp:nvSpPr>
        <dsp:cNvPr id="0" name=""/>
        <dsp:cNvSpPr/>
      </dsp:nvSpPr>
      <dsp:spPr>
        <a:xfrm>
          <a:off x="2227897" y="323520"/>
          <a:ext cx="1899515" cy="1034755"/>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1">
          <a:noAutofit/>
        </a:bodyPr>
        <a:lstStyle/>
        <a:p>
          <a:pPr marL="0" lvl="0" indent="0" algn="l" defTabSz="444500">
            <a:lnSpc>
              <a:spcPct val="90000"/>
            </a:lnSpc>
            <a:spcBef>
              <a:spcPct val="0"/>
            </a:spcBef>
            <a:spcAft>
              <a:spcPct val="35000"/>
            </a:spcAft>
            <a:buNone/>
          </a:pPr>
          <a:r>
            <a:rPr lang="en-GB" sz="1000" b="1" kern="1200"/>
            <a:t>Autonomy</a:t>
          </a:r>
        </a:p>
        <a:p>
          <a:pPr marL="57150" lvl="1" indent="-57150" algn="l" defTabSz="444500">
            <a:lnSpc>
              <a:spcPct val="90000"/>
            </a:lnSpc>
            <a:spcBef>
              <a:spcPct val="0"/>
            </a:spcBef>
            <a:spcAft>
              <a:spcPct val="15000"/>
            </a:spcAft>
            <a:buChar char="•"/>
          </a:pPr>
          <a:r>
            <a:rPr lang="en-GB" sz="1000" kern="1200">
              <a:solidFill>
                <a:schemeClr val="tx1"/>
              </a:solidFill>
            </a:rPr>
            <a:t>Autonomous Vehicles including automobiles, drones, vessels and more</a:t>
          </a:r>
        </a:p>
        <a:p>
          <a:pPr marL="57150" lvl="1" indent="-57150" algn="l" defTabSz="444500">
            <a:lnSpc>
              <a:spcPct val="90000"/>
            </a:lnSpc>
            <a:spcBef>
              <a:spcPct val="0"/>
            </a:spcBef>
            <a:spcAft>
              <a:spcPct val="15000"/>
            </a:spcAft>
            <a:buChar char="•"/>
          </a:pPr>
          <a:r>
            <a:rPr lang="en-GB" sz="1000" kern="1200">
              <a:solidFill>
                <a:schemeClr val="tx1"/>
              </a:solidFill>
            </a:rPr>
            <a:t>Integration of AV and supporting infrastructure</a:t>
          </a:r>
        </a:p>
      </dsp:txBody>
      <dsp:txXfrm>
        <a:off x="2227897" y="323520"/>
        <a:ext cx="1899515" cy="1034755"/>
      </dsp:txXfrm>
    </dsp:sp>
    <dsp:sp modelId="{AE3FB091-F2C2-49EC-AA36-6BE264CE6E81}">
      <dsp:nvSpPr>
        <dsp:cNvPr id="0" name=""/>
        <dsp:cNvSpPr/>
      </dsp:nvSpPr>
      <dsp:spPr>
        <a:xfrm>
          <a:off x="2899293" y="1742976"/>
          <a:ext cx="1519612" cy="1519612"/>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sp>
    <dsp:sp modelId="{C452C8F3-5F10-434B-8AB9-B23CD34017F3}">
      <dsp:nvSpPr>
        <dsp:cNvPr id="0" name=""/>
        <dsp:cNvSpPr/>
      </dsp:nvSpPr>
      <dsp:spPr>
        <a:xfrm>
          <a:off x="4531610" y="1309364"/>
          <a:ext cx="1800107" cy="1133303"/>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1">
          <a:noAutofit/>
        </a:bodyPr>
        <a:lstStyle/>
        <a:p>
          <a:pPr marL="0" lvl="0" indent="0" algn="l" defTabSz="444500">
            <a:lnSpc>
              <a:spcPct val="90000"/>
            </a:lnSpc>
            <a:spcBef>
              <a:spcPct val="0"/>
            </a:spcBef>
            <a:spcAft>
              <a:spcPct val="35000"/>
            </a:spcAft>
            <a:buNone/>
          </a:pPr>
          <a:r>
            <a:rPr lang="en-GB" sz="1000" b="1" kern="1200">
              <a:solidFill>
                <a:schemeClr val="tx1"/>
              </a:solidFill>
            </a:rPr>
            <a:t>People Experience</a:t>
          </a:r>
          <a:endParaRPr lang="en-GB" sz="1000" kern="1200">
            <a:solidFill>
              <a:schemeClr val="tx1"/>
            </a:solidFill>
          </a:endParaRPr>
        </a:p>
        <a:p>
          <a:pPr marL="57150" lvl="1" indent="-57150" algn="l" defTabSz="444500">
            <a:lnSpc>
              <a:spcPct val="90000"/>
            </a:lnSpc>
            <a:spcBef>
              <a:spcPct val="0"/>
            </a:spcBef>
            <a:spcAft>
              <a:spcPct val="15000"/>
            </a:spcAft>
            <a:buChar char="•"/>
          </a:pPr>
          <a:r>
            <a:rPr lang="en-GB" sz="1000" kern="1200">
              <a:solidFill>
                <a:schemeClr val="tx1"/>
              </a:solidFill>
            </a:rPr>
            <a:t>Passenger</a:t>
          </a:r>
        </a:p>
        <a:p>
          <a:pPr marL="57150" lvl="1" indent="-57150" algn="l" defTabSz="444500">
            <a:lnSpc>
              <a:spcPct val="90000"/>
            </a:lnSpc>
            <a:spcBef>
              <a:spcPct val="0"/>
            </a:spcBef>
            <a:spcAft>
              <a:spcPct val="15000"/>
            </a:spcAft>
            <a:buChar char="•"/>
          </a:pPr>
          <a:r>
            <a:rPr lang="en-GB" sz="1000" kern="1200">
              <a:solidFill>
                <a:schemeClr val="tx1"/>
              </a:solidFill>
            </a:rPr>
            <a:t>Public</a:t>
          </a:r>
        </a:p>
        <a:p>
          <a:pPr marL="57150" lvl="1" indent="-57150" algn="l" defTabSz="444500">
            <a:lnSpc>
              <a:spcPct val="90000"/>
            </a:lnSpc>
            <a:spcBef>
              <a:spcPct val="0"/>
            </a:spcBef>
            <a:spcAft>
              <a:spcPct val="15000"/>
            </a:spcAft>
            <a:buChar char="•"/>
          </a:pPr>
          <a:r>
            <a:rPr lang="en-GB" sz="1000" kern="1200">
              <a:solidFill>
                <a:schemeClr val="tx1"/>
              </a:solidFill>
            </a:rPr>
            <a:t>Safety and reliability</a:t>
          </a:r>
        </a:p>
        <a:p>
          <a:pPr marL="57150" lvl="1" indent="-57150" algn="l" defTabSz="444500">
            <a:lnSpc>
              <a:spcPct val="90000"/>
            </a:lnSpc>
            <a:spcBef>
              <a:spcPct val="0"/>
            </a:spcBef>
            <a:spcAft>
              <a:spcPct val="15000"/>
            </a:spcAft>
            <a:buChar char="•"/>
          </a:pPr>
          <a:r>
            <a:rPr lang="en-GB" sz="1000" kern="1200">
              <a:solidFill>
                <a:schemeClr val="tx1"/>
              </a:solidFill>
            </a:rPr>
            <a:t>Accessibility and inclusivity</a:t>
          </a:r>
        </a:p>
      </dsp:txBody>
      <dsp:txXfrm>
        <a:off x="4531610" y="1309364"/>
        <a:ext cx="1800107" cy="1133303"/>
      </dsp:txXfrm>
    </dsp:sp>
    <dsp:sp modelId="{86E9364D-9CED-4D72-AA80-4981F94D904E}">
      <dsp:nvSpPr>
        <dsp:cNvPr id="0" name=""/>
        <dsp:cNvSpPr/>
      </dsp:nvSpPr>
      <dsp:spPr>
        <a:xfrm>
          <a:off x="2899293" y="2312584"/>
          <a:ext cx="1519612" cy="1519612"/>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sp>
    <dsp:sp modelId="{D5F69CEE-0026-48D7-B9BF-B252E972B6DE}">
      <dsp:nvSpPr>
        <dsp:cNvPr id="0" name=""/>
        <dsp:cNvSpPr/>
      </dsp:nvSpPr>
      <dsp:spPr>
        <a:xfrm>
          <a:off x="55211" y="1052018"/>
          <a:ext cx="1800107" cy="1266343"/>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1">
          <a:noAutofit/>
        </a:bodyPr>
        <a:lstStyle/>
        <a:p>
          <a:pPr marL="0" lvl="0" indent="0" algn="l" defTabSz="444500">
            <a:lnSpc>
              <a:spcPct val="90000"/>
            </a:lnSpc>
            <a:spcBef>
              <a:spcPct val="0"/>
            </a:spcBef>
            <a:spcAft>
              <a:spcPct val="35000"/>
            </a:spcAft>
            <a:buNone/>
          </a:pPr>
          <a:r>
            <a:rPr lang="en-GB" sz="1000" b="1" kern="1200">
              <a:solidFill>
                <a:schemeClr val="tx1"/>
              </a:solidFill>
            </a:rPr>
            <a:t>Hubs and Clusters</a:t>
          </a:r>
        </a:p>
        <a:p>
          <a:pPr marL="57150" lvl="1" indent="-57150" algn="l" defTabSz="444500">
            <a:lnSpc>
              <a:spcPct val="90000"/>
            </a:lnSpc>
            <a:spcBef>
              <a:spcPct val="0"/>
            </a:spcBef>
            <a:spcAft>
              <a:spcPct val="15000"/>
            </a:spcAft>
            <a:buChar char="•"/>
          </a:pPr>
          <a:r>
            <a:rPr lang="en-GB" sz="1000" b="0" kern="1200">
              <a:solidFill>
                <a:schemeClr val="tx1"/>
              </a:solidFill>
            </a:rPr>
            <a:t>Intermodal connection</a:t>
          </a:r>
        </a:p>
        <a:p>
          <a:pPr marL="57150" lvl="1" indent="-57150" algn="l" defTabSz="444500">
            <a:lnSpc>
              <a:spcPct val="90000"/>
            </a:lnSpc>
            <a:spcBef>
              <a:spcPct val="0"/>
            </a:spcBef>
            <a:spcAft>
              <a:spcPct val="15000"/>
            </a:spcAft>
            <a:buChar char="•"/>
          </a:pPr>
          <a:r>
            <a:rPr lang="en-GB" sz="1000" kern="1200">
              <a:solidFill>
                <a:schemeClr val="tx1"/>
              </a:solidFill>
            </a:rPr>
            <a:t>Placemaking &amp; Local Growth Hubs</a:t>
          </a:r>
        </a:p>
        <a:p>
          <a:pPr marL="57150" lvl="1" indent="-57150" algn="l" defTabSz="444500">
            <a:lnSpc>
              <a:spcPct val="90000"/>
            </a:lnSpc>
            <a:spcBef>
              <a:spcPct val="0"/>
            </a:spcBef>
            <a:spcAft>
              <a:spcPct val="15000"/>
            </a:spcAft>
            <a:buChar char="•"/>
          </a:pPr>
          <a:r>
            <a:rPr lang="en-GB" sz="1000" kern="1200">
              <a:solidFill>
                <a:schemeClr val="tx1"/>
              </a:solidFill>
            </a:rPr>
            <a:t>Testing and assurance centres</a:t>
          </a:r>
        </a:p>
        <a:p>
          <a:pPr marL="57150" lvl="1" indent="-57150" algn="l" defTabSz="444500">
            <a:lnSpc>
              <a:spcPct val="90000"/>
            </a:lnSpc>
            <a:spcBef>
              <a:spcPct val="0"/>
            </a:spcBef>
            <a:spcAft>
              <a:spcPct val="15000"/>
            </a:spcAft>
            <a:buChar char="•"/>
          </a:pPr>
          <a:r>
            <a:rPr lang="en-GB" sz="1000" kern="1200">
              <a:solidFill>
                <a:schemeClr val="tx1"/>
              </a:solidFill>
            </a:rPr>
            <a:t>Housing Sovereign / National and Critical capabilities and infrastructure (e.g., future fuels, advanced communications) </a:t>
          </a:r>
        </a:p>
      </dsp:txBody>
      <dsp:txXfrm>
        <a:off x="55211" y="1052018"/>
        <a:ext cx="1800107" cy="1266343"/>
      </dsp:txXfrm>
    </dsp:sp>
    <dsp:sp modelId="{F675491C-4C61-471A-9929-B2DC1A7480A5}">
      <dsp:nvSpPr>
        <dsp:cNvPr id="0" name=""/>
        <dsp:cNvSpPr/>
      </dsp:nvSpPr>
      <dsp:spPr>
        <a:xfrm>
          <a:off x="2406052" y="2597881"/>
          <a:ext cx="1519612" cy="1519612"/>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sp>
    <dsp:sp modelId="{832E2670-C686-41A7-A99B-FB81736502EB}">
      <dsp:nvSpPr>
        <dsp:cNvPr id="0" name=""/>
        <dsp:cNvSpPr/>
      </dsp:nvSpPr>
      <dsp:spPr>
        <a:xfrm>
          <a:off x="19083" y="2896279"/>
          <a:ext cx="1899515" cy="1034755"/>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1">
          <a:noAutofit/>
        </a:bodyPr>
        <a:lstStyle/>
        <a:p>
          <a:pPr marL="0" lvl="0" indent="0" algn="l" defTabSz="444500">
            <a:lnSpc>
              <a:spcPct val="90000"/>
            </a:lnSpc>
            <a:spcBef>
              <a:spcPct val="0"/>
            </a:spcBef>
            <a:spcAft>
              <a:spcPct val="35000"/>
            </a:spcAft>
            <a:buNone/>
          </a:pPr>
          <a:r>
            <a:rPr lang="en-GB" sz="1000" b="1" kern="1200">
              <a:solidFill>
                <a:schemeClr val="tx1"/>
              </a:solidFill>
            </a:rPr>
            <a:t>Decarbonisation</a:t>
          </a:r>
          <a:endParaRPr lang="en-GB" sz="1000" kern="1200">
            <a:solidFill>
              <a:schemeClr val="tx1"/>
            </a:solidFill>
          </a:endParaRPr>
        </a:p>
        <a:p>
          <a:pPr marL="57150" lvl="1" indent="-57150" algn="l" defTabSz="444500">
            <a:lnSpc>
              <a:spcPct val="90000"/>
            </a:lnSpc>
            <a:spcBef>
              <a:spcPct val="0"/>
            </a:spcBef>
            <a:spcAft>
              <a:spcPct val="15000"/>
            </a:spcAft>
            <a:buChar char="•"/>
          </a:pPr>
          <a:r>
            <a:rPr lang="en-GB" sz="1000" kern="1200">
              <a:solidFill>
                <a:schemeClr val="tx1"/>
              </a:solidFill>
            </a:rPr>
            <a:t>Clean</a:t>
          </a:r>
          <a:r>
            <a:rPr lang="en-GB" sz="1000" kern="1200"/>
            <a:t> Fuels</a:t>
          </a:r>
        </a:p>
        <a:p>
          <a:pPr marL="57150" lvl="1" indent="-57150" algn="l" defTabSz="444500">
            <a:lnSpc>
              <a:spcPct val="90000"/>
            </a:lnSpc>
            <a:spcBef>
              <a:spcPct val="0"/>
            </a:spcBef>
            <a:spcAft>
              <a:spcPct val="15000"/>
            </a:spcAft>
            <a:buChar char="•"/>
          </a:pPr>
          <a:r>
            <a:rPr lang="en-GB" sz="1000" kern="1200"/>
            <a:t>Electrification</a:t>
          </a:r>
        </a:p>
        <a:p>
          <a:pPr marL="57150" lvl="1" indent="-57150" algn="l" defTabSz="444500">
            <a:lnSpc>
              <a:spcPct val="90000"/>
            </a:lnSpc>
            <a:spcBef>
              <a:spcPct val="0"/>
            </a:spcBef>
            <a:spcAft>
              <a:spcPct val="15000"/>
            </a:spcAft>
            <a:buChar char="•"/>
          </a:pPr>
          <a:r>
            <a:rPr lang="en-GB" sz="1000" kern="1200"/>
            <a:t>Embedded carbon reduction across lifecycle</a:t>
          </a:r>
        </a:p>
        <a:p>
          <a:pPr marL="57150" lvl="1" indent="-57150" algn="l" defTabSz="444500">
            <a:lnSpc>
              <a:spcPct val="90000"/>
            </a:lnSpc>
            <a:spcBef>
              <a:spcPct val="0"/>
            </a:spcBef>
            <a:spcAft>
              <a:spcPct val="15000"/>
            </a:spcAft>
            <a:buChar char="•"/>
          </a:pPr>
          <a:r>
            <a:rPr lang="en-GB" sz="1000" kern="1200"/>
            <a:t>Vehicles and Vessels</a:t>
          </a:r>
        </a:p>
      </dsp:txBody>
      <dsp:txXfrm>
        <a:off x="19083" y="2896279"/>
        <a:ext cx="1899515" cy="1034755"/>
      </dsp:txXfrm>
    </dsp:sp>
    <dsp:sp modelId="{6D5910F4-447B-418A-B67C-3DC3DD6716AA}">
      <dsp:nvSpPr>
        <dsp:cNvPr id="0" name=""/>
        <dsp:cNvSpPr/>
      </dsp:nvSpPr>
      <dsp:spPr>
        <a:xfrm>
          <a:off x="1912812" y="2312584"/>
          <a:ext cx="1519612" cy="1519612"/>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sp>
    <dsp:sp modelId="{BE056918-D72A-4CB9-8C98-75C244D47F56}">
      <dsp:nvSpPr>
        <dsp:cNvPr id="0" name=""/>
        <dsp:cNvSpPr/>
      </dsp:nvSpPr>
      <dsp:spPr>
        <a:xfrm>
          <a:off x="4531610" y="2648808"/>
          <a:ext cx="1800107" cy="2806002"/>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1">
          <a:noAutofit/>
        </a:bodyPr>
        <a:lstStyle/>
        <a:p>
          <a:pPr marL="0" lvl="0" indent="0" algn="l" defTabSz="444500">
            <a:lnSpc>
              <a:spcPct val="90000"/>
            </a:lnSpc>
            <a:spcBef>
              <a:spcPct val="0"/>
            </a:spcBef>
            <a:spcAft>
              <a:spcPct val="35000"/>
            </a:spcAft>
            <a:buNone/>
          </a:pPr>
          <a:r>
            <a:rPr lang="en-GB" sz="1000" b="1" kern="1200">
              <a:solidFill>
                <a:schemeClr val="tx1"/>
              </a:solidFill>
            </a:rPr>
            <a:t>Planning &amp; Operation</a:t>
          </a:r>
        </a:p>
        <a:p>
          <a:pPr marL="57150" lvl="1" indent="-57150" algn="l" defTabSz="444500">
            <a:lnSpc>
              <a:spcPct val="90000"/>
            </a:lnSpc>
            <a:spcBef>
              <a:spcPct val="0"/>
            </a:spcBef>
            <a:spcAft>
              <a:spcPct val="15000"/>
            </a:spcAft>
            <a:buChar char="•"/>
          </a:pPr>
          <a:r>
            <a:rPr lang="en-GB" sz="1000" kern="1200">
              <a:solidFill>
                <a:schemeClr val="tx1"/>
              </a:solidFill>
            </a:rPr>
            <a:t>Systems integration and international interoperability</a:t>
          </a:r>
          <a:endParaRPr lang="en-GB" sz="1000" b="1" kern="1200">
            <a:solidFill>
              <a:schemeClr val="tx1"/>
            </a:solidFill>
          </a:endParaRPr>
        </a:p>
        <a:p>
          <a:pPr marL="57150" lvl="1" indent="-57150" algn="l" defTabSz="444500">
            <a:lnSpc>
              <a:spcPct val="90000"/>
            </a:lnSpc>
            <a:spcBef>
              <a:spcPct val="0"/>
            </a:spcBef>
            <a:spcAft>
              <a:spcPct val="15000"/>
            </a:spcAft>
            <a:buChar char="•"/>
          </a:pPr>
          <a:r>
            <a:rPr lang="en-GB" sz="1000" kern="1200">
              <a:solidFill>
                <a:schemeClr val="tx1"/>
              </a:solidFill>
            </a:rPr>
            <a:t>Workforce skills</a:t>
          </a:r>
        </a:p>
        <a:p>
          <a:pPr marL="57150" lvl="1" indent="-57150" algn="l" defTabSz="444500">
            <a:lnSpc>
              <a:spcPct val="90000"/>
            </a:lnSpc>
            <a:spcBef>
              <a:spcPct val="0"/>
            </a:spcBef>
            <a:spcAft>
              <a:spcPct val="15000"/>
            </a:spcAft>
            <a:buChar char="•"/>
          </a:pPr>
          <a:r>
            <a:rPr lang="en-GB" sz="1000" kern="1200">
              <a:solidFill>
                <a:schemeClr val="tx1"/>
              </a:solidFill>
            </a:rPr>
            <a:t>Logistic management</a:t>
          </a:r>
        </a:p>
        <a:p>
          <a:pPr marL="57150" lvl="1" indent="-57150" algn="l" defTabSz="444500">
            <a:lnSpc>
              <a:spcPct val="90000"/>
            </a:lnSpc>
            <a:spcBef>
              <a:spcPct val="0"/>
            </a:spcBef>
            <a:spcAft>
              <a:spcPct val="15000"/>
            </a:spcAft>
            <a:buChar char="•"/>
          </a:pPr>
          <a:r>
            <a:rPr lang="en-GB" sz="1000" kern="1200">
              <a:solidFill>
                <a:schemeClr val="tx1"/>
              </a:solidFill>
            </a:rPr>
            <a:t>Asset maintenance &amp; optimisation</a:t>
          </a:r>
        </a:p>
        <a:p>
          <a:pPr marL="57150" lvl="1" indent="-57150" algn="l" defTabSz="444500">
            <a:lnSpc>
              <a:spcPct val="90000"/>
            </a:lnSpc>
            <a:spcBef>
              <a:spcPct val="0"/>
            </a:spcBef>
            <a:spcAft>
              <a:spcPct val="15000"/>
            </a:spcAft>
            <a:buChar char="•"/>
          </a:pPr>
          <a:r>
            <a:rPr lang="en-GB" sz="1000" kern="1200">
              <a:solidFill>
                <a:schemeClr val="tx1"/>
              </a:solidFill>
            </a:rPr>
            <a:t>Automation</a:t>
          </a:r>
        </a:p>
        <a:p>
          <a:pPr marL="57150" lvl="1" indent="-57150" algn="l" defTabSz="444500">
            <a:lnSpc>
              <a:spcPct val="90000"/>
            </a:lnSpc>
            <a:spcBef>
              <a:spcPct val="0"/>
            </a:spcBef>
            <a:spcAft>
              <a:spcPct val="15000"/>
            </a:spcAft>
            <a:buChar char="•"/>
          </a:pPr>
          <a:r>
            <a:rPr lang="en-GB" sz="1000" kern="1200">
              <a:solidFill>
                <a:schemeClr val="tx1"/>
              </a:solidFill>
            </a:rPr>
            <a:t>Cybersecurity</a:t>
          </a:r>
        </a:p>
        <a:p>
          <a:pPr marL="57150" lvl="1" indent="-57150" algn="l" defTabSz="444500">
            <a:lnSpc>
              <a:spcPct val="90000"/>
            </a:lnSpc>
            <a:spcBef>
              <a:spcPct val="0"/>
            </a:spcBef>
            <a:spcAft>
              <a:spcPct val="15000"/>
            </a:spcAft>
            <a:buChar char="•"/>
          </a:pPr>
          <a:r>
            <a:rPr lang="en-GB" sz="1000" kern="1200">
              <a:solidFill>
                <a:schemeClr val="tx1"/>
              </a:solidFill>
            </a:rPr>
            <a:t>Data sharing</a:t>
          </a:r>
        </a:p>
        <a:p>
          <a:pPr marL="57150" lvl="1" indent="-57150" algn="l" defTabSz="444500">
            <a:lnSpc>
              <a:spcPct val="90000"/>
            </a:lnSpc>
            <a:spcBef>
              <a:spcPct val="0"/>
            </a:spcBef>
            <a:spcAft>
              <a:spcPct val="15000"/>
            </a:spcAft>
            <a:buChar char="•"/>
          </a:pPr>
          <a:r>
            <a:rPr lang="en-GB" sz="1000" kern="1200">
              <a:solidFill>
                <a:schemeClr val="tx1"/>
              </a:solidFill>
            </a:rPr>
            <a:t>Digitalisation of systems</a:t>
          </a:r>
        </a:p>
        <a:p>
          <a:pPr marL="57150" lvl="1" indent="-57150" algn="l" defTabSz="444500">
            <a:lnSpc>
              <a:spcPct val="90000"/>
            </a:lnSpc>
            <a:spcBef>
              <a:spcPct val="0"/>
            </a:spcBef>
            <a:spcAft>
              <a:spcPct val="15000"/>
            </a:spcAft>
            <a:buChar char="•"/>
          </a:pPr>
          <a:r>
            <a:rPr lang="en-GB" sz="1000" kern="1200">
              <a:solidFill>
                <a:schemeClr val="tx1"/>
              </a:solidFill>
            </a:rPr>
            <a:t>Situational Awareness (e.g., Dashboard, monitoring) </a:t>
          </a:r>
        </a:p>
        <a:p>
          <a:pPr marL="57150" lvl="1" indent="-57150" algn="l" defTabSz="444500">
            <a:lnSpc>
              <a:spcPct val="90000"/>
            </a:lnSpc>
            <a:spcBef>
              <a:spcPct val="0"/>
            </a:spcBef>
            <a:spcAft>
              <a:spcPct val="15000"/>
            </a:spcAft>
            <a:buChar char="•"/>
          </a:pPr>
          <a:r>
            <a:rPr lang="en-GB" sz="1000" kern="1200">
              <a:solidFill>
                <a:schemeClr val="tx1"/>
              </a:solidFill>
            </a:rPr>
            <a:t>Improving resiliency, efficiency</a:t>
          </a:r>
        </a:p>
        <a:p>
          <a:pPr marL="57150" lvl="1" indent="-57150" algn="l" defTabSz="444500">
            <a:lnSpc>
              <a:spcPct val="90000"/>
            </a:lnSpc>
            <a:spcBef>
              <a:spcPct val="0"/>
            </a:spcBef>
            <a:spcAft>
              <a:spcPct val="15000"/>
            </a:spcAft>
            <a:buChar char="•"/>
          </a:pPr>
          <a:r>
            <a:rPr lang="en-GB" sz="1000" kern="1200">
              <a:solidFill>
                <a:schemeClr val="tx1"/>
              </a:solidFill>
            </a:rPr>
            <a:t>Safety of assets</a:t>
          </a:r>
        </a:p>
      </dsp:txBody>
      <dsp:txXfrm>
        <a:off x="4531610" y="2648808"/>
        <a:ext cx="1800107" cy="2806002"/>
      </dsp:txXfrm>
    </dsp:sp>
    <dsp:sp modelId="{714F0DC7-49B2-4E78-975B-BD8D976EF66A}">
      <dsp:nvSpPr>
        <dsp:cNvPr id="0" name=""/>
        <dsp:cNvSpPr/>
      </dsp:nvSpPr>
      <dsp:spPr>
        <a:xfrm>
          <a:off x="1912812" y="1742976"/>
          <a:ext cx="1519612" cy="1519612"/>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sp>
    <dsp:sp modelId="{DBEDFEB8-5C58-4F46-9211-A21D0712D411}">
      <dsp:nvSpPr>
        <dsp:cNvPr id="0" name=""/>
        <dsp:cNvSpPr/>
      </dsp:nvSpPr>
      <dsp:spPr>
        <a:xfrm>
          <a:off x="2131579" y="4122116"/>
          <a:ext cx="1800107" cy="1266343"/>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1">
          <a:noAutofit/>
        </a:bodyPr>
        <a:lstStyle/>
        <a:p>
          <a:pPr marL="0" lvl="0" indent="0" algn="l" defTabSz="444500">
            <a:lnSpc>
              <a:spcPct val="90000"/>
            </a:lnSpc>
            <a:spcBef>
              <a:spcPct val="0"/>
            </a:spcBef>
            <a:spcAft>
              <a:spcPct val="35000"/>
            </a:spcAft>
            <a:buNone/>
          </a:pPr>
          <a:r>
            <a:rPr lang="en-US" sz="1000" b="0" kern="1200">
              <a:solidFill>
                <a:schemeClr val="tx1"/>
              </a:solidFill>
            </a:rPr>
            <a:t>Industry</a:t>
          </a:r>
          <a:endParaRPr lang="en-GB" sz="1000" kern="1200">
            <a:solidFill>
              <a:schemeClr val="tx1"/>
            </a:solidFill>
          </a:endParaRPr>
        </a:p>
        <a:p>
          <a:pPr marL="57150" lvl="1" indent="-57150" algn="l" defTabSz="444500">
            <a:lnSpc>
              <a:spcPct val="90000"/>
            </a:lnSpc>
            <a:spcBef>
              <a:spcPct val="0"/>
            </a:spcBef>
            <a:spcAft>
              <a:spcPct val="15000"/>
            </a:spcAft>
            <a:buChar char="•"/>
          </a:pPr>
          <a:r>
            <a:rPr lang="en-GB" sz="1000" kern="1200">
              <a:solidFill>
                <a:schemeClr val="tx1"/>
              </a:solidFill>
            </a:rPr>
            <a:t>Strategic convening</a:t>
          </a:r>
        </a:p>
        <a:p>
          <a:pPr marL="57150" lvl="1" indent="-57150" algn="l" defTabSz="444500">
            <a:lnSpc>
              <a:spcPct val="90000"/>
            </a:lnSpc>
            <a:spcBef>
              <a:spcPct val="0"/>
            </a:spcBef>
            <a:spcAft>
              <a:spcPct val="15000"/>
            </a:spcAft>
            <a:buChar char="•"/>
          </a:pPr>
          <a:r>
            <a:rPr lang="en-GB" sz="1000" kern="1200"/>
            <a:t>Future of transport systems</a:t>
          </a:r>
        </a:p>
        <a:p>
          <a:pPr marL="57150" lvl="1" indent="-57150" algn="l" defTabSz="444500">
            <a:lnSpc>
              <a:spcPct val="90000"/>
            </a:lnSpc>
            <a:spcBef>
              <a:spcPct val="0"/>
            </a:spcBef>
            <a:spcAft>
              <a:spcPct val="15000"/>
            </a:spcAft>
            <a:buChar char="•"/>
          </a:pPr>
          <a:r>
            <a:rPr lang="en-GB" sz="1000" kern="1200"/>
            <a:t>Engagements via, white paper, foresight, evidence-based infographics and events</a:t>
          </a:r>
        </a:p>
      </dsp:txBody>
      <dsp:txXfrm>
        <a:off x="2131579" y="4122116"/>
        <a:ext cx="1800107" cy="1266343"/>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16575A-564A-9446-A667-A20225AA1823}">
      <dsp:nvSpPr>
        <dsp:cNvPr id="0" name=""/>
        <dsp:cNvSpPr/>
      </dsp:nvSpPr>
      <dsp:spPr>
        <a:xfrm>
          <a:off x="1175" y="0"/>
          <a:ext cx="3056325" cy="4603184"/>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GB" sz="2000" kern="1200"/>
            <a:t>Key Stakeholders / Type of Engagement </a:t>
          </a:r>
        </a:p>
      </dsp:txBody>
      <dsp:txXfrm>
        <a:off x="1175" y="0"/>
        <a:ext cx="3056325" cy="1380955"/>
      </dsp:txXfrm>
    </dsp:sp>
    <dsp:sp modelId="{7509DB11-3A8C-4067-9523-577EF505FBEB}">
      <dsp:nvSpPr>
        <dsp:cNvPr id="0" name=""/>
        <dsp:cNvSpPr/>
      </dsp:nvSpPr>
      <dsp:spPr>
        <a:xfrm>
          <a:off x="306808" y="1381826"/>
          <a:ext cx="2445060" cy="53252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0955" rIns="27940" bIns="20955" numCol="1" spcCol="1270" anchor="t" anchorCtr="0">
          <a:noAutofit/>
        </a:bodyPr>
        <a:lstStyle/>
        <a:p>
          <a:pPr marL="0" lvl="0" indent="0" algn="l" defTabSz="466725">
            <a:lnSpc>
              <a:spcPct val="90000"/>
            </a:lnSpc>
            <a:spcBef>
              <a:spcPct val="0"/>
            </a:spcBef>
            <a:spcAft>
              <a:spcPct val="35000"/>
            </a:spcAft>
            <a:buNone/>
          </a:pPr>
          <a:r>
            <a:rPr lang="en-GB" sz="1050" kern="1200"/>
            <a:t>Decision makers (policy)</a:t>
          </a:r>
        </a:p>
        <a:p>
          <a:pPr marL="57150" lvl="1" indent="-57150" algn="l" defTabSz="466725">
            <a:lnSpc>
              <a:spcPct val="90000"/>
            </a:lnSpc>
            <a:spcBef>
              <a:spcPct val="0"/>
            </a:spcBef>
            <a:spcAft>
              <a:spcPct val="15000"/>
            </a:spcAft>
            <a:buChar char="•"/>
          </a:pPr>
          <a:r>
            <a:rPr lang="en-GB" sz="1050" kern="1200"/>
            <a:t>DfT</a:t>
          </a:r>
        </a:p>
        <a:p>
          <a:pPr marL="57150" lvl="1" indent="-57150" algn="l" defTabSz="466725">
            <a:lnSpc>
              <a:spcPct val="90000"/>
            </a:lnSpc>
            <a:spcBef>
              <a:spcPct val="0"/>
            </a:spcBef>
            <a:spcAft>
              <a:spcPct val="15000"/>
            </a:spcAft>
            <a:buChar char="•"/>
          </a:pPr>
          <a:r>
            <a:rPr lang="en-GB" sz="1050" kern="1200"/>
            <a:t>Government Agency</a:t>
          </a:r>
        </a:p>
      </dsp:txBody>
      <dsp:txXfrm>
        <a:off x="322405" y="1397423"/>
        <a:ext cx="2413866" cy="501330"/>
      </dsp:txXfrm>
    </dsp:sp>
    <dsp:sp modelId="{81A94FD5-D6F9-4293-94CB-AA81F3F107B1}">
      <dsp:nvSpPr>
        <dsp:cNvPr id="0" name=""/>
        <dsp:cNvSpPr/>
      </dsp:nvSpPr>
      <dsp:spPr>
        <a:xfrm>
          <a:off x="306808" y="1996277"/>
          <a:ext cx="2445060" cy="53252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0955" rIns="27940" bIns="20955" numCol="1" spcCol="1270" anchor="t" anchorCtr="0">
          <a:noAutofit/>
        </a:bodyPr>
        <a:lstStyle/>
        <a:p>
          <a:pPr marL="0" lvl="0" indent="0" algn="l" defTabSz="466725">
            <a:lnSpc>
              <a:spcPct val="90000"/>
            </a:lnSpc>
            <a:spcBef>
              <a:spcPct val="0"/>
            </a:spcBef>
            <a:spcAft>
              <a:spcPct val="35000"/>
            </a:spcAft>
            <a:buNone/>
          </a:pPr>
          <a:r>
            <a:rPr lang="en-GB" sz="1050" kern="1200"/>
            <a:t>Procurement</a:t>
          </a:r>
        </a:p>
        <a:p>
          <a:pPr marL="57150" lvl="1" indent="-57150" algn="l" defTabSz="466725">
            <a:lnSpc>
              <a:spcPct val="90000"/>
            </a:lnSpc>
            <a:spcBef>
              <a:spcPct val="0"/>
            </a:spcBef>
            <a:spcAft>
              <a:spcPct val="15000"/>
            </a:spcAft>
            <a:buChar char="•"/>
          </a:pPr>
          <a:r>
            <a:rPr lang="en-GB" sz="1050" kern="1200"/>
            <a:t>Local Authorities</a:t>
          </a:r>
        </a:p>
      </dsp:txBody>
      <dsp:txXfrm>
        <a:off x="322405" y="2011874"/>
        <a:ext cx="2413866" cy="501330"/>
      </dsp:txXfrm>
    </dsp:sp>
    <dsp:sp modelId="{6AA2DFB7-C910-4536-A745-B5F9617209F7}">
      <dsp:nvSpPr>
        <dsp:cNvPr id="0" name=""/>
        <dsp:cNvSpPr/>
      </dsp:nvSpPr>
      <dsp:spPr>
        <a:xfrm>
          <a:off x="306808" y="2610727"/>
          <a:ext cx="2445060" cy="53252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0955" rIns="27940" bIns="20955" numCol="1" spcCol="1270" anchor="ctr" anchorCtr="0">
          <a:noAutofit/>
        </a:bodyPr>
        <a:lstStyle/>
        <a:p>
          <a:pPr marL="0" lvl="0" indent="0" algn="ctr" defTabSz="466725">
            <a:lnSpc>
              <a:spcPct val="90000"/>
            </a:lnSpc>
            <a:spcBef>
              <a:spcPct val="0"/>
            </a:spcBef>
            <a:spcAft>
              <a:spcPct val="35000"/>
            </a:spcAft>
            <a:buNone/>
          </a:pPr>
          <a:r>
            <a:rPr lang="en-GB" sz="1050" kern="1200"/>
            <a:t>Operators</a:t>
          </a:r>
        </a:p>
      </dsp:txBody>
      <dsp:txXfrm>
        <a:off x="322405" y="2626324"/>
        <a:ext cx="2413866" cy="501330"/>
      </dsp:txXfrm>
    </dsp:sp>
    <dsp:sp modelId="{6D39E0F8-EAF4-49AC-92A0-64E3F973C5C2}">
      <dsp:nvSpPr>
        <dsp:cNvPr id="0" name=""/>
        <dsp:cNvSpPr/>
      </dsp:nvSpPr>
      <dsp:spPr>
        <a:xfrm>
          <a:off x="306808" y="3225178"/>
          <a:ext cx="2445060" cy="53252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0955" rIns="27940" bIns="20955" numCol="1" spcCol="1270" anchor="t" anchorCtr="0">
          <a:noAutofit/>
        </a:bodyPr>
        <a:lstStyle/>
        <a:p>
          <a:pPr marL="0" lvl="0" indent="0" algn="l" defTabSz="466725">
            <a:lnSpc>
              <a:spcPct val="90000"/>
            </a:lnSpc>
            <a:spcBef>
              <a:spcPct val="0"/>
            </a:spcBef>
            <a:spcAft>
              <a:spcPct val="35000"/>
            </a:spcAft>
            <a:buNone/>
          </a:pPr>
          <a:r>
            <a:rPr lang="en-GB" sz="1050" kern="1200"/>
            <a:t>Asset Owners</a:t>
          </a:r>
        </a:p>
        <a:p>
          <a:pPr marL="57150" lvl="1" indent="-57150" algn="l" defTabSz="466725">
            <a:lnSpc>
              <a:spcPct val="90000"/>
            </a:lnSpc>
            <a:spcBef>
              <a:spcPct val="0"/>
            </a:spcBef>
            <a:spcAft>
              <a:spcPct val="15000"/>
            </a:spcAft>
            <a:buChar char="•"/>
          </a:pPr>
          <a:r>
            <a:rPr lang="en-GB" sz="1050" kern="1200"/>
            <a:t>National Highways</a:t>
          </a:r>
        </a:p>
        <a:p>
          <a:pPr marL="57150" lvl="1" indent="-57150" algn="l" defTabSz="466725">
            <a:lnSpc>
              <a:spcPct val="90000"/>
            </a:lnSpc>
            <a:spcBef>
              <a:spcPct val="0"/>
            </a:spcBef>
            <a:spcAft>
              <a:spcPct val="15000"/>
            </a:spcAft>
            <a:buChar char="•"/>
          </a:pPr>
          <a:r>
            <a:rPr lang="en-GB" sz="1050" kern="1200"/>
            <a:t>Airports / Stations / Ports</a:t>
          </a:r>
        </a:p>
      </dsp:txBody>
      <dsp:txXfrm>
        <a:off x="322405" y="3240775"/>
        <a:ext cx="2413866" cy="501330"/>
      </dsp:txXfrm>
    </dsp:sp>
    <dsp:sp modelId="{BA2613B6-C742-49DF-89CF-8A643A856E95}">
      <dsp:nvSpPr>
        <dsp:cNvPr id="0" name=""/>
        <dsp:cNvSpPr/>
      </dsp:nvSpPr>
      <dsp:spPr>
        <a:xfrm>
          <a:off x="306808" y="3839629"/>
          <a:ext cx="2445060" cy="53252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0955" rIns="27940" bIns="20955" numCol="1" spcCol="1270" anchor="t" anchorCtr="0">
          <a:noAutofit/>
        </a:bodyPr>
        <a:lstStyle/>
        <a:p>
          <a:pPr marL="0" lvl="0" indent="0" algn="l" defTabSz="466725">
            <a:lnSpc>
              <a:spcPct val="90000"/>
            </a:lnSpc>
            <a:spcBef>
              <a:spcPct val="0"/>
            </a:spcBef>
            <a:spcAft>
              <a:spcPct val="35000"/>
            </a:spcAft>
            <a:buNone/>
          </a:pPr>
          <a:r>
            <a:rPr lang="en-GB" sz="1050" kern="1200"/>
            <a:t>Insight holders / Partners</a:t>
          </a:r>
        </a:p>
        <a:p>
          <a:pPr marL="57150" lvl="1" indent="-57150" algn="l" defTabSz="466725">
            <a:lnSpc>
              <a:spcPct val="90000"/>
            </a:lnSpc>
            <a:spcBef>
              <a:spcPct val="0"/>
            </a:spcBef>
            <a:spcAft>
              <a:spcPct val="15000"/>
            </a:spcAft>
            <a:buChar char="•"/>
          </a:pPr>
          <a:r>
            <a:rPr lang="en-GB" sz="1050" kern="1200"/>
            <a:t>Academics</a:t>
          </a:r>
        </a:p>
        <a:p>
          <a:pPr marL="57150" lvl="1" indent="-57150" algn="l" defTabSz="466725">
            <a:lnSpc>
              <a:spcPct val="90000"/>
            </a:lnSpc>
            <a:spcBef>
              <a:spcPct val="0"/>
            </a:spcBef>
            <a:spcAft>
              <a:spcPct val="15000"/>
            </a:spcAft>
            <a:buChar char="•"/>
          </a:pPr>
          <a:r>
            <a:rPr lang="en-GB" sz="1050" kern="1200"/>
            <a:t>Professional Institutions</a:t>
          </a:r>
        </a:p>
      </dsp:txBody>
      <dsp:txXfrm>
        <a:off x="322405" y="3855226"/>
        <a:ext cx="2413866" cy="501330"/>
      </dsp:txXfrm>
    </dsp:sp>
    <dsp:sp modelId="{4DA0D4B7-564F-8146-BB55-CFEA94D18BEC}">
      <dsp:nvSpPr>
        <dsp:cNvPr id="0" name=""/>
        <dsp:cNvSpPr/>
      </dsp:nvSpPr>
      <dsp:spPr>
        <a:xfrm>
          <a:off x="3286724" y="0"/>
          <a:ext cx="3056325" cy="4603184"/>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GB" sz="2000" kern="1200"/>
            <a:t>Strategic Themes</a:t>
          </a:r>
        </a:p>
      </dsp:txBody>
      <dsp:txXfrm>
        <a:off x="3286724" y="0"/>
        <a:ext cx="3056325" cy="1380955"/>
      </dsp:txXfrm>
    </dsp:sp>
    <dsp:sp modelId="{1E3782D3-AAA2-3E4D-B8AD-ED138E09D6DB}">
      <dsp:nvSpPr>
        <dsp:cNvPr id="0" name=""/>
        <dsp:cNvSpPr/>
      </dsp:nvSpPr>
      <dsp:spPr>
        <a:xfrm>
          <a:off x="3592357" y="1381179"/>
          <a:ext cx="2445060" cy="44194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260" tIns="36195" rIns="48260" bIns="36195" numCol="1" spcCol="1270" anchor="ctr" anchorCtr="0">
          <a:noAutofit/>
        </a:bodyPr>
        <a:lstStyle/>
        <a:p>
          <a:pPr marL="0" lvl="0" indent="0" algn="ctr" defTabSz="844550">
            <a:lnSpc>
              <a:spcPct val="90000"/>
            </a:lnSpc>
            <a:spcBef>
              <a:spcPct val="0"/>
            </a:spcBef>
            <a:spcAft>
              <a:spcPct val="35000"/>
            </a:spcAft>
            <a:buNone/>
          </a:pPr>
          <a:r>
            <a:rPr lang="en-GB" sz="1900" kern="1200"/>
            <a:t>Autonomy</a:t>
          </a:r>
        </a:p>
      </dsp:txBody>
      <dsp:txXfrm>
        <a:off x="3605301" y="1394123"/>
        <a:ext cx="2419172" cy="416055"/>
      </dsp:txXfrm>
    </dsp:sp>
    <dsp:sp modelId="{5D9AD418-4F39-4643-8CB3-4D27D4152408}">
      <dsp:nvSpPr>
        <dsp:cNvPr id="0" name=""/>
        <dsp:cNvSpPr/>
      </dsp:nvSpPr>
      <dsp:spPr>
        <a:xfrm>
          <a:off x="3592357" y="1891115"/>
          <a:ext cx="2445060" cy="44194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260" tIns="36195" rIns="48260" bIns="36195" numCol="1" spcCol="1270" anchor="ctr" anchorCtr="0">
          <a:noAutofit/>
        </a:bodyPr>
        <a:lstStyle/>
        <a:p>
          <a:pPr marL="0" lvl="0" indent="0" algn="ctr" defTabSz="844550">
            <a:lnSpc>
              <a:spcPct val="90000"/>
            </a:lnSpc>
            <a:spcBef>
              <a:spcPct val="0"/>
            </a:spcBef>
            <a:spcAft>
              <a:spcPct val="35000"/>
            </a:spcAft>
            <a:buNone/>
          </a:pPr>
          <a:r>
            <a:rPr lang="en-GB" sz="1900" kern="1200"/>
            <a:t>People Experience</a:t>
          </a:r>
        </a:p>
      </dsp:txBody>
      <dsp:txXfrm>
        <a:off x="3605301" y="1904059"/>
        <a:ext cx="2419172" cy="416055"/>
      </dsp:txXfrm>
    </dsp:sp>
    <dsp:sp modelId="{75200D0B-E584-EA42-928F-1D7D532E4DBF}">
      <dsp:nvSpPr>
        <dsp:cNvPr id="0" name=""/>
        <dsp:cNvSpPr/>
      </dsp:nvSpPr>
      <dsp:spPr>
        <a:xfrm>
          <a:off x="3592357" y="2401050"/>
          <a:ext cx="2445060" cy="44194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260" tIns="36195" rIns="48260" bIns="36195" numCol="1" spcCol="1270" anchor="ctr" anchorCtr="0">
          <a:noAutofit/>
        </a:bodyPr>
        <a:lstStyle/>
        <a:p>
          <a:pPr marL="0" lvl="0" indent="0" algn="ctr" defTabSz="844550">
            <a:lnSpc>
              <a:spcPct val="90000"/>
            </a:lnSpc>
            <a:spcBef>
              <a:spcPct val="0"/>
            </a:spcBef>
            <a:spcAft>
              <a:spcPct val="35000"/>
            </a:spcAft>
            <a:buNone/>
          </a:pPr>
          <a:r>
            <a:rPr lang="en-GB" sz="1900" kern="1200"/>
            <a:t>Hubs and Clusters</a:t>
          </a:r>
        </a:p>
      </dsp:txBody>
      <dsp:txXfrm>
        <a:off x="3605301" y="2413994"/>
        <a:ext cx="2419172" cy="416055"/>
      </dsp:txXfrm>
    </dsp:sp>
    <dsp:sp modelId="{4A051E0A-B579-B840-9B37-930625C53AB8}">
      <dsp:nvSpPr>
        <dsp:cNvPr id="0" name=""/>
        <dsp:cNvSpPr/>
      </dsp:nvSpPr>
      <dsp:spPr>
        <a:xfrm>
          <a:off x="3592357" y="2910985"/>
          <a:ext cx="2445060" cy="44194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260" tIns="36195" rIns="48260" bIns="36195" numCol="1" spcCol="1270" anchor="ctr" anchorCtr="0">
          <a:noAutofit/>
        </a:bodyPr>
        <a:lstStyle/>
        <a:p>
          <a:pPr marL="0" lvl="0" indent="0" algn="ctr" defTabSz="844550">
            <a:lnSpc>
              <a:spcPct val="90000"/>
            </a:lnSpc>
            <a:spcBef>
              <a:spcPct val="0"/>
            </a:spcBef>
            <a:spcAft>
              <a:spcPct val="35000"/>
            </a:spcAft>
            <a:buNone/>
          </a:pPr>
          <a:r>
            <a:rPr lang="en-GB" sz="1900" kern="1200"/>
            <a:t>Decarbonisation</a:t>
          </a:r>
        </a:p>
      </dsp:txBody>
      <dsp:txXfrm>
        <a:off x="3605301" y="2923929"/>
        <a:ext cx="2419172" cy="416055"/>
      </dsp:txXfrm>
    </dsp:sp>
    <dsp:sp modelId="{B3EF3AA8-1782-2742-92B1-28D648D7AEC9}">
      <dsp:nvSpPr>
        <dsp:cNvPr id="0" name=""/>
        <dsp:cNvSpPr/>
      </dsp:nvSpPr>
      <dsp:spPr>
        <a:xfrm>
          <a:off x="3592357" y="3420920"/>
          <a:ext cx="2445060" cy="44194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260" tIns="36195" rIns="48260" bIns="36195" numCol="1" spcCol="1270" anchor="ctr" anchorCtr="0">
          <a:noAutofit/>
        </a:bodyPr>
        <a:lstStyle/>
        <a:p>
          <a:pPr marL="0" lvl="0" indent="0" algn="ctr" defTabSz="844550">
            <a:lnSpc>
              <a:spcPct val="90000"/>
            </a:lnSpc>
            <a:spcBef>
              <a:spcPct val="0"/>
            </a:spcBef>
            <a:spcAft>
              <a:spcPct val="35000"/>
            </a:spcAft>
            <a:buNone/>
          </a:pPr>
          <a:r>
            <a:rPr lang="en-GB" sz="1900" kern="1200"/>
            <a:t>Planning and Operation</a:t>
          </a:r>
        </a:p>
      </dsp:txBody>
      <dsp:txXfrm>
        <a:off x="3605301" y="3433864"/>
        <a:ext cx="2419172" cy="416055"/>
      </dsp:txXfrm>
    </dsp:sp>
    <dsp:sp modelId="{42DD9954-3BC4-7E4C-999C-951846BAC911}">
      <dsp:nvSpPr>
        <dsp:cNvPr id="0" name=""/>
        <dsp:cNvSpPr/>
      </dsp:nvSpPr>
      <dsp:spPr>
        <a:xfrm>
          <a:off x="3592357" y="3930856"/>
          <a:ext cx="2445060" cy="44194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260" tIns="36195" rIns="48260" bIns="36195" numCol="1" spcCol="1270" anchor="ctr" anchorCtr="0">
          <a:noAutofit/>
        </a:bodyPr>
        <a:lstStyle/>
        <a:p>
          <a:pPr marL="0" lvl="0" indent="0" algn="ctr" defTabSz="844550">
            <a:lnSpc>
              <a:spcPct val="90000"/>
            </a:lnSpc>
            <a:spcBef>
              <a:spcPct val="0"/>
            </a:spcBef>
            <a:spcAft>
              <a:spcPct val="35000"/>
            </a:spcAft>
            <a:buNone/>
          </a:pPr>
          <a:r>
            <a:rPr lang="en-GB" sz="1900" kern="1200"/>
            <a:t>Industry</a:t>
          </a:r>
        </a:p>
      </dsp:txBody>
      <dsp:txXfrm>
        <a:off x="3605301" y="3943800"/>
        <a:ext cx="2419172" cy="416055"/>
      </dsp:txXfrm>
    </dsp:sp>
    <dsp:sp modelId="{EB8F9C7D-27A6-4BE5-B345-79107CCC8309}">
      <dsp:nvSpPr>
        <dsp:cNvPr id="0" name=""/>
        <dsp:cNvSpPr/>
      </dsp:nvSpPr>
      <dsp:spPr>
        <a:xfrm>
          <a:off x="6572274" y="0"/>
          <a:ext cx="3056325" cy="4603184"/>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GB" sz="2400" kern="1200"/>
            <a:t>Mode</a:t>
          </a:r>
          <a:endParaRPr lang="en-GB" sz="6400" kern="1200"/>
        </a:p>
      </dsp:txBody>
      <dsp:txXfrm>
        <a:off x="6572274" y="0"/>
        <a:ext cx="3056325" cy="1380955"/>
      </dsp:txXfrm>
    </dsp:sp>
    <dsp:sp modelId="{D254341E-E959-4C07-9B8C-9E6547E9A786}">
      <dsp:nvSpPr>
        <dsp:cNvPr id="0" name=""/>
        <dsp:cNvSpPr/>
      </dsp:nvSpPr>
      <dsp:spPr>
        <a:xfrm>
          <a:off x="6877906" y="1381826"/>
          <a:ext cx="2445060" cy="53252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260" tIns="36195" rIns="48260" bIns="36195" numCol="1" spcCol="1270" anchor="ctr" anchorCtr="0">
          <a:noAutofit/>
        </a:bodyPr>
        <a:lstStyle/>
        <a:p>
          <a:pPr marL="0" lvl="0" indent="0" algn="ctr" defTabSz="844550">
            <a:lnSpc>
              <a:spcPct val="90000"/>
            </a:lnSpc>
            <a:spcBef>
              <a:spcPct val="0"/>
            </a:spcBef>
            <a:spcAft>
              <a:spcPct val="35000"/>
            </a:spcAft>
            <a:buNone/>
          </a:pPr>
          <a:r>
            <a:rPr lang="en-GB" sz="1900" kern="1200"/>
            <a:t>Rail</a:t>
          </a:r>
        </a:p>
      </dsp:txBody>
      <dsp:txXfrm>
        <a:off x="6893503" y="1397423"/>
        <a:ext cx="2413866" cy="501330"/>
      </dsp:txXfrm>
    </dsp:sp>
    <dsp:sp modelId="{91677045-DF83-444D-950A-965FDB9568FC}">
      <dsp:nvSpPr>
        <dsp:cNvPr id="0" name=""/>
        <dsp:cNvSpPr/>
      </dsp:nvSpPr>
      <dsp:spPr>
        <a:xfrm>
          <a:off x="6877906" y="1996277"/>
          <a:ext cx="2445060" cy="53252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260" tIns="36195" rIns="48260" bIns="36195" numCol="1" spcCol="1270" anchor="ctr" anchorCtr="0">
          <a:noAutofit/>
        </a:bodyPr>
        <a:lstStyle/>
        <a:p>
          <a:pPr marL="0" lvl="0" indent="0" algn="ctr" defTabSz="844550">
            <a:lnSpc>
              <a:spcPct val="90000"/>
            </a:lnSpc>
            <a:spcBef>
              <a:spcPct val="0"/>
            </a:spcBef>
            <a:spcAft>
              <a:spcPct val="35000"/>
            </a:spcAft>
            <a:buNone/>
          </a:pPr>
          <a:r>
            <a:rPr lang="en-GB" sz="1900" kern="1200"/>
            <a:t>Aviation</a:t>
          </a:r>
        </a:p>
      </dsp:txBody>
      <dsp:txXfrm>
        <a:off x="6893503" y="2011874"/>
        <a:ext cx="2413866" cy="501330"/>
      </dsp:txXfrm>
    </dsp:sp>
    <dsp:sp modelId="{205F6EFF-3E82-49C4-8BF4-25EB4265B3DA}">
      <dsp:nvSpPr>
        <dsp:cNvPr id="0" name=""/>
        <dsp:cNvSpPr/>
      </dsp:nvSpPr>
      <dsp:spPr>
        <a:xfrm>
          <a:off x="6877906" y="2610727"/>
          <a:ext cx="2445060" cy="53252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260" tIns="36195" rIns="48260" bIns="36195" numCol="1" spcCol="1270" anchor="ctr" anchorCtr="0">
          <a:noAutofit/>
        </a:bodyPr>
        <a:lstStyle/>
        <a:p>
          <a:pPr marL="0" lvl="0" indent="0" algn="ctr" defTabSz="844550">
            <a:lnSpc>
              <a:spcPct val="90000"/>
            </a:lnSpc>
            <a:spcBef>
              <a:spcPct val="0"/>
            </a:spcBef>
            <a:spcAft>
              <a:spcPct val="35000"/>
            </a:spcAft>
            <a:buNone/>
          </a:pPr>
          <a:r>
            <a:rPr lang="en-GB" sz="1900" kern="1200"/>
            <a:t>Maritime</a:t>
          </a:r>
        </a:p>
      </dsp:txBody>
      <dsp:txXfrm>
        <a:off x="6893503" y="2626324"/>
        <a:ext cx="2413866" cy="501330"/>
      </dsp:txXfrm>
    </dsp:sp>
    <dsp:sp modelId="{25A4C87A-36BA-4E64-BDF2-5023C57E6D47}">
      <dsp:nvSpPr>
        <dsp:cNvPr id="0" name=""/>
        <dsp:cNvSpPr/>
      </dsp:nvSpPr>
      <dsp:spPr>
        <a:xfrm>
          <a:off x="6877906" y="3225178"/>
          <a:ext cx="2445060" cy="53252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260" tIns="36195" rIns="48260" bIns="36195" numCol="1" spcCol="1270" anchor="ctr" anchorCtr="0">
          <a:noAutofit/>
        </a:bodyPr>
        <a:lstStyle/>
        <a:p>
          <a:pPr marL="0" lvl="0" indent="0" algn="ctr" defTabSz="844550">
            <a:lnSpc>
              <a:spcPct val="90000"/>
            </a:lnSpc>
            <a:spcBef>
              <a:spcPct val="0"/>
            </a:spcBef>
            <a:spcAft>
              <a:spcPct val="35000"/>
            </a:spcAft>
            <a:buNone/>
          </a:pPr>
          <a:r>
            <a:rPr lang="en-GB" sz="1900" kern="1200"/>
            <a:t>Integrated Transport</a:t>
          </a:r>
        </a:p>
      </dsp:txBody>
      <dsp:txXfrm>
        <a:off x="6893503" y="3240775"/>
        <a:ext cx="2413866" cy="501330"/>
      </dsp:txXfrm>
    </dsp:sp>
    <dsp:sp modelId="{7BBDF9F3-8BFE-484E-BDF7-D7D451FCAF06}">
      <dsp:nvSpPr>
        <dsp:cNvPr id="0" name=""/>
        <dsp:cNvSpPr/>
      </dsp:nvSpPr>
      <dsp:spPr>
        <a:xfrm>
          <a:off x="6877906" y="3839629"/>
          <a:ext cx="2445060" cy="53252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260" tIns="36195" rIns="48260" bIns="36195" numCol="1" spcCol="1270" anchor="ctr" anchorCtr="0">
          <a:noAutofit/>
        </a:bodyPr>
        <a:lstStyle/>
        <a:p>
          <a:pPr marL="0" lvl="0" indent="0" algn="ctr" defTabSz="844550">
            <a:lnSpc>
              <a:spcPct val="90000"/>
            </a:lnSpc>
            <a:spcBef>
              <a:spcPct val="0"/>
            </a:spcBef>
            <a:spcAft>
              <a:spcPct val="35000"/>
            </a:spcAft>
            <a:buNone/>
          </a:pPr>
          <a:r>
            <a:rPr lang="en-GB" sz="1900" kern="1200"/>
            <a:t>Highways</a:t>
          </a:r>
        </a:p>
      </dsp:txBody>
      <dsp:txXfrm>
        <a:off x="6893503" y="3855226"/>
        <a:ext cx="2413866" cy="50133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A14B23-1D63-47D7-92F9-5204214DBBF5}">
      <dsp:nvSpPr>
        <dsp:cNvPr id="0" name=""/>
        <dsp:cNvSpPr/>
      </dsp:nvSpPr>
      <dsp:spPr>
        <a:xfrm>
          <a:off x="2406052" y="1458172"/>
          <a:ext cx="1519612" cy="1519612"/>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sp>
    <dsp:sp modelId="{B443D9B7-2074-4A83-91CA-CB2355963283}">
      <dsp:nvSpPr>
        <dsp:cNvPr id="0" name=""/>
        <dsp:cNvSpPr/>
      </dsp:nvSpPr>
      <dsp:spPr>
        <a:xfrm>
          <a:off x="2227897" y="323520"/>
          <a:ext cx="1899515" cy="1034755"/>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1">
          <a:noAutofit/>
        </a:bodyPr>
        <a:lstStyle/>
        <a:p>
          <a:pPr marL="0" lvl="0" indent="0" algn="l" defTabSz="444500">
            <a:lnSpc>
              <a:spcPct val="90000"/>
            </a:lnSpc>
            <a:spcBef>
              <a:spcPct val="0"/>
            </a:spcBef>
            <a:spcAft>
              <a:spcPct val="35000"/>
            </a:spcAft>
            <a:buNone/>
          </a:pPr>
          <a:r>
            <a:rPr lang="en-GB" sz="1000" b="1" kern="1200"/>
            <a:t>Autonomy</a:t>
          </a:r>
        </a:p>
        <a:p>
          <a:pPr marL="57150" lvl="1" indent="-57150" algn="l" defTabSz="444500">
            <a:lnSpc>
              <a:spcPct val="90000"/>
            </a:lnSpc>
            <a:spcBef>
              <a:spcPct val="0"/>
            </a:spcBef>
            <a:spcAft>
              <a:spcPct val="15000"/>
            </a:spcAft>
            <a:buChar char="•"/>
          </a:pPr>
          <a:r>
            <a:rPr lang="en-GB" sz="1000" kern="1200">
              <a:solidFill>
                <a:schemeClr val="tx1"/>
              </a:solidFill>
            </a:rPr>
            <a:t>Autonomous Vehicles including automobiles, drones, vessels and more</a:t>
          </a:r>
        </a:p>
        <a:p>
          <a:pPr marL="57150" lvl="1" indent="-57150" algn="l" defTabSz="444500">
            <a:lnSpc>
              <a:spcPct val="90000"/>
            </a:lnSpc>
            <a:spcBef>
              <a:spcPct val="0"/>
            </a:spcBef>
            <a:spcAft>
              <a:spcPct val="15000"/>
            </a:spcAft>
            <a:buChar char="•"/>
          </a:pPr>
          <a:r>
            <a:rPr lang="en-GB" sz="1000" kern="1200">
              <a:solidFill>
                <a:schemeClr val="tx1"/>
              </a:solidFill>
            </a:rPr>
            <a:t>Integration of AV and supporting infrastructure</a:t>
          </a:r>
        </a:p>
      </dsp:txBody>
      <dsp:txXfrm>
        <a:off x="2227897" y="323520"/>
        <a:ext cx="1899515" cy="1034755"/>
      </dsp:txXfrm>
    </dsp:sp>
    <dsp:sp modelId="{AE3FB091-F2C2-49EC-AA36-6BE264CE6E81}">
      <dsp:nvSpPr>
        <dsp:cNvPr id="0" name=""/>
        <dsp:cNvSpPr/>
      </dsp:nvSpPr>
      <dsp:spPr>
        <a:xfrm>
          <a:off x="2899293" y="1742976"/>
          <a:ext cx="1519612" cy="1519612"/>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sp>
    <dsp:sp modelId="{C452C8F3-5F10-434B-8AB9-B23CD34017F3}">
      <dsp:nvSpPr>
        <dsp:cNvPr id="0" name=""/>
        <dsp:cNvSpPr/>
      </dsp:nvSpPr>
      <dsp:spPr>
        <a:xfrm>
          <a:off x="4531610" y="1309364"/>
          <a:ext cx="1800107" cy="1133303"/>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1">
          <a:noAutofit/>
        </a:bodyPr>
        <a:lstStyle/>
        <a:p>
          <a:pPr marL="0" lvl="0" indent="0" algn="l" defTabSz="444500">
            <a:lnSpc>
              <a:spcPct val="90000"/>
            </a:lnSpc>
            <a:spcBef>
              <a:spcPct val="0"/>
            </a:spcBef>
            <a:spcAft>
              <a:spcPct val="35000"/>
            </a:spcAft>
            <a:buNone/>
          </a:pPr>
          <a:r>
            <a:rPr lang="en-GB" sz="1000" b="1" kern="1200">
              <a:solidFill>
                <a:schemeClr val="tx1"/>
              </a:solidFill>
            </a:rPr>
            <a:t>People Experience</a:t>
          </a:r>
          <a:endParaRPr lang="en-GB" sz="1000" kern="1200">
            <a:solidFill>
              <a:schemeClr val="tx1"/>
            </a:solidFill>
          </a:endParaRPr>
        </a:p>
        <a:p>
          <a:pPr marL="57150" lvl="1" indent="-57150" algn="l" defTabSz="444500">
            <a:lnSpc>
              <a:spcPct val="90000"/>
            </a:lnSpc>
            <a:spcBef>
              <a:spcPct val="0"/>
            </a:spcBef>
            <a:spcAft>
              <a:spcPct val="15000"/>
            </a:spcAft>
            <a:buChar char="•"/>
          </a:pPr>
          <a:r>
            <a:rPr lang="en-GB" sz="1000" kern="1200">
              <a:solidFill>
                <a:schemeClr val="tx1"/>
              </a:solidFill>
            </a:rPr>
            <a:t>Passenger</a:t>
          </a:r>
        </a:p>
        <a:p>
          <a:pPr marL="57150" lvl="1" indent="-57150" algn="l" defTabSz="444500">
            <a:lnSpc>
              <a:spcPct val="90000"/>
            </a:lnSpc>
            <a:spcBef>
              <a:spcPct val="0"/>
            </a:spcBef>
            <a:spcAft>
              <a:spcPct val="15000"/>
            </a:spcAft>
            <a:buChar char="•"/>
          </a:pPr>
          <a:r>
            <a:rPr lang="en-GB" sz="1000" kern="1200">
              <a:solidFill>
                <a:schemeClr val="tx1"/>
              </a:solidFill>
            </a:rPr>
            <a:t>Public</a:t>
          </a:r>
        </a:p>
        <a:p>
          <a:pPr marL="57150" lvl="1" indent="-57150" algn="l" defTabSz="444500">
            <a:lnSpc>
              <a:spcPct val="90000"/>
            </a:lnSpc>
            <a:spcBef>
              <a:spcPct val="0"/>
            </a:spcBef>
            <a:spcAft>
              <a:spcPct val="15000"/>
            </a:spcAft>
            <a:buChar char="•"/>
          </a:pPr>
          <a:r>
            <a:rPr lang="en-GB" sz="1000" kern="1200">
              <a:solidFill>
                <a:schemeClr val="tx1"/>
              </a:solidFill>
            </a:rPr>
            <a:t>Safety and reliability</a:t>
          </a:r>
        </a:p>
        <a:p>
          <a:pPr marL="57150" lvl="1" indent="-57150" algn="l" defTabSz="444500">
            <a:lnSpc>
              <a:spcPct val="90000"/>
            </a:lnSpc>
            <a:spcBef>
              <a:spcPct val="0"/>
            </a:spcBef>
            <a:spcAft>
              <a:spcPct val="15000"/>
            </a:spcAft>
            <a:buChar char="•"/>
          </a:pPr>
          <a:r>
            <a:rPr lang="en-GB" sz="1000" kern="1200">
              <a:solidFill>
                <a:schemeClr val="tx1"/>
              </a:solidFill>
            </a:rPr>
            <a:t>Accessibility and inclusivity</a:t>
          </a:r>
        </a:p>
      </dsp:txBody>
      <dsp:txXfrm>
        <a:off x="4531610" y="1309364"/>
        <a:ext cx="1800107" cy="1133303"/>
      </dsp:txXfrm>
    </dsp:sp>
    <dsp:sp modelId="{86E9364D-9CED-4D72-AA80-4981F94D904E}">
      <dsp:nvSpPr>
        <dsp:cNvPr id="0" name=""/>
        <dsp:cNvSpPr/>
      </dsp:nvSpPr>
      <dsp:spPr>
        <a:xfrm>
          <a:off x="2899293" y="2312584"/>
          <a:ext cx="1519612" cy="1519612"/>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sp>
    <dsp:sp modelId="{D5F69CEE-0026-48D7-B9BF-B252E972B6DE}">
      <dsp:nvSpPr>
        <dsp:cNvPr id="0" name=""/>
        <dsp:cNvSpPr/>
      </dsp:nvSpPr>
      <dsp:spPr>
        <a:xfrm>
          <a:off x="55211" y="1052018"/>
          <a:ext cx="1800107" cy="1266343"/>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1">
          <a:noAutofit/>
        </a:bodyPr>
        <a:lstStyle/>
        <a:p>
          <a:pPr marL="0" lvl="0" indent="0" algn="l" defTabSz="444500">
            <a:lnSpc>
              <a:spcPct val="90000"/>
            </a:lnSpc>
            <a:spcBef>
              <a:spcPct val="0"/>
            </a:spcBef>
            <a:spcAft>
              <a:spcPct val="35000"/>
            </a:spcAft>
            <a:buNone/>
          </a:pPr>
          <a:r>
            <a:rPr lang="en-GB" sz="1000" b="1" kern="1200">
              <a:solidFill>
                <a:schemeClr val="tx1"/>
              </a:solidFill>
            </a:rPr>
            <a:t>Hubs and Clusters</a:t>
          </a:r>
        </a:p>
        <a:p>
          <a:pPr marL="57150" lvl="1" indent="-57150" algn="l" defTabSz="444500">
            <a:lnSpc>
              <a:spcPct val="90000"/>
            </a:lnSpc>
            <a:spcBef>
              <a:spcPct val="0"/>
            </a:spcBef>
            <a:spcAft>
              <a:spcPct val="15000"/>
            </a:spcAft>
            <a:buChar char="•"/>
          </a:pPr>
          <a:r>
            <a:rPr lang="en-GB" sz="1000" b="0" kern="1200">
              <a:solidFill>
                <a:schemeClr val="tx1"/>
              </a:solidFill>
            </a:rPr>
            <a:t>Intermodal connection</a:t>
          </a:r>
        </a:p>
        <a:p>
          <a:pPr marL="57150" lvl="1" indent="-57150" algn="l" defTabSz="444500">
            <a:lnSpc>
              <a:spcPct val="90000"/>
            </a:lnSpc>
            <a:spcBef>
              <a:spcPct val="0"/>
            </a:spcBef>
            <a:spcAft>
              <a:spcPct val="15000"/>
            </a:spcAft>
            <a:buChar char="•"/>
          </a:pPr>
          <a:r>
            <a:rPr lang="en-GB" sz="1000" kern="1200">
              <a:solidFill>
                <a:schemeClr val="tx1"/>
              </a:solidFill>
            </a:rPr>
            <a:t>Placemaking &amp; Local Growth Hubs</a:t>
          </a:r>
        </a:p>
        <a:p>
          <a:pPr marL="57150" lvl="1" indent="-57150" algn="l" defTabSz="444500">
            <a:lnSpc>
              <a:spcPct val="90000"/>
            </a:lnSpc>
            <a:spcBef>
              <a:spcPct val="0"/>
            </a:spcBef>
            <a:spcAft>
              <a:spcPct val="15000"/>
            </a:spcAft>
            <a:buChar char="•"/>
          </a:pPr>
          <a:r>
            <a:rPr lang="en-GB" sz="1000" kern="1200">
              <a:solidFill>
                <a:schemeClr val="tx1"/>
              </a:solidFill>
            </a:rPr>
            <a:t>Testing and assurance centres</a:t>
          </a:r>
        </a:p>
        <a:p>
          <a:pPr marL="57150" lvl="1" indent="-57150" algn="l" defTabSz="444500">
            <a:lnSpc>
              <a:spcPct val="90000"/>
            </a:lnSpc>
            <a:spcBef>
              <a:spcPct val="0"/>
            </a:spcBef>
            <a:spcAft>
              <a:spcPct val="15000"/>
            </a:spcAft>
            <a:buChar char="•"/>
          </a:pPr>
          <a:r>
            <a:rPr lang="en-GB" sz="1000" kern="1200">
              <a:solidFill>
                <a:schemeClr val="tx1"/>
              </a:solidFill>
            </a:rPr>
            <a:t>Housing Sovereign / National and Critical capabilities and infrastructure (e.g., future fuels, advanced communications) </a:t>
          </a:r>
        </a:p>
      </dsp:txBody>
      <dsp:txXfrm>
        <a:off x="55211" y="1052018"/>
        <a:ext cx="1800107" cy="1266343"/>
      </dsp:txXfrm>
    </dsp:sp>
    <dsp:sp modelId="{F675491C-4C61-471A-9929-B2DC1A7480A5}">
      <dsp:nvSpPr>
        <dsp:cNvPr id="0" name=""/>
        <dsp:cNvSpPr/>
      </dsp:nvSpPr>
      <dsp:spPr>
        <a:xfrm>
          <a:off x="2406052" y="2597881"/>
          <a:ext cx="1519612" cy="1519612"/>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sp>
    <dsp:sp modelId="{832E2670-C686-41A7-A99B-FB81736502EB}">
      <dsp:nvSpPr>
        <dsp:cNvPr id="0" name=""/>
        <dsp:cNvSpPr/>
      </dsp:nvSpPr>
      <dsp:spPr>
        <a:xfrm>
          <a:off x="19083" y="2896279"/>
          <a:ext cx="1899515" cy="1034755"/>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1">
          <a:noAutofit/>
        </a:bodyPr>
        <a:lstStyle/>
        <a:p>
          <a:pPr marL="0" lvl="0" indent="0" algn="l" defTabSz="444500">
            <a:lnSpc>
              <a:spcPct val="90000"/>
            </a:lnSpc>
            <a:spcBef>
              <a:spcPct val="0"/>
            </a:spcBef>
            <a:spcAft>
              <a:spcPct val="35000"/>
            </a:spcAft>
            <a:buNone/>
          </a:pPr>
          <a:r>
            <a:rPr lang="en-GB" sz="1000" b="1" kern="1200">
              <a:solidFill>
                <a:schemeClr val="tx1"/>
              </a:solidFill>
            </a:rPr>
            <a:t>Decarbonisation</a:t>
          </a:r>
          <a:endParaRPr lang="en-GB" sz="1000" kern="1200">
            <a:solidFill>
              <a:schemeClr val="tx1"/>
            </a:solidFill>
          </a:endParaRPr>
        </a:p>
        <a:p>
          <a:pPr marL="57150" lvl="1" indent="-57150" algn="l" defTabSz="444500">
            <a:lnSpc>
              <a:spcPct val="90000"/>
            </a:lnSpc>
            <a:spcBef>
              <a:spcPct val="0"/>
            </a:spcBef>
            <a:spcAft>
              <a:spcPct val="15000"/>
            </a:spcAft>
            <a:buChar char="•"/>
          </a:pPr>
          <a:r>
            <a:rPr lang="en-GB" sz="1000" kern="1200">
              <a:solidFill>
                <a:schemeClr val="tx1"/>
              </a:solidFill>
            </a:rPr>
            <a:t>Clean</a:t>
          </a:r>
          <a:r>
            <a:rPr lang="en-GB" sz="1000" kern="1200"/>
            <a:t> Fuels</a:t>
          </a:r>
        </a:p>
        <a:p>
          <a:pPr marL="57150" lvl="1" indent="-57150" algn="l" defTabSz="444500">
            <a:lnSpc>
              <a:spcPct val="90000"/>
            </a:lnSpc>
            <a:spcBef>
              <a:spcPct val="0"/>
            </a:spcBef>
            <a:spcAft>
              <a:spcPct val="15000"/>
            </a:spcAft>
            <a:buChar char="•"/>
          </a:pPr>
          <a:r>
            <a:rPr lang="en-GB" sz="1000" kern="1200"/>
            <a:t>Electrification</a:t>
          </a:r>
        </a:p>
        <a:p>
          <a:pPr marL="57150" lvl="1" indent="-57150" algn="l" defTabSz="444500">
            <a:lnSpc>
              <a:spcPct val="90000"/>
            </a:lnSpc>
            <a:spcBef>
              <a:spcPct val="0"/>
            </a:spcBef>
            <a:spcAft>
              <a:spcPct val="15000"/>
            </a:spcAft>
            <a:buChar char="•"/>
          </a:pPr>
          <a:r>
            <a:rPr lang="en-GB" sz="1000" kern="1200"/>
            <a:t>Embedded carbon reduction across lifecycle</a:t>
          </a:r>
        </a:p>
        <a:p>
          <a:pPr marL="57150" lvl="1" indent="-57150" algn="l" defTabSz="444500">
            <a:lnSpc>
              <a:spcPct val="90000"/>
            </a:lnSpc>
            <a:spcBef>
              <a:spcPct val="0"/>
            </a:spcBef>
            <a:spcAft>
              <a:spcPct val="15000"/>
            </a:spcAft>
            <a:buChar char="•"/>
          </a:pPr>
          <a:r>
            <a:rPr lang="en-GB" sz="1000" kern="1200"/>
            <a:t>Vehicles and Vessels</a:t>
          </a:r>
        </a:p>
      </dsp:txBody>
      <dsp:txXfrm>
        <a:off x="19083" y="2896279"/>
        <a:ext cx="1899515" cy="1034755"/>
      </dsp:txXfrm>
    </dsp:sp>
    <dsp:sp modelId="{6D5910F4-447B-418A-B67C-3DC3DD6716AA}">
      <dsp:nvSpPr>
        <dsp:cNvPr id="0" name=""/>
        <dsp:cNvSpPr/>
      </dsp:nvSpPr>
      <dsp:spPr>
        <a:xfrm>
          <a:off x="1912812" y="2312584"/>
          <a:ext cx="1519612" cy="1519612"/>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sp>
    <dsp:sp modelId="{BE056918-D72A-4CB9-8C98-75C244D47F56}">
      <dsp:nvSpPr>
        <dsp:cNvPr id="0" name=""/>
        <dsp:cNvSpPr/>
      </dsp:nvSpPr>
      <dsp:spPr>
        <a:xfrm>
          <a:off x="4531610" y="2648808"/>
          <a:ext cx="1800107" cy="2806002"/>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1">
          <a:noAutofit/>
        </a:bodyPr>
        <a:lstStyle/>
        <a:p>
          <a:pPr marL="0" lvl="0" indent="0" algn="l" defTabSz="444500">
            <a:lnSpc>
              <a:spcPct val="90000"/>
            </a:lnSpc>
            <a:spcBef>
              <a:spcPct val="0"/>
            </a:spcBef>
            <a:spcAft>
              <a:spcPct val="35000"/>
            </a:spcAft>
            <a:buNone/>
          </a:pPr>
          <a:r>
            <a:rPr lang="en-GB" sz="1000" b="1" kern="1200">
              <a:solidFill>
                <a:schemeClr val="tx1"/>
              </a:solidFill>
            </a:rPr>
            <a:t>Planning &amp; Operation</a:t>
          </a:r>
        </a:p>
        <a:p>
          <a:pPr marL="57150" lvl="1" indent="-57150" algn="l" defTabSz="444500">
            <a:lnSpc>
              <a:spcPct val="90000"/>
            </a:lnSpc>
            <a:spcBef>
              <a:spcPct val="0"/>
            </a:spcBef>
            <a:spcAft>
              <a:spcPct val="15000"/>
            </a:spcAft>
            <a:buChar char="•"/>
          </a:pPr>
          <a:r>
            <a:rPr lang="en-GB" sz="1000" kern="1200">
              <a:solidFill>
                <a:schemeClr val="tx1"/>
              </a:solidFill>
            </a:rPr>
            <a:t>Systems integration and international interoperability</a:t>
          </a:r>
          <a:endParaRPr lang="en-GB" sz="1000" b="1" kern="1200">
            <a:solidFill>
              <a:schemeClr val="tx1"/>
            </a:solidFill>
          </a:endParaRPr>
        </a:p>
        <a:p>
          <a:pPr marL="57150" lvl="1" indent="-57150" algn="l" defTabSz="444500">
            <a:lnSpc>
              <a:spcPct val="90000"/>
            </a:lnSpc>
            <a:spcBef>
              <a:spcPct val="0"/>
            </a:spcBef>
            <a:spcAft>
              <a:spcPct val="15000"/>
            </a:spcAft>
            <a:buChar char="•"/>
          </a:pPr>
          <a:r>
            <a:rPr lang="en-GB" sz="1000" kern="1200">
              <a:solidFill>
                <a:schemeClr val="tx1"/>
              </a:solidFill>
            </a:rPr>
            <a:t>Workforce skills</a:t>
          </a:r>
        </a:p>
        <a:p>
          <a:pPr marL="57150" lvl="1" indent="-57150" algn="l" defTabSz="444500">
            <a:lnSpc>
              <a:spcPct val="90000"/>
            </a:lnSpc>
            <a:spcBef>
              <a:spcPct val="0"/>
            </a:spcBef>
            <a:spcAft>
              <a:spcPct val="15000"/>
            </a:spcAft>
            <a:buChar char="•"/>
          </a:pPr>
          <a:r>
            <a:rPr lang="en-GB" sz="1000" kern="1200">
              <a:solidFill>
                <a:schemeClr val="tx1"/>
              </a:solidFill>
            </a:rPr>
            <a:t>Logistic management</a:t>
          </a:r>
        </a:p>
        <a:p>
          <a:pPr marL="57150" lvl="1" indent="-57150" algn="l" defTabSz="444500">
            <a:lnSpc>
              <a:spcPct val="90000"/>
            </a:lnSpc>
            <a:spcBef>
              <a:spcPct val="0"/>
            </a:spcBef>
            <a:spcAft>
              <a:spcPct val="15000"/>
            </a:spcAft>
            <a:buChar char="•"/>
          </a:pPr>
          <a:r>
            <a:rPr lang="en-GB" sz="1000" kern="1200">
              <a:solidFill>
                <a:schemeClr val="tx1"/>
              </a:solidFill>
            </a:rPr>
            <a:t>Asset maintenance &amp; optimisation</a:t>
          </a:r>
        </a:p>
        <a:p>
          <a:pPr marL="57150" lvl="1" indent="-57150" algn="l" defTabSz="444500">
            <a:lnSpc>
              <a:spcPct val="90000"/>
            </a:lnSpc>
            <a:spcBef>
              <a:spcPct val="0"/>
            </a:spcBef>
            <a:spcAft>
              <a:spcPct val="15000"/>
            </a:spcAft>
            <a:buChar char="•"/>
          </a:pPr>
          <a:r>
            <a:rPr lang="en-GB" sz="1000" kern="1200">
              <a:solidFill>
                <a:schemeClr val="tx1"/>
              </a:solidFill>
            </a:rPr>
            <a:t>Automation</a:t>
          </a:r>
        </a:p>
        <a:p>
          <a:pPr marL="57150" lvl="1" indent="-57150" algn="l" defTabSz="444500">
            <a:lnSpc>
              <a:spcPct val="90000"/>
            </a:lnSpc>
            <a:spcBef>
              <a:spcPct val="0"/>
            </a:spcBef>
            <a:spcAft>
              <a:spcPct val="15000"/>
            </a:spcAft>
            <a:buChar char="•"/>
          </a:pPr>
          <a:r>
            <a:rPr lang="en-GB" sz="1000" kern="1200">
              <a:solidFill>
                <a:schemeClr val="tx1"/>
              </a:solidFill>
            </a:rPr>
            <a:t>Cybersecurity</a:t>
          </a:r>
        </a:p>
        <a:p>
          <a:pPr marL="57150" lvl="1" indent="-57150" algn="l" defTabSz="444500">
            <a:lnSpc>
              <a:spcPct val="90000"/>
            </a:lnSpc>
            <a:spcBef>
              <a:spcPct val="0"/>
            </a:spcBef>
            <a:spcAft>
              <a:spcPct val="15000"/>
            </a:spcAft>
            <a:buChar char="•"/>
          </a:pPr>
          <a:r>
            <a:rPr lang="en-GB" sz="1000" kern="1200">
              <a:solidFill>
                <a:schemeClr val="tx1"/>
              </a:solidFill>
            </a:rPr>
            <a:t>Data sharing</a:t>
          </a:r>
        </a:p>
        <a:p>
          <a:pPr marL="57150" lvl="1" indent="-57150" algn="l" defTabSz="444500">
            <a:lnSpc>
              <a:spcPct val="90000"/>
            </a:lnSpc>
            <a:spcBef>
              <a:spcPct val="0"/>
            </a:spcBef>
            <a:spcAft>
              <a:spcPct val="15000"/>
            </a:spcAft>
            <a:buChar char="•"/>
          </a:pPr>
          <a:r>
            <a:rPr lang="en-GB" sz="1000" kern="1200">
              <a:solidFill>
                <a:schemeClr val="tx1"/>
              </a:solidFill>
            </a:rPr>
            <a:t>Digitalisation of systems</a:t>
          </a:r>
        </a:p>
        <a:p>
          <a:pPr marL="57150" lvl="1" indent="-57150" algn="l" defTabSz="444500">
            <a:lnSpc>
              <a:spcPct val="90000"/>
            </a:lnSpc>
            <a:spcBef>
              <a:spcPct val="0"/>
            </a:spcBef>
            <a:spcAft>
              <a:spcPct val="15000"/>
            </a:spcAft>
            <a:buChar char="•"/>
          </a:pPr>
          <a:r>
            <a:rPr lang="en-GB" sz="1000" kern="1200">
              <a:solidFill>
                <a:schemeClr val="tx1"/>
              </a:solidFill>
            </a:rPr>
            <a:t>Situational Awareness (e.g., Dashboard, monitoring) </a:t>
          </a:r>
        </a:p>
        <a:p>
          <a:pPr marL="57150" lvl="1" indent="-57150" algn="l" defTabSz="444500">
            <a:lnSpc>
              <a:spcPct val="90000"/>
            </a:lnSpc>
            <a:spcBef>
              <a:spcPct val="0"/>
            </a:spcBef>
            <a:spcAft>
              <a:spcPct val="15000"/>
            </a:spcAft>
            <a:buChar char="•"/>
          </a:pPr>
          <a:r>
            <a:rPr lang="en-GB" sz="1000" kern="1200">
              <a:solidFill>
                <a:schemeClr val="tx1"/>
              </a:solidFill>
            </a:rPr>
            <a:t>Improving resiliency, efficiency</a:t>
          </a:r>
        </a:p>
        <a:p>
          <a:pPr marL="57150" lvl="1" indent="-57150" algn="l" defTabSz="444500">
            <a:lnSpc>
              <a:spcPct val="90000"/>
            </a:lnSpc>
            <a:spcBef>
              <a:spcPct val="0"/>
            </a:spcBef>
            <a:spcAft>
              <a:spcPct val="15000"/>
            </a:spcAft>
            <a:buChar char="•"/>
          </a:pPr>
          <a:r>
            <a:rPr lang="en-GB" sz="1000" kern="1200">
              <a:solidFill>
                <a:schemeClr val="tx1"/>
              </a:solidFill>
            </a:rPr>
            <a:t>Safety of assets</a:t>
          </a:r>
        </a:p>
      </dsp:txBody>
      <dsp:txXfrm>
        <a:off x="4531610" y="2648808"/>
        <a:ext cx="1800107" cy="2806002"/>
      </dsp:txXfrm>
    </dsp:sp>
    <dsp:sp modelId="{714F0DC7-49B2-4E78-975B-BD8D976EF66A}">
      <dsp:nvSpPr>
        <dsp:cNvPr id="0" name=""/>
        <dsp:cNvSpPr/>
      </dsp:nvSpPr>
      <dsp:spPr>
        <a:xfrm>
          <a:off x="1912812" y="1742976"/>
          <a:ext cx="1519612" cy="1519612"/>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sp>
    <dsp:sp modelId="{DBEDFEB8-5C58-4F46-9211-A21D0712D411}">
      <dsp:nvSpPr>
        <dsp:cNvPr id="0" name=""/>
        <dsp:cNvSpPr/>
      </dsp:nvSpPr>
      <dsp:spPr>
        <a:xfrm>
          <a:off x="2131579" y="4122116"/>
          <a:ext cx="1800107" cy="1266343"/>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1">
          <a:noAutofit/>
        </a:bodyPr>
        <a:lstStyle/>
        <a:p>
          <a:pPr marL="0" lvl="0" indent="0" algn="l" defTabSz="444500">
            <a:lnSpc>
              <a:spcPct val="90000"/>
            </a:lnSpc>
            <a:spcBef>
              <a:spcPct val="0"/>
            </a:spcBef>
            <a:spcAft>
              <a:spcPct val="35000"/>
            </a:spcAft>
            <a:buNone/>
          </a:pPr>
          <a:r>
            <a:rPr lang="en-US" sz="1000" b="0" kern="1200">
              <a:solidFill>
                <a:srgbClr val="FF0000"/>
              </a:solidFill>
            </a:rPr>
            <a:t>Industry</a:t>
          </a:r>
          <a:endParaRPr lang="en-GB" sz="1000" kern="1200"/>
        </a:p>
        <a:p>
          <a:pPr marL="57150" lvl="1" indent="-57150" algn="l" defTabSz="444500">
            <a:lnSpc>
              <a:spcPct val="90000"/>
            </a:lnSpc>
            <a:spcBef>
              <a:spcPct val="0"/>
            </a:spcBef>
            <a:spcAft>
              <a:spcPct val="15000"/>
            </a:spcAft>
            <a:buChar char="•"/>
          </a:pPr>
          <a:r>
            <a:rPr lang="en-GB" sz="1000" kern="1200">
              <a:solidFill>
                <a:schemeClr val="tx1"/>
              </a:solidFill>
            </a:rPr>
            <a:t>Strategic convening</a:t>
          </a:r>
        </a:p>
        <a:p>
          <a:pPr marL="57150" lvl="1" indent="-57150" algn="l" defTabSz="444500">
            <a:lnSpc>
              <a:spcPct val="90000"/>
            </a:lnSpc>
            <a:spcBef>
              <a:spcPct val="0"/>
            </a:spcBef>
            <a:spcAft>
              <a:spcPct val="15000"/>
            </a:spcAft>
            <a:buChar char="•"/>
          </a:pPr>
          <a:r>
            <a:rPr lang="en-GB" sz="1000" kern="1200"/>
            <a:t>Future of transport systems</a:t>
          </a:r>
        </a:p>
        <a:p>
          <a:pPr marL="57150" lvl="1" indent="-57150" algn="l" defTabSz="444500">
            <a:lnSpc>
              <a:spcPct val="90000"/>
            </a:lnSpc>
            <a:spcBef>
              <a:spcPct val="0"/>
            </a:spcBef>
            <a:spcAft>
              <a:spcPct val="15000"/>
            </a:spcAft>
            <a:buChar char="•"/>
          </a:pPr>
          <a:r>
            <a:rPr lang="en-GB" sz="1000" kern="1200"/>
            <a:t>Engagements via, white paper, foresight, evidence-based infographics and events</a:t>
          </a:r>
        </a:p>
      </dsp:txBody>
      <dsp:txXfrm>
        <a:off x="2131579" y="4122116"/>
        <a:ext cx="1800107" cy="126634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ED1B0C-780C-4FAA-93E6-61F71863F8C8}">
      <dsp:nvSpPr>
        <dsp:cNvPr id="0" name=""/>
        <dsp:cNvSpPr/>
      </dsp:nvSpPr>
      <dsp:spPr>
        <a:xfrm>
          <a:off x="0" y="3530765"/>
          <a:ext cx="5871504" cy="0"/>
        </a:xfrm>
        <a:prstGeom prst="line">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5E0FC08-2568-4B1A-98A7-8864E03ED8D2}">
      <dsp:nvSpPr>
        <dsp:cNvPr id="0" name=""/>
        <dsp:cNvSpPr/>
      </dsp:nvSpPr>
      <dsp:spPr>
        <a:xfrm>
          <a:off x="0" y="2014245"/>
          <a:ext cx="5871504" cy="0"/>
        </a:xfrm>
        <a:prstGeom prst="line">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D2B7AC9-D68C-4F54-877C-F6A9B7DAAA82}">
      <dsp:nvSpPr>
        <dsp:cNvPr id="0" name=""/>
        <dsp:cNvSpPr/>
      </dsp:nvSpPr>
      <dsp:spPr>
        <a:xfrm>
          <a:off x="0" y="497725"/>
          <a:ext cx="5871504" cy="0"/>
        </a:xfrm>
        <a:prstGeom prst="line">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5E28FBD-5C25-458D-ACDF-1B7CC1EBEF8C}">
      <dsp:nvSpPr>
        <dsp:cNvPr id="0" name=""/>
        <dsp:cNvSpPr/>
      </dsp:nvSpPr>
      <dsp:spPr>
        <a:xfrm>
          <a:off x="1526591" y="554"/>
          <a:ext cx="4344913" cy="4971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8575" tIns="28575" rIns="28575" bIns="28575" numCol="1" spcCol="1270" anchor="b" anchorCtr="0">
          <a:noAutofit/>
        </a:bodyPr>
        <a:lstStyle/>
        <a:p>
          <a:pPr marL="0" lvl="0" indent="0" algn="l" defTabSz="666750">
            <a:lnSpc>
              <a:spcPct val="90000"/>
            </a:lnSpc>
            <a:spcBef>
              <a:spcPct val="0"/>
            </a:spcBef>
            <a:spcAft>
              <a:spcPct val="35000"/>
            </a:spcAft>
            <a:buNone/>
          </a:pPr>
          <a:r>
            <a:rPr lang="en-GB" sz="1500" kern="1200">
              <a:solidFill>
                <a:schemeClr val="accent1"/>
              </a:solidFill>
            </a:rPr>
            <a:t>Exploring new branches of innovation that grow from mature markets</a:t>
          </a:r>
        </a:p>
      </dsp:txBody>
      <dsp:txXfrm>
        <a:off x="1526591" y="554"/>
        <a:ext cx="4344913" cy="497170"/>
      </dsp:txXfrm>
    </dsp:sp>
    <dsp:sp modelId="{95AF9CEB-A72E-4318-8313-F2C4A546B42A}">
      <dsp:nvSpPr>
        <dsp:cNvPr id="0" name=""/>
        <dsp:cNvSpPr/>
      </dsp:nvSpPr>
      <dsp:spPr>
        <a:xfrm>
          <a:off x="0" y="554"/>
          <a:ext cx="1526591" cy="497170"/>
        </a:xfrm>
        <a:prstGeom prst="round2SameRect">
          <a:avLst>
            <a:gd name="adj1" fmla="val 16670"/>
            <a:gd name="adj2" fmla="val 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2385" tIns="32385" rIns="32385" bIns="32385" numCol="1" spcCol="1270" anchor="ctr" anchorCtr="0">
          <a:noAutofit/>
        </a:bodyPr>
        <a:lstStyle/>
        <a:p>
          <a:pPr marL="0" lvl="0" indent="0" algn="ctr" defTabSz="755650">
            <a:lnSpc>
              <a:spcPct val="90000"/>
            </a:lnSpc>
            <a:spcBef>
              <a:spcPct val="0"/>
            </a:spcBef>
            <a:spcAft>
              <a:spcPct val="35000"/>
            </a:spcAft>
            <a:buNone/>
          </a:pPr>
          <a:r>
            <a:rPr lang="en-GB" sz="1700" kern="1200"/>
            <a:t>Validate</a:t>
          </a:r>
        </a:p>
      </dsp:txBody>
      <dsp:txXfrm>
        <a:off x="24274" y="24828"/>
        <a:ext cx="1478043" cy="472896"/>
      </dsp:txXfrm>
    </dsp:sp>
    <dsp:sp modelId="{DB43C0A3-3B61-48D9-BA65-89E2EEED8440}">
      <dsp:nvSpPr>
        <dsp:cNvPr id="0" name=""/>
        <dsp:cNvSpPr/>
      </dsp:nvSpPr>
      <dsp:spPr>
        <a:xfrm>
          <a:off x="0" y="497725"/>
          <a:ext cx="5871504" cy="9944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765" tIns="24765" rIns="24765" bIns="24765" numCol="1" spcCol="1270" anchor="t" anchorCtr="0">
          <a:noAutofit/>
        </a:bodyPr>
        <a:lstStyle/>
        <a:p>
          <a:pPr marL="57150" lvl="1" indent="-57150" algn="l" defTabSz="444500">
            <a:lnSpc>
              <a:spcPct val="90000"/>
            </a:lnSpc>
            <a:spcBef>
              <a:spcPct val="0"/>
            </a:spcBef>
            <a:spcAft>
              <a:spcPct val="15000"/>
            </a:spcAft>
            <a:buChar char="•"/>
          </a:pPr>
          <a:r>
            <a:rPr lang="en-GB" sz="1000" b="1" kern="1200"/>
            <a:t>Technical reports</a:t>
          </a:r>
          <a:r>
            <a:rPr lang="en-GB" sz="1000" kern="1200"/>
            <a:t> that build evidence for challenges &amp; innovative solutions</a:t>
          </a:r>
        </a:p>
        <a:p>
          <a:pPr marL="57150" lvl="1" indent="-57150" algn="l" defTabSz="444500">
            <a:lnSpc>
              <a:spcPct val="90000"/>
            </a:lnSpc>
            <a:spcBef>
              <a:spcPct val="0"/>
            </a:spcBef>
            <a:spcAft>
              <a:spcPct val="15000"/>
            </a:spcAft>
            <a:buChar char="•"/>
          </a:pPr>
          <a:r>
            <a:rPr lang="en-GB" sz="1000" b="1" kern="1200"/>
            <a:t>Business cases</a:t>
          </a:r>
          <a:r>
            <a:rPr lang="en-GB" sz="1000" kern="1200"/>
            <a:t> evaluating the viability of interventions</a:t>
          </a:r>
        </a:p>
        <a:p>
          <a:pPr marL="57150" lvl="1" indent="-57150" algn="l" defTabSz="444500">
            <a:lnSpc>
              <a:spcPct val="90000"/>
            </a:lnSpc>
            <a:spcBef>
              <a:spcPct val="0"/>
            </a:spcBef>
            <a:spcAft>
              <a:spcPct val="15000"/>
            </a:spcAft>
            <a:buChar char="•"/>
          </a:pPr>
          <a:r>
            <a:rPr lang="en-GB" sz="1000" b="1" kern="1200"/>
            <a:t>Market insights</a:t>
          </a:r>
          <a:r>
            <a:rPr lang="en-GB" sz="1000" kern="1200"/>
            <a:t> gained by convening cross-sector</a:t>
          </a:r>
        </a:p>
      </dsp:txBody>
      <dsp:txXfrm>
        <a:off x="0" y="497725"/>
        <a:ext cx="5871504" cy="994490"/>
      </dsp:txXfrm>
    </dsp:sp>
    <dsp:sp modelId="{65BBD1C3-9694-4FCE-AF2C-705281392E9F}">
      <dsp:nvSpPr>
        <dsp:cNvPr id="0" name=""/>
        <dsp:cNvSpPr/>
      </dsp:nvSpPr>
      <dsp:spPr>
        <a:xfrm>
          <a:off x="1526591" y="1517074"/>
          <a:ext cx="4344913" cy="4971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8575" tIns="28575" rIns="28575" bIns="28575" numCol="1" spcCol="1270" anchor="b" anchorCtr="0">
          <a:noAutofit/>
        </a:bodyPr>
        <a:lstStyle/>
        <a:p>
          <a:pPr marL="0" lvl="0" indent="0" algn="l" defTabSz="666750">
            <a:lnSpc>
              <a:spcPct val="90000"/>
            </a:lnSpc>
            <a:spcBef>
              <a:spcPct val="0"/>
            </a:spcBef>
            <a:spcAft>
              <a:spcPct val="35000"/>
            </a:spcAft>
            <a:buNone/>
          </a:pPr>
          <a:r>
            <a:rPr lang="en-GB" sz="1500" kern="1200">
              <a:solidFill>
                <a:schemeClr val="accent1"/>
              </a:solidFill>
            </a:rPr>
            <a:t>Invest and create assets that support innovation that we intend to commercialise</a:t>
          </a:r>
        </a:p>
      </dsp:txBody>
      <dsp:txXfrm>
        <a:off x="1526591" y="1517074"/>
        <a:ext cx="4344913" cy="497170"/>
      </dsp:txXfrm>
    </dsp:sp>
    <dsp:sp modelId="{7ED5AF2E-F6F3-4955-9497-3BAB2BBA6943}">
      <dsp:nvSpPr>
        <dsp:cNvPr id="0" name=""/>
        <dsp:cNvSpPr/>
      </dsp:nvSpPr>
      <dsp:spPr>
        <a:xfrm>
          <a:off x="0" y="1517074"/>
          <a:ext cx="1526591" cy="497170"/>
        </a:xfrm>
        <a:prstGeom prst="round2SameRect">
          <a:avLst>
            <a:gd name="adj1" fmla="val 16670"/>
            <a:gd name="adj2" fmla="val 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2385" tIns="32385" rIns="32385" bIns="32385" numCol="1" spcCol="1270" anchor="ctr" anchorCtr="0">
          <a:noAutofit/>
        </a:bodyPr>
        <a:lstStyle/>
        <a:p>
          <a:pPr marL="0" lvl="0" indent="0" algn="ctr" defTabSz="755650">
            <a:lnSpc>
              <a:spcPct val="90000"/>
            </a:lnSpc>
            <a:spcBef>
              <a:spcPct val="0"/>
            </a:spcBef>
            <a:spcAft>
              <a:spcPct val="35000"/>
            </a:spcAft>
            <a:buNone/>
          </a:pPr>
          <a:r>
            <a:rPr lang="en-GB" sz="1700" kern="1200"/>
            <a:t>Develop</a:t>
          </a:r>
        </a:p>
      </dsp:txBody>
      <dsp:txXfrm>
        <a:off x="24274" y="1541348"/>
        <a:ext cx="1478043" cy="472896"/>
      </dsp:txXfrm>
    </dsp:sp>
    <dsp:sp modelId="{1EDA8162-EBA1-472C-8AA5-DECC3DFDF3BC}">
      <dsp:nvSpPr>
        <dsp:cNvPr id="0" name=""/>
        <dsp:cNvSpPr/>
      </dsp:nvSpPr>
      <dsp:spPr>
        <a:xfrm>
          <a:off x="0" y="2014245"/>
          <a:ext cx="5871504" cy="9944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765" tIns="24765" rIns="24765" bIns="24765" numCol="1" spcCol="1270" anchor="t" anchorCtr="0">
          <a:noAutofit/>
        </a:bodyPr>
        <a:lstStyle/>
        <a:p>
          <a:pPr marL="57150" lvl="1" indent="-57150" algn="l" defTabSz="444500">
            <a:lnSpc>
              <a:spcPct val="90000"/>
            </a:lnSpc>
            <a:spcBef>
              <a:spcPct val="0"/>
            </a:spcBef>
            <a:spcAft>
              <a:spcPct val="15000"/>
            </a:spcAft>
            <a:buChar char="•"/>
          </a:pPr>
          <a:r>
            <a:rPr lang="en-GB" sz="1000" b="1" kern="1200"/>
            <a:t>People</a:t>
          </a:r>
          <a:r>
            <a:rPr lang="en-GB" sz="1000" kern="1200"/>
            <a:t> are asset, and we commercialise the experience they gain through project delivery</a:t>
          </a:r>
        </a:p>
        <a:p>
          <a:pPr marL="57150" lvl="1" indent="-57150" algn="l" defTabSz="444500">
            <a:lnSpc>
              <a:spcPct val="90000"/>
            </a:lnSpc>
            <a:spcBef>
              <a:spcPct val="0"/>
            </a:spcBef>
            <a:spcAft>
              <a:spcPct val="15000"/>
            </a:spcAft>
            <a:buChar char="•"/>
          </a:pPr>
          <a:r>
            <a:rPr lang="en-GB" sz="1000" b="1" kern="1200"/>
            <a:t>Ideas</a:t>
          </a:r>
          <a:r>
            <a:rPr lang="en-GB" sz="1000" kern="1200"/>
            <a:t> are assets, and we commercialise playbooks, frameworks, and strategic insights</a:t>
          </a:r>
        </a:p>
        <a:p>
          <a:pPr marL="57150" lvl="1" indent="-57150" algn="l" defTabSz="444500">
            <a:lnSpc>
              <a:spcPct val="90000"/>
            </a:lnSpc>
            <a:spcBef>
              <a:spcPct val="0"/>
            </a:spcBef>
            <a:spcAft>
              <a:spcPct val="15000"/>
            </a:spcAft>
            <a:buChar char="•"/>
          </a:pPr>
          <a:r>
            <a:rPr lang="en-GB" sz="1000" b="1" kern="1200"/>
            <a:t>Products</a:t>
          </a:r>
          <a:r>
            <a:rPr lang="en-GB" sz="1000" kern="1200"/>
            <a:t> are assets; data bases, software, digital sandboxes</a:t>
          </a:r>
        </a:p>
        <a:p>
          <a:pPr marL="57150" lvl="1" indent="-57150" algn="l" defTabSz="444500">
            <a:lnSpc>
              <a:spcPct val="90000"/>
            </a:lnSpc>
            <a:spcBef>
              <a:spcPct val="0"/>
            </a:spcBef>
            <a:spcAft>
              <a:spcPct val="15000"/>
            </a:spcAft>
            <a:buChar char="•"/>
          </a:pPr>
          <a:r>
            <a:rPr lang="en-GB" sz="1000" b="1" kern="1200"/>
            <a:t>Consortia</a:t>
          </a:r>
          <a:r>
            <a:rPr lang="en-GB" sz="1000" kern="1200"/>
            <a:t> are assets, and we commercialise their capacity, capability, and credibility</a:t>
          </a:r>
        </a:p>
        <a:p>
          <a:pPr marL="57150" lvl="1" indent="-57150" algn="l" defTabSz="444500">
            <a:lnSpc>
              <a:spcPct val="90000"/>
            </a:lnSpc>
            <a:spcBef>
              <a:spcPct val="0"/>
            </a:spcBef>
            <a:spcAft>
              <a:spcPct val="15000"/>
            </a:spcAft>
            <a:buChar char="•"/>
          </a:pPr>
          <a:r>
            <a:rPr lang="en-GB" sz="1000" b="1" kern="1200"/>
            <a:t>Innovation Zones</a:t>
          </a:r>
          <a:r>
            <a:rPr lang="en-GB" sz="1000" kern="1200"/>
            <a:t> (trials and demonstrators) are assets, we commercialise testbeds, audiences, and insights </a:t>
          </a:r>
        </a:p>
      </dsp:txBody>
      <dsp:txXfrm>
        <a:off x="0" y="2014245"/>
        <a:ext cx="5871504" cy="994490"/>
      </dsp:txXfrm>
    </dsp:sp>
    <dsp:sp modelId="{13FD8A21-043B-4DC3-8C23-3E1FE26E2A0D}">
      <dsp:nvSpPr>
        <dsp:cNvPr id="0" name=""/>
        <dsp:cNvSpPr/>
      </dsp:nvSpPr>
      <dsp:spPr>
        <a:xfrm>
          <a:off x="1526591" y="3033594"/>
          <a:ext cx="4344913" cy="4971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8575" tIns="28575" rIns="28575" bIns="28575" numCol="1" spcCol="1270" anchor="b" anchorCtr="0">
          <a:noAutofit/>
        </a:bodyPr>
        <a:lstStyle/>
        <a:p>
          <a:pPr marL="0" lvl="0" indent="0" algn="l" defTabSz="666750">
            <a:lnSpc>
              <a:spcPct val="90000"/>
            </a:lnSpc>
            <a:spcBef>
              <a:spcPct val="0"/>
            </a:spcBef>
            <a:spcAft>
              <a:spcPct val="35000"/>
            </a:spcAft>
            <a:buNone/>
          </a:pPr>
          <a:r>
            <a:rPr lang="en-GB" sz="1500" kern="1200">
              <a:solidFill>
                <a:schemeClr val="accent1"/>
              </a:solidFill>
            </a:rPr>
            <a:t>Generate revenues from assets and service offerings that contribute to (and extend) our impact </a:t>
          </a:r>
        </a:p>
      </dsp:txBody>
      <dsp:txXfrm>
        <a:off x="1526591" y="3033594"/>
        <a:ext cx="4344913" cy="497170"/>
      </dsp:txXfrm>
    </dsp:sp>
    <dsp:sp modelId="{2CEEEE64-AA3E-4A85-BB27-35D8FFE889A5}">
      <dsp:nvSpPr>
        <dsp:cNvPr id="0" name=""/>
        <dsp:cNvSpPr/>
      </dsp:nvSpPr>
      <dsp:spPr>
        <a:xfrm>
          <a:off x="0" y="3033594"/>
          <a:ext cx="1526591" cy="497170"/>
        </a:xfrm>
        <a:prstGeom prst="round2SameRect">
          <a:avLst>
            <a:gd name="adj1" fmla="val 16670"/>
            <a:gd name="adj2" fmla="val 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2385" tIns="32385" rIns="32385" bIns="32385" numCol="1" spcCol="1270" anchor="ctr" anchorCtr="0">
          <a:noAutofit/>
        </a:bodyPr>
        <a:lstStyle/>
        <a:p>
          <a:pPr marL="0" lvl="0" indent="0" algn="ctr" defTabSz="755650">
            <a:lnSpc>
              <a:spcPct val="90000"/>
            </a:lnSpc>
            <a:spcBef>
              <a:spcPct val="0"/>
            </a:spcBef>
            <a:spcAft>
              <a:spcPct val="35000"/>
            </a:spcAft>
            <a:buNone/>
          </a:pPr>
          <a:r>
            <a:rPr lang="en-GB" sz="1700" kern="1200"/>
            <a:t>Commercialise</a:t>
          </a:r>
        </a:p>
      </dsp:txBody>
      <dsp:txXfrm>
        <a:off x="24274" y="3057868"/>
        <a:ext cx="1478043" cy="472896"/>
      </dsp:txXfrm>
    </dsp:sp>
    <dsp:sp modelId="{66F5F8F2-3AA1-48D7-8490-AD31933D7744}">
      <dsp:nvSpPr>
        <dsp:cNvPr id="0" name=""/>
        <dsp:cNvSpPr/>
      </dsp:nvSpPr>
      <dsp:spPr>
        <a:xfrm>
          <a:off x="0" y="3530765"/>
          <a:ext cx="5871504" cy="9944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765" tIns="24765" rIns="24765" bIns="24765" numCol="1" spcCol="1270" anchor="t" anchorCtr="0">
          <a:noAutofit/>
        </a:bodyPr>
        <a:lstStyle/>
        <a:p>
          <a:pPr marL="57150" lvl="1" indent="-57150" algn="l" defTabSz="444500">
            <a:lnSpc>
              <a:spcPct val="90000"/>
            </a:lnSpc>
            <a:spcBef>
              <a:spcPct val="0"/>
            </a:spcBef>
            <a:spcAft>
              <a:spcPct val="15000"/>
            </a:spcAft>
            <a:buChar char="•"/>
          </a:pPr>
          <a:r>
            <a:rPr lang="en-GB" sz="1000" b="1" kern="1200"/>
            <a:t>Fees</a:t>
          </a:r>
          <a:r>
            <a:rPr lang="en-GB" sz="1000" kern="1200"/>
            <a:t> for </a:t>
          </a:r>
          <a:r>
            <a:rPr lang="en-GB" sz="1000" u="sng" kern="1200"/>
            <a:t>professional services</a:t>
          </a:r>
          <a:r>
            <a:rPr lang="en-GB" sz="1000" kern="1200"/>
            <a:t>, </a:t>
          </a:r>
          <a:r>
            <a:rPr lang="en-GB" sz="1000" u="sng" kern="1200"/>
            <a:t>access to trailing environments</a:t>
          </a:r>
          <a:r>
            <a:rPr lang="en-GB" sz="1000" kern="1200"/>
            <a:t>, </a:t>
          </a:r>
          <a:r>
            <a:rPr lang="en-GB" sz="1000" u="sng" kern="1200"/>
            <a:t>participation in communities of practice</a:t>
          </a:r>
          <a:r>
            <a:rPr lang="en-GB" sz="1000" kern="1200"/>
            <a:t>, </a:t>
          </a:r>
          <a:r>
            <a:rPr lang="en-GB" sz="1000" u="sng" kern="1200"/>
            <a:t>learning and development</a:t>
          </a:r>
          <a:r>
            <a:rPr lang="en-GB" sz="1000" kern="1200"/>
            <a:t>, </a:t>
          </a:r>
          <a:r>
            <a:rPr lang="en-GB" sz="1000" u="sng" kern="1200"/>
            <a:t>exclusive publications</a:t>
          </a:r>
          <a:r>
            <a:rPr lang="en-GB" sz="1000" kern="1200"/>
            <a:t>, </a:t>
          </a:r>
          <a:r>
            <a:rPr lang="en-GB" sz="1000" u="sng" kern="1200"/>
            <a:t>events</a:t>
          </a:r>
          <a:endParaRPr lang="en-GB" sz="1000" kern="1200"/>
        </a:p>
      </dsp:txBody>
      <dsp:txXfrm>
        <a:off x="0" y="3530765"/>
        <a:ext cx="5871504" cy="99449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EBB888-3DF9-4610-9620-26979762B465}">
      <dsp:nvSpPr>
        <dsp:cNvPr id="0" name=""/>
        <dsp:cNvSpPr/>
      </dsp:nvSpPr>
      <dsp:spPr>
        <a:xfrm>
          <a:off x="1412" y="487849"/>
          <a:ext cx="1775045" cy="99270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64770" numCol="1" spcCol="1270" anchor="t" anchorCtr="0">
          <a:noAutofit/>
        </a:bodyPr>
        <a:lstStyle/>
        <a:p>
          <a:pPr marL="0" lvl="0" indent="0" algn="l" defTabSz="755650">
            <a:lnSpc>
              <a:spcPct val="90000"/>
            </a:lnSpc>
            <a:spcBef>
              <a:spcPct val="0"/>
            </a:spcBef>
            <a:spcAft>
              <a:spcPct val="35000"/>
            </a:spcAft>
            <a:buNone/>
          </a:pPr>
          <a:r>
            <a:rPr lang="en-GB" sz="1700" kern="1200"/>
            <a:t>Ecosystem Strategies review</a:t>
          </a:r>
        </a:p>
      </dsp:txBody>
      <dsp:txXfrm>
        <a:off x="1412" y="487849"/>
        <a:ext cx="1775045" cy="661801"/>
      </dsp:txXfrm>
    </dsp:sp>
    <dsp:sp modelId="{5DE63493-A57C-481A-B774-F633E089F9D6}">
      <dsp:nvSpPr>
        <dsp:cNvPr id="0" name=""/>
        <dsp:cNvSpPr/>
      </dsp:nvSpPr>
      <dsp:spPr>
        <a:xfrm>
          <a:off x="364976" y="1149650"/>
          <a:ext cx="1775045" cy="3727582"/>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0904" tIns="120904" rIns="120904" bIns="120904" numCol="1" spcCol="1270" anchor="t" anchorCtr="0">
          <a:noAutofit/>
        </a:bodyPr>
        <a:lstStyle/>
        <a:p>
          <a:pPr marL="171450" lvl="1" indent="-171450" algn="l" defTabSz="755650">
            <a:lnSpc>
              <a:spcPct val="90000"/>
            </a:lnSpc>
            <a:spcBef>
              <a:spcPct val="0"/>
            </a:spcBef>
            <a:spcAft>
              <a:spcPct val="15000"/>
            </a:spcAft>
            <a:buChar char="•"/>
          </a:pPr>
          <a:r>
            <a:rPr lang="en-GB" sz="1700" kern="1200"/>
            <a:t>Review and align with external strategies</a:t>
          </a:r>
        </a:p>
        <a:p>
          <a:pPr marL="171450" lvl="1" indent="-171450" algn="l" defTabSz="755650">
            <a:lnSpc>
              <a:spcPct val="90000"/>
            </a:lnSpc>
            <a:spcBef>
              <a:spcPct val="0"/>
            </a:spcBef>
            <a:spcAft>
              <a:spcPct val="15000"/>
            </a:spcAft>
            <a:buChar char="•"/>
          </a:pPr>
          <a:endParaRPr lang="en-GB" sz="1700" kern="1200"/>
        </a:p>
        <a:p>
          <a:pPr marL="171450" lvl="1" indent="-171450" algn="l" defTabSz="755650">
            <a:lnSpc>
              <a:spcPct val="90000"/>
            </a:lnSpc>
            <a:spcBef>
              <a:spcPct val="0"/>
            </a:spcBef>
            <a:spcAft>
              <a:spcPct val="15000"/>
            </a:spcAft>
            <a:buChar char="•"/>
          </a:pPr>
          <a:r>
            <a:rPr lang="en-GB" sz="1700" kern="1200"/>
            <a:t>Domains to develop specific strategies</a:t>
          </a:r>
        </a:p>
      </dsp:txBody>
      <dsp:txXfrm>
        <a:off x="416965" y="1201639"/>
        <a:ext cx="1671067" cy="3623604"/>
      </dsp:txXfrm>
    </dsp:sp>
    <dsp:sp modelId="{708829CD-2B7B-4316-84A2-D759665867FF}">
      <dsp:nvSpPr>
        <dsp:cNvPr id="0" name=""/>
        <dsp:cNvSpPr/>
      </dsp:nvSpPr>
      <dsp:spPr>
        <a:xfrm>
          <a:off x="2045548" y="597782"/>
          <a:ext cx="570471" cy="44193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GB" sz="1400" kern="1200"/>
        </a:p>
      </dsp:txBody>
      <dsp:txXfrm>
        <a:off x="2045548" y="686169"/>
        <a:ext cx="437891" cy="265160"/>
      </dsp:txXfrm>
    </dsp:sp>
    <dsp:sp modelId="{816141B5-15AA-419A-B921-6D3F5C0D4772}">
      <dsp:nvSpPr>
        <dsp:cNvPr id="0" name=""/>
        <dsp:cNvSpPr/>
      </dsp:nvSpPr>
      <dsp:spPr>
        <a:xfrm>
          <a:off x="2852819" y="487849"/>
          <a:ext cx="1775045" cy="99270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64770" numCol="1" spcCol="1270" anchor="t" anchorCtr="0">
          <a:noAutofit/>
        </a:bodyPr>
        <a:lstStyle/>
        <a:p>
          <a:pPr marL="0" lvl="0" indent="0" algn="l" defTabSz="755650">
            <a:lnSpc>
              <a:spcPct val="90000"/>
            </a:lnSpc>
            <a:spcBef>
              <a:spcPct val="0"/>
            </a:spcBef>
            <a:spcAft>
              <a:spcPct val="35000"/>
            </a:spcAft>
            <a:buNone/>
          </a:pPr>
          <a:r>
            <a:rPr lang="en-GB" sz="1700" kern="1200"/>
            <a:t>Annual Delivery plan</a:t>
          </a:r>
        </a:p>
      </dsp:txBody>
      <dsp:txXfrm>
        <a:off x="2852819" y="487849"/>
        <a:ext cx="1775045" cy="661801"/>
      </dsp:txXfrm>
    </dsp:sp>
    <dsp:sp modelId="{5CD6547A-24D3-4AE1-BD90-DEE650BE8EED}">
      <dsp:nvSpPr>
        <dsp:cNvPr id="0" name=""/>
        <dsp:cNvSpPr/>
      </dsp:nvSpPr>
      <dsp:spPr>
        <a:xfrm>
          <a:off x="3216383" y="1149650"/>
          <a:ext cx="1775045" cy="3727582"/>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0904" tIns="120904" rIns="120904" bIns="120904" numCol="1" spcCol="1270" anchor="t" anchorCtr="0">
          <a:noAutofit/>
        </a:bodyPr>
        <a:lstStyle/>
        <a:p>
          <a:pPr marL="171450" lvl="1" indent="-171450" algn="l" defTabSz="755650">
            <a:lnSpc>
              <a:spcPct val="90000"/>
            </a:lnSpc>
            <a:spcBef>
              <a:spcPct val="0"/>
            </a:spcBef>
            <a:spcAft>
              <a:spcPct val="15000"/>
            </a:spcAft>
            <a:buChar char="•"/>
          </a:pPr>
          <a:r>
            <a:rPr lang="en-GB" sz="1700" kern="1200"/>
            <a:t>Co-developed with internal and external stakeholders</a:t>
          </a:r>
        </a:p>
        <a:p>
          <a:pPr marL="171450" lvl="1" indent="-171450" algn="l" defTabSz="755650">
            <a:lnSpc>
              <a:spcPct val="90000"/>
            </a:lnSpc>
            <a:spcBef>
              <a:spcPct val="0"/>
            </a:spcBef>
            <a:spcAft>
              <a:spcPct val="15000"/>
            </a:spcAft>
            <a:buChar char="•"/>
          </a:pPr>
          <a:endParaRPr lang="en-GB" sz="1700" kern="1200"/>
        </a:p>
        <a:p>
          <a:pPr marL="171450" lvl="1" indent="-171450" algn="l" defTabSz="755650">
            <a:lnSpc>
              <a:spcPct val="90000"/>
            </a:lnSpc>
            <a:spcBef>
              <a:spcPct val="0"/>
            </a:spcBef>
            <a:spcAft>
              <a:spcPct val="15000"/>
            </a:spcAft>
            <a:buChar char="•"/>
          </a:pPr>
          <a:r>
            <a:rPr lang="en-GB" sz="1700" kern="1200"/>
            <a:t>Developed with domain leads</a:t>
          </a:r>
        </a:p>
        <a:p>
          <a:pPr marL="171450" lvl="1" indent="-171450" algn="l" defTabSz="755650">
            <a:lnSpc>
              <a:spcPct val="90000"/>
            </a:lnSpc>
            <a:spcBef>
              <a:spcPct val="0"/>
            </a:spcBef>
            <a:spcAft>
              <a:spcPct val="15000"/>
            </a:spcAft>
            <a:buChar char="•"/>
          </a:pPr>
          <a:endParaRPr lang="en-GB" sz="1700" kern="1200"/>
        </a:p>
        <a:p>
          <a:pPr marL="171450" lvl="1" indent="-171450" algn="l" defTabSz="755650">
            <a:lnSpc>
              <a:spcPct val="90000"/>
            </a:lnSpc>
            <a:spcBef>
              <a:spcPct val="0"/>
            </a:spcBef>
            <a:spcAft>
              <a:spcPct val="15000"/>
            </a:spcAft>
            <a:buChar char="•"/>
          </a:pPr>
          <a:r>
            <a:rPr lang="en-GB" sz="1700" kern="1200"/>
            <a:t>External engagement and review cycle</a:t>
          </a:r>
        </a:p>
      </dsp:txBody>
      <dsp:txXfrm>
        <a:off x="3268372" y="1201639"/>
        <a:ext cx="1671067" cy="3623604"/>
      </dsp:txXfrm>
    </dsp:sp>
    <dsp:sp modelId="{087C650F-2E6B-4722-A201-3A9994032CB1}">
      <dsp:nvSpPr>
        <dsp:cNvPr id="0" name=""/>
        <dsp:cNvSpPr/>
      </dsp:nvSpPr>
      <dsp:spPr>
        <a:xfrm>
          <a:off x="4896955" y="597782"/>
          <a:ext cx="570471" cy="44193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GB" sz="1400" kern="1200"/>
        </a:p>
      </dsp:txBody>
      <dsp:txXfrm>
        <a:off x="4896955" y="686169"/>
        <a:ext cx="437891" cy="265160"/>
      </dsp:txXfrm>
    </dsp:sp>
    <dsp:sp modelId="{757E0AEA-6E76-4EC5-8324-B1BEEC84CBB3}">
      <dsp:nvSpPr>
        <dsp:cNvPr id="0" name=""/>
        <dsp:cNvSpPr/>
      </dsp:nvSpPr>
      <dsp:spPr>
        <a:xfrm>
          <a:off x="5704226" y="487849"/>
          <a:ext cx="1775045" cy="99270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64770" numCol="1" spcCol="1270" anchor="t" anchorCtr="0">
          <a:noAutofit/>
        </a:bodyPr>
        <a:lstStyle/>
        <a:p>
          <a:pPr marL="0" lvl="0" indent="0" algn="l" defTabSz="755650">
            <a:lnSpc>
              <a:spcPct val="90000"/>
            </a:lnSpc>
            <a:spcBef>
              <a:spcPct val="0"/>
            </a:spcBef>
            <a:spcAft>
              <a:spcPct val="35000"/>
            </a:spcAft>
            <a:buNone/>
          </a:pPr>
          <a:r>
            <a:rPr lang="en-GB" sz="1700" kern="1200"/>
            <a:t>Multi-year strategy</a:t>
          </a:r>
        </a:p>
      </dsp:txBody>
      <dsp:txXfrm>
        <a:off x="5704226" y="487849"/>
        <a:ext cx="1775045" cy="661801"/>
      </dsp:txXfrm>
    </dsp:sp>
    <dsp:sp modelId="{12FBBC2C-D5E9-4B42-AADF-0B73B019A8FA}">
      <dsp:nvSpPr>
        <dsp:cNvPr id="0" name=""/>
        <dsp:cNvSpPr/>
      </dsp:nvSpPr>
      <dsp:spPr>
        <a:xfrm>
          <a:off x="6067790" y="1149650"/>
          <a:ext cx="1775045" cy="3727582"/>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0904" tIns="120904" rIns="120904" bIns="120904" numCol="1" spcCol="1270" anchor="t" anchorCtr="0">
          <a:noAutofit/>
        </a:bodyPr>
        <a:lstStyle/>
        <a:p>
          <a:pPr marL="171450" lvl="1" indent="-171450" algn="l" defTabSz="755650">
            <a:lnSpc>
              <a:spcPct val="90000"/>
            </a:lnSpc>
            <a:spcBef>
              <a:spcPct val="0"/>
            </a:spcBef>
            <a:spcAft>
              <a:spcPct val="15000"/>
            </a:spcAft>
            <a:buChar char="•"/>
          </a:pPr>
          <a:r>
            <a:rPr lang="en-GB" sz="1700" kern="1200"/>
            <a:t>Identify where and who we will engage</a:t>
          </a:r>
        </a:p>
        <a:p>
          <a:pPr marL="171450" lvl="1" indent="-171450" algn="l" defTabSz="755650">
            <a:lnSpc>
              <a:spcPct val="90000"/>
            </a:lnSpc>
            <a:spcBef>
              <a:spcPct val="0"/>
            </a:spcBef>
            <a:spcAft>
              <a:spcPct val="15000"/>
            </a:spcAft>
            <a:buChar char="•"/>
          </a:pPr>
          <a:endParaRPr lang="en-GB" sz="1700" kern="1200"/>
        </a:p>
        <a:p>
          <a:pPr marL="171450" lvl="1" indent="-171450" algn="l" defTabSz="755650">
            <a:lnSpc>
              <a:spcPct val="90000"/>
            </a:lnSpc>
            <a:spcBef>
              <a:spcPct val="0"/>
            </a:spcBef>
            <a:spcAft>
              <a:spcPct val="15000"/>
            </a:spcAft>
            <a:buChar char="•"/>
          </a:pPr>
          <a:r>
            <a:rPr lang="en-GB" sz="1700" kern="1200"/>
            <a:t>What we will create</a:t>
          </a:r>
        </a:p>
        <a:p>
          <a:pPr marL="171450" lvl="1" indent="-171450" algn="l" defTabSz="755650">
            <a:lnSpc>
              <a:spcPct val="90000"/>
            </a:lnSpc>
            <a:spcBef>
              <a:spcPct val="0"/>
            </a:spcBef>
            <a:spcAft>
              <a:spcPct val="15000"/>
            </a:spcAft>
            <a:buChar char="•"/>
          </a:pPr>
          <a:endParaRPr lang="en-GB" sz="1700" kern="1200"/>
        </a:p>
        <a:p>
          <a:pPr marL="171450" lvl="1" indent="-171450" algn="l" defTabSz="755650">
            <a:lnSpc>
              <a:spcPct val="90000"/>
            </a:lnSpc>
            <a:spcBef>
              <a:spcPct val="0"/>
            </a:spcBef>
            <a:spcAft>
              <a:spcPct val="15000"/>
            </a:spcAft>
            <a:buChar char="•"/>
          </a:pPr>
          <a:r>
            <a:rPr lang="en-GB" sz="1700" kern="1200"/>
            <a:t>Impacts and outcomes</a:t>
          </a:r>
        </a:p>
        <a:p>
          <a:pPr marL="171450" lvl="1" indent="-171450" algn="l" defTabSz="755650">
            <a:lnSpc>
              <a:spcPct val="90000"/>
            </a:lnSpc>
            <a:spcBef>
              <a:spcPct val="0"/>
            </a:spcBef>
            <a:spcAft>
              <a:spcPct val="15000"/>
            </a:spcAft>
            <a:buChar char="•"/>
          </a:pPr>
          <a:endParaRPr lang="en-GB" sz="1700" kern="1200"/>
        </a:p>
        <a:p>
          <a:pPr marL="171450" lvl="1" indent="-171450" algn="l" defTabSz="755650">
            <a:lnSpc>
              <a:spcPct val="90000"/>
            </a:lnSpc>
            <a:spcBef>
              <a:spcPct val="0"/>
            </a:spcBef>
            <a:spcAft>
              <a:spcPct val="15000"/>
            </a:spcAft>
            <a:buChar char="•"/>
          </a:pPr>
          <a:r>
            <a:rPr lang="en-GB" sz="1700" kern="1200"/>
            <a:t>3-5 year ambitions</a:t>
          </a:r>
        </a:p>
      </dsp:txBody>
      <dsp:txXfrm>
        <a:off x="6119779" y="1201639"/>
        <a:ext cx="1671067" cy="3623604"/>
      </dsp:txXfrm>
    </dsp:sp>
    <dsp:sp modelId="{3D0AF341-8C9E-4370-8F95-A7BAE14FC28D}">
      <dsp:nvSpPr>
        <dsp:cNvPr id="0" name=""/>
        <dsp:cNvSpPr/>
      </dsp:nvSpPr>
      <dsp:spPr>
        <a:xfrm>
          <a:off x="7748362" y="597782"/>
          <a:ext cx="570471" cy="44193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GB" sz="1400" kern="1200"/>
        </a:p>
      </dsp:txBody>
      <dsp:txXfrm>
        <a:off x="7748362" y="686169"/>
        <a:ext cx="437891" cy="265160"/>
      </dsp:txXfrm>
    </dsp:sp>
    <dsp:sp modelId="{CC7226CD-F0A3-4993-A9A7-1080EDBBA92A}">
      <dsp:nvSpPr>
        <dsp:cNvPr id="0" name=""/>
        <dsp:cNvSpPr/>
      </dsp:nvSpPr>
      <dsp:spPr>
        <a:xfrm>
          <a:off x="8555633" y="487849"/>
          <a:ext cx="1775045" cy="99270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64770" numCol="1" spcCol="1270" anchor="t" anchorCtr="0">
          <a:noAutofit/>
        </a:bodyPr>
        <a:lstStyle/>
        <a:p>
          <a:pPr marL="0" lvl="0" indent="0" algn="l" defTabSz="755650">
            <a:lnSpc>
              <a:spcPct val="90000"/>
            </a:lnSpc>
            <a:spcBef>
              <a:spcPct val="0"/>
            </a:spcBef>
            <a:spcAft>
              <a:spcPct val="35000"/>
            </a:spcAft>
            <a:buNone/>
          </a:pPr>
          <a:r>
            <a:rPr lang="en-GB" sz="1700" kern="1200"/>
            <a:t>Position papers and reports</a:t>
          </a:r>
        </a:p>
      </dsp:txBody>
      <dsp:txXfrm>
        <a:off x="8555633" y="487849"/>
        <a:ext cx="1775045" cy="661801"/>
      </dsp:txXfrm>
    </dsp:sp>
    <dsp:sp modelId="{10AA856F-5552-4FBB-AAB0-7C3D82B2D9DB}">
      <dsp:nvSpPr>
        <dsp:cNvPr id="0" name=""/>
        <dsp:cNvSpPr/>
      </dsp:nvSpPr>
      <dsp:spPr>
        <a:xfrm>
          <a:off x="8919197" y="1149650"/>
          <a:ext cx="1775045" cy="3727582"/>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0904" tIns="120904" rIns="120904" bIns="120904" numCol="1" spcCol="1270" anchor="t" anchorCtr="0">
          <a:noAutofit/>
        </a:bodyPr>
        <a:lstStyle/>
        <a:p>
          <a:pPr marL="171450" lvl="1" indent="-171450" algn="l" defTabSz="755650">
            <a:lnSpc>
              <a:spcPct val="90000"/>
            </a:lnSpc>
            <a:spcBef>
              <a:spcPct val="0"/>
            </a:spcBef>
            <a:spcAft>
              <a:spcPct val="15000"/>
            </a:spcAft>
            <a:buChar char="•"/>
          </a:pPr>
          <a:r>
            <a:rPr lang="en-GB" sz="1700" kern="1200"/>
            <a:t>Thought leadership</a:t>
          </a:r>
        </a:p>
        <a:p>
          <a:pPr marL="171450" lvl="1" indent="-171450" algn="l" defTabSz="755650">
            <a:lnSpc>
              <a:spcPct val="90000"/>
            </a:lnSpc>
            <a:spcBef>
              <a:spcPct val="0"/>
            </a:spcBef>
            <a:spcAft>
              <a:spcPct val="15000"/>
            </a:spcAft>
            <a:buChar char="•"/>
          </a:pPr>
          <a:endParaRPr lang="en-GB" sz="1700" kern="1200"/>
        </a:p>
        <a:p>
          <a:pPr marL="171450" lvl="1" indent="-171450" algn="l" defTabSz="755650">
            <a:lnSpc>
              <a:spcPct val="90000"/>
            </a:lnSpc>
            <a:spcBef>
              <a:spcPct val="0"/>
            </a:spcBef>
            <a:spcAft>
              <a:spcPct val="15000"/>
            </a:spcAft>
            <a:buChar char="•"/>
          </a:pPr>
          <a:r>
            <a:rPr lang="en-GB" sz="1700" kern="1200"/>
            <a:t>Identification of new innovations </a:t>
          </a:r>
        </a:p>
        <a:p>
          <a:pPr marL="171450" lvl="1" indent="-171450" algn="l" defTabSz="755650">
            <a:lnSpc>
              <a:spcPct val="90000"/>
            </a:lnSpc>
            <a:spcBef>
              <a:spcPct val="0"/>
            </a:spcBef>
            <a:spcAft>
              <a:spcPct val="15000"/>
            </a:spcAft>
            <a:buChar char="•"/>
          </a:pPr>
          <a:endParaRPr lang="en-GB" sz="1700" kern="1200"/>
        </a:p>
        <a:p>
          <a:pPr marL="171450" lvl="1" indent="-171450" algn="l" defTabSz="755650">
            <a:lnSpc>
              <a:spcPct val="90000"/>
            </a:lnSpc>
            <a:spcBef>
              <a:spcPct val="0"/>
            </a:spcBef>
            <a:spcAft>
              <a:spcPct val="15000"/>
            </a:spcAft>
            <a:buChar char="•"/>
          </a:pPr>
          <a:r>
            <a:rPr lang="en-GB" sz="1700" kern="1200"/>
            <a:t>Value spaces and opportunities</a:t>
          </a:r>
        </a:p>
      </dsp:txBody>
      <dsp:txXfrm>
        <a:off x="8971186" y="1201639"/>
        <a:ext cx="1671067" cy="362360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723A0B-A4B8-4965-98B8-FF81F0B41AE1}">
      <dsp:nvSpPr>
        <dsp:cNvPr id="0" name=""/>
        <dsp:cNvSpPr/>
      </dsp:nvSpPr>
      <dsp:spPr>
        <a:xfrm>
          <a:off x="2900" y="1070243"/>
          <a:ext cx="2108821" cy="843528"/>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GB" sz="1400" b="1" kern="1200"/>
            <a:t>Understand Stakeholder objectives</a:t>
          </a:r>
        </a:p>
      </dsp:txBody>
      <dsp:txXfrm>
        <a:off x="424664" y="1070243"/>
        <a:ext cx="1265293" cy="843528"/>
      </dsp:txXfrm>
    </dsp:sp>
    <dsp:sp modelId="{B541AA94-6F51-4E23-B892-49D8983974FE}">
      <dsp:nvSpPr>
        <dsp:cNvPr id="0" name=""/>
        <dsp:cNvSpPr/>
      </dsp:nvSpPr>
      <dsp:spPr>
        <a:xfrm>
          <a:off x="2900" y="2019213"/>
          <a:ext cx="1687056" cy="20994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114300" lvl="1" indent="-114300" algn="l" defTabSz="533400">
            <a:lnSpc>
              <a:spcPct val="90000"/>
            </a:lnSpc>
            <a:spcBef>
              <a:spcPct val="0"/>
            </a:spcBef>
            <a:spcAft>
              <a:spcPct val="15000"/>
            </a:spcAft>
            <a:buChar char="•"/>
          </a:pPr>
          <a:r>
            <a:rPr lang="en-GB" sz="1200" kern="1200"/>
            <a:t>Engage with stakeholders</a:t>
          </a:r>
        </a:p>
        <a:p>
          <a:pPr marL="114300" lvl="1" indent="-114300" algn="l" defTabSz="533400">
            <a:lnSpc>
              <a:spcPct val="90000"/>
            </a:lnSpc>
            <a:spcBef>
              <a:spcPct val="0"/>
            </a:spcBef>
            <a:spcAft>
              <a:spcPct val="15000"/>
            </a:spcAft>
            <a:buChar char="•"/>
          </a:pPr>
          <a:r>
            <a:rPr lang="en-GB" sz="1200" kern="1200"/>
            <a:t>Track and highlight key strategies, projects and funding opportunities</a:t>
          </a:r>
        </a:p>
        <a:p>
          <a:pPr marL="114300" lvl="1" indent="-114300" algn="l" defTabSz="533400">
            <a:lnSpc>
              <a:spcPct val="90000"/>
            </a:lnSpc>
            <a:spcBef>
              <a:spcPct val="0"/>
            </a:spcBef>
            <a:spcAft>
              <a:spcPct val="15000"/>
            </a:spcAft>
            <a:buChar char="•"/>
          </a:pPr>
          <a:r>
            <a:rPr lang="en-GB" sz="1200" kern="1200"/>
            <a:t>Share insights</a:t>
          </a:r>
        </a:p>
      </dsp:txBody>
      <dsp:txXfrm>
        <a:off x="2900" y="2019213"/>
        <a:ext cx="1687056" cy="2099487"/>
      </dsp:txXfrm>
    </dsp:sp>
    <dsp:sp modelId="{9B366340-E915-4596-9961-89EF40217B15}">
      <dsp:nvSpPr>
        <dsp:cNvPr id="0" name=""/>
        <dsp:cNvSpPr/>
      </dsp:nvSpPr>
      <dsp:spPr>
        <a:xfrm>
          <a:off x="1895721" y="1070243"/>
          <a:ext cx="2108821" cy="843528"/>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GB" sz="1400" b="1" kern="1200"/>
            <a:t>Define CPC objectives and strategy</a:t>
          </a:r>
        </a:p>
      </dsp:txBody>
      <dsp:txXfrm>
        <a:off x="2317485" y="1070243"/>
        <a:ext cx="1265293" cy="843528"/>
      </dsp:txXfrm>
    </dsp:sp>
    <dsp:sp modelId="{24ABE86F-2122-4F58-BBE4-2D208F5F9823}">
      <dsp:nvSpPr>
        <dsp:cNvPr id="0" name=""/>
        <dsp:cNvSpPr/>
      </dsp:nvSpPr>
      <dsp:spPr>
        <a:xfrm>
          <a:off x="1895721" y="2019213"/>
          <a:ext cx="1687056" cy="20994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114300" lvl="1" indent="-114300" algn="l" defTabSz="533400">
            <a:lnSpc>
              <a:spcPct val="90000"/>
            </a:lnSpc>
            <a:spcBef>
              <a:spcPct val="0"/>
            </a:spcBef>
            <a:spcAft>
              <a:spcPct val="15000"/>
            </a:spcAft>
            <a:buChar char="•"/>
          </a:pPr>
          <a:r>
            <a:rPr lang="en-GB" sz="1200" kern="1200"/>
            <a:t>Connect CPC org priorities to transport themes and focus areas</a:t>
          </a:r>
        </a:p>
        <a:p>
          <a:pPr marL="114300" lvl="1" indent="-114300" algn="l" defTabSz="533400">
            <a:lnSpc>
              <a:spcPct val="90000"/>
            </a:lnSpc>
            <a:spcBef>
              <a:spcPct val="0"/>
            </a:spcBef>
            <a:spcAft>
              <a:spcPct val="15000"/>
            </a:spcAft>
            <a:buChar char="•"/>
          </a:pPr>
          <a:r>
            <a:rPr lang="en-GB" sz="1200" kern="1200"/>
            <a:t>Align to national, regional and internal strategies </a:t>
          </a:r>
        </a:p>
      </dsp:txBody>
      <dsp:txXfrm>
        <a:off x="1895721" y="2019213"/>
        <a:ext cx="1687056" cy="2099487"/>
      </dsp:txXfrm>
    </dsp:sp>
    <dsp:sp modelId="{DAEA1D97-1454-487A-81B6-B3A1380B1B0D}">
      <dsp:nvSpPr>
        <dsp:cNvPr id="0" name=""/>
        <dsp:cNvSpPr/>
      </dsp:nvSpPr>
      <dsp:spPr>
        <a:xfrm>
          <a:off x="3788542" y="1070243"/>
          <a:ext cx="2108821" cy="843528"/>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GB" sz="1400" b="1" kern="1200"/>
            <a:t>Align internal and external strategies</a:t>
          </a:r>
        </a:p>
      </dsp:txBody>
      <dsp:txXfrm>
        <a:off x="4210306" y="1070243"/>
        <a:ext cx="1265293" cy="843528"/>
      </dsp:txXfrm>
    </dsp:sp>
    <dsp:sp modelId="{696F5AB0-FAE5-4860-BF3B-1CA925A10724}">
      <dsp:nvSpPr>
        <dsp:cNvPr id="0" name=""/>
        <dsp:cNvSpPr/>
      </dsp:nvSpPr>
      <dsp:spPr>
        <a:xfrm>
          <a:off x="3788542" y="2019213"/>
          <a:ext cx="1687056" cy="20994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114300" lvl="1" indent="-114300" algn="l" defTabSz="533400">
            <a:lnSpc>
              <a:spcPct val="90000"/>
            </a:lnSpc>
            <a:spcBef>
              <a:spcPct val="0"/>
            </a:spcBef>
            <a:spcAft>
              <a:spcPct val="15000"/>
            </a:spcAft>
            <a:buChar char="•"/>
          </a:pPr>
          <a:r>
            <a:rPr lang="en-GB" sz="1200" kern="1200"/>
            <a:t>Identify overlaps, gaps and opportunities</a:t>
          </a:r>
        </a:p>
        <a:p>
          <a:pPr marL="114300" lvl="1" indent="-114300" algn="l" defTabSz="533400">
            <a:lnSpc>
              <a:spcPct val="90000"/>
            </a:lnSpc>
            <a:spcBef>
              <a:spcPct val="0"/>
            </a:spcBef>
            <a:spcAft>
              <a:spcPct val="15000"/>
            </a:spcAft>
            <a:buChar char="•"/>
          </a:pPr>
          <a:r>
            <a:rPr lang="en-GB" sz="1200" kern="1200"/>
            <a:t>Align Domains to stakeholder initiatives</a:t>
          </a:r>
        </a:p>
        <a:p>
          <a:pPr marL="114300" lvl="1" indent="-114300" algn="l" defTabSz="533400">
            <a:lnSpc>
              <a:spcPct val="90000"/>
            </a:lnSpc>
            <a:spcBef>
              <a:spcPct val="0"/>
            </a:spcBef>
            <a:spcAft>
              <a:spcPct val="15000"/>
            </a:spcAft>
            <a:buChar char="•"/>
          </a:pPr>
          <a:r>
            <a:rPr lang="en-GB" sz="1200" kern="1200"/>
            <a:t>Allocate funds and delivery plans</a:t>
          </a:r>
        </a:p>
        <a:p>
          <a:pPr marL="114300" lvl="1" indent="-114300" algn="l" defTabSz="533400">
            <a:lnSpc>
              <a:spcPct val="90000"/>
            </a:lnSpc>
            <a:spcBef>
              <a:spcPct val="0"/>
            </a:spcBef>
            <a:spcAft>
              <a:spcPct val="15000"/>
            </a:spcAft>
            <a:buChar char="•"/>
          </a:pPr>
          <a:r>
            <a:rPr lang="en-GB" sz="1200" kern="1200"/>
            <a:t>Build internal capabilities </a:t>
          </a:r>
        </a:p>
      </dsp:txBody>
      <dsp:txXfrm>
        <a:off x="3788542" y="2019213"/>
        <a:ext cx="1687056" cy="2099487"/>
      </dsp:txXfrm>
    </dsp:sp>
    <dsp:sp modelId="{A0E5B720-4836-45A1-A361-F94CB4A2AE77}">
      <dsp:nvSpPr>
        <dsp:cNvPr id="0" name=""/>
        <dsp:cNvSpPr/>
      </dsp:nvSpPr>
      <dsp:spPr>
        <a:xfrm>
          <a:off x="5681363" y="1070243"/>
          <a:ext cx="2108821" cy="843528"/>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GB" sz="1400" b="1" kern="1200"/>
            <a:t>Influence stakeholder strategies</a:t>
          </a:r>
        </a:p>
      </dsp:txBody>
      <dsp:txXfrm>
        <a:off x="6103127" y="1070243"/>
        <a:ext cx="1265293" cy="843528"/>
      </dsp:txXfrm>
    </dsp:sp>
    <dsp:sp modelId="{0F255A46-8572-404E-B77C-91A22746D3BA}">
      <dsp:nvSpPr>
        <dsp:cNvPr id="0" name=""/>
        <dsp:cNvSpPr/>
      </dsp:nvSpPr>
      <dsp:spPr>
        <a:xfrm>
          <a:off x="5681363" y="2019213"/>
          <a:ext cx="1687056" cy="20994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114300" lvl="1" indent="-114300" algn="l" defTabSz="533400">
            <a:lnSpc>
              <a:spcPct val="90000"/>
            </a:lnSpc>
            <a:spcBef>
              <a:spcPct val="0"/>
            </a:spcBef>
            <a:spcAft>
              <a:spcPct val="15000"/>
            </a:spcAft>
            <a:buFont typeface="Arial" panose="020B0604020202020204" pitchFamily="34" charset="0"/>
            <a:buChar char="•"/>
          </a:pPr>
          <a:r>
            <a:rPr lang="en-GB" sz="1200" b="0" i="0" kern="1200"/>
            <a:t>Validate gaps in stakeholder strategies.</a:t>
          </a:r>
          <a:endParaRPr lang="en-GB" sz="1200" kern="1200"/>
        </a:p>
        <a:p>
          <a:pPr marL="114300" lvl="1" indent="-114300" algn="l" defTabSz="533400">
            <a:lnSpc>
              <a:spcPct val="90000"/>
            </a:lnSpc>
            <a:spcBef>
              <a:spcPct val="0"/>
            </a:spcBef>
            <a:spcAft>
              <a:spcPct val="15000"/>
            </a:spcAft>
            <a:buFont typeface="Arial" panose="020B0604020202020204" pitchFamily="34" charset="0"/>
            <a:buChar char="•"/>
          </a:pPr>
          <a:r>
            <a:rPr lang="en-GB" sz="1200" b="0" i="0" kern="1200"/>
            <a:t>Create position papers and evidence for information and inspiration.</a:t>
          </a:r>
        </a:p>
        <a:p>
          <a:pPr marL="114300" lvl="1" indent="-114300" algn="l" defTabSz="533400">
            <a:lnSpc>
              <a:spcPct val="90000"/>
            </a:lnSpc>
            <a:spcBef>
              <a:spcPct val="0"/>
            </a:spcBef>
            <a:spcAft>
              <a:spcPct val="15000"/>
            </a:spcAft>
            <a:buFont typeface="Arial" panose="020B0604020202020204" pitchFamily="34" charset="0"/>
            <a:buChar char="•"/>
          </a:pPr>
          <a:r>
            <a:rPr lang="en-GB" sz="1200" b="0" i="0" kern="1200"/>
            <a:t>Engage stakeholders to incorporate CPC insights into their plans.</a:t>
          </a:r>
        </a:p>
      </dsp:txBody>
      <dsp:txXfrm>
        <a:off x="5681363" y="2019213"/>
        <a:ext cx="1687056" cy="2099487"/>
      </dsp:txXfrm>
    </dsp:sp>
    <dsp:sp modelId="{C892BC52-0800-470E-97D6-6D074F69D811}">
      <dsp:nvSpPr>
        <dsp:cNvPr id="0" name=""/>
        <dsp:cNvSpPr/>
      </dsp:nvSpPr>
      <dsp:spPr>
        <a:xfrm>
          <a:off x="7574185" y="1070243"/>
          <a:ext cx="2108821" cy="843528"/>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GB" sz="1400" b="1" kern="1200"/>
            <a:t>Drive CPC-Transport direction</a:t>
          </a:r>
        </a:p>
      </dsp:txBody>
      <dsp:txXfrm>
        <a:off x="7995949" y="1070243"/>
        <a:ext cx="1265293" cy="843528"/>
      </dsp:txXfrm>
    </dsp:sp>
    <dsp:sp modelId="{06389F57-10AA-4E9E-8A09-9BFEBCA36987}">
      <dsp:nvSpPr>
        <dsp:cNvPr id="0" name=""/>
        <dsp:cNvSpPr/>
      </dsp:nvSpPr>
      <dsp:spPr>
        <a:xfrm>
          <a:off x="7574185" y="2019213"/>
          <a:ext cx="1687056" cy="20994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114300" lvl="1" indent="-114300" algn="l" defTabSz="533400">
            <a:lnSpc>
              <a:spcPct val="90000"/>
            </a:lnSpc>
            <a:spcBef>
              <a:spcPct val="0"/>
            </a:spcBef>
            <a:spcAft>
              <a:spcPct val="15000"/>
            </a:spcAft>
            <a:buFont typeface="Arial" panose="020B0604020202020204" pitchFamily="34" charset="0"/>
            <a:buChar char="•"/>
          </a:pPr>
          <a:r>
            <a:rPr lang="en-GB" sz="1200" b="0" i="0" kern="1200"/>
            <a:t>Develop multi-year initiatives and annual delivery plans.</a:t>
          </a:r>
          <a:endParaRPr lang="en-GB" sz="1200" kern="1200"/>
        </a:p>
        <a:p>
          <a:pPr marL="114300" lvl="1" indent="-114300" algn="l" defTabSz="533400">
            <a:lnSpc>
              <a:spcPct val="90000"/>
            </a:lnSpc>
            <a:spcBef>
              <a:spcPct val="0"/>
            </a:spcBef>
            <a:spcAft>
              <a:spcPct val="15000"/>
            </a:spcAft>
            <a:buFont typeface="Arial" panose="020B0604020202020204" pitchFamily="34" charset="0"/>
            <a:buChar char="•"/>
          </a:pPr>
          <a:r>
            <a:rPr lang="en-GB" sz="1200" b="0" i="0" kern="1200"/>
            <a:t>Clarify assets, service offerings, and market plans.</a:t>
          </a:r>
        </a:p>
        <a:p>
          <a:pPr marL="114300" lvl="1" indent="-114300" algn="l" defTabSz="533400">
            <a:lnSpc>
              <a:spcPct val="90000"/>
            </a:lnSpc>
            <a:spcBef>
              <a:spcPct val="0"/>
            </a:spcBef>
            <a:spcAft>
              <a:spcPct val="15000"/>
            </a:spcAft>
            <a:buFont typeface="Arial" panose="020B0604020202020204" pitchFamily="34" charset="0"/>
            <a:buChar char="•"/>
          </a:pPr>
          <a:r>
            <a:rPr lang="en-GB" sz="1200" b="0" i="0" kern="1200"/>
            <a:t>Pursue external revenue aligned with strategic goals.</a:t>
          </a:r>
        </a:p>
        <a:p>
          <a:pPr marL="114300" lvl="1" indent="-114300" algn="l" defTabSz="533400">
            <a:lnSpc>
              <a:spcPct val="90000"/>
            </a:lnSpc>
            <a:spcBef>
              <a:spcPct val="0"/>
            </a:spcBef>
            <a:spcAft>
              <a:spcPct val="15000"/>
            </a:spcAft>
            <a:buFont typeface="Arial" panose="020B0604020202020204" pitchFamily="34" charset="0"/>
            <a:buChar char="•"/>
          </a:pPr>
          <a:r>
            <a:rPr lang="en-GB" sz="1200" b="0" i="0" kern="1200"/>
            <a:t>Provide quarterly updates and respond to emerging opportunities.</a:t>
          </a:r>
        </a:p>
      </dsp:txBody>
      <dsp:txXfrm>
        <a:off x="7574185" y="2019213"/>
        <a:ext cx="1687056" cy="2099487"/>
      </dsp:txXfrm>
    </dsp:sp>
    <dsp:sp modelId="{D8C5FAD4-242D-4CF0-88ED-31FE14731FCA}">
      <dsp:nvSpPr>
        <dsp:cNvPr id="0" name=""/>
        <dsp:cNvSpPr/>
      </dsp:nvSpPr>
      <dsp:spPr>
        <a:xfrm>
          <a:off x="9467006" y="1070243"/>
          <a:ext cx="2108821" cy="843528"/>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GB" sz="1400" b="1" kern="1200"/>
            <a:t>Monitor impact</a:t>
          </a:r>
        </a:p>
      </dsp:txBody>
      <dsp:txXfrm>
        <a:off x="9888770" y="1070243"/>
        <a:ext cx="1265293" cy="843528"/>
      </dsp:txXfrm>
    </dsp:sp>
    <dsp:sp modelId="{425E17D2-09F2-444E-9E16-12FAFEBC0FF9}">
      <dsp:nvSpPr>
        <dsp:cNvPr id="0" name=""/>
        <dsp:cNvSpPr/>
      </dsp:nvSpPr>
      <dsp:spPr>
        <a:xfrm>
          <a:off x="9467006" y="2019213"/>
          <a:ext cx="1687056" cy="20994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114300" lvl="1" indent="-114300" algn="l" defTabSz="533400">
            <a:lnSpc>
              <a:spcPct val="90000"/>
            </a:lnSpc>
            <a:spcBef>
              <a:spcPct val="0"/>
            </a:spcBef>
            <a:spcAft>
              <a:spcPct val="15000"/>
            </a:spcAft>
            <a:buChar char="•"/>
          </a:pPr>
          <a:r>
            <a:rPr lang="en-GB" sz="1200" kern="1200"/>
            <a:t>M&amp;E frameworks aligned to impact</a:t>
          </a:r>
        </a:p>
        <a:p>
          <a:pPr marL="114300" lvl="1" indent="-114300" algn="l" defTabSz="533400">
            <a:lnSpc>
              <a:spcPct val="90000"/>
            </a:lnSpc>
            <a:spcBef>
              <a:spcPct val="0"/>
            </a:spcBef>
            <a:spcAft>
              <a:spcPct val="15000"/>
            </a:spcAft>
            <a:buChar char="•"/>
          </a:pPr>
          <a:r>
            <a:rPr lang="en-GB" sz="1200" kern="1200"/>
            <a:t>Align to IUK KPIs</a:t>
          </a:r>
        </a:p>
      </dsp:txBody>
      <dsp:txXfrm>
        <a:off x="9467006" y="2019213"/>
        <a:ext cx="1687056" cy="2099487"/>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87531D-242A-4C22-B96A-18952F46BD00}">
      <dsp:nvSpPr>
        <dsp:cNvPr id="0" name=""/>
        <dsp:cNvSpPr/>
      </dsp:nvSpPr>
      <dsp:spPr>
        <a:xfrm>
          <a:off x="2226" y="0"/>
          <a:ext cx="2184643" cy="3928534"/>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205740" tIns="205740" rIns="205740" bIns="205740" numCol="1" spcCol="1270" anchor="ctr" anchorCtr="0">
          <a:noAutofit/>
        </a:bodyPr>
        <a:lstStyle/>
        <a:p>
          <a:pPr marL="0" lvl="0" indent="0" algn="ctr" defTabSz="2400300">
            <a:lnSpc>
              <a:spcPct val="90000"/>
            </a:lnSpc>
            <a:spcBef>
              <a:spcPct val="0"/>
            </a:spcBef>
            <a:spcAft>
              <a:spcPct val="35000"/>
            </a:spcAft>
            <a:buNone/>
          </a:pPr>
          <a:r>
            <a:rPr lang="en-GB" sz="5400" kern="1200"/>
            <a:t>Q1</a:t>
          </a:r>
        </a:p>
      </dsp:txBody>
      <dsp:txXfrm>
        <a:off x="2226" y="0"/>
        <a:ext cx="2184643" cy="1178560"/>
      </dsp:txXfrm>
    </dsp:sp>
    <dsp:sp modelId="{7EAA5852-CD99-442F-8603-89160A00667D}">
      <dsp:nvSpPr>
        <dsp:cNvPr id="0" name=""/>
        <dsp:cNvSpPr/>
      </dsp:nvSpPr>
      <dsp:spPr>
        <a:xfrm>
          <a:off x="220690" y="1178895"/>
          <a:ext cx="1747714" cy="77179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32385" rIns="43180" bIns="32385" numCol="1" spcCol="1270" anchor="ctr" anchorCtr="0">
          <a:noAutofit/>
        </a:bodyPr>
        <a:lstStyle/>
        <a:p>
          <a:pPr marL="0" lvl="0" indent="0" algn="ctr" defTabSz="755650">
            <a:lnSpc>
              <a:spcPct val="90000"/>
            </a:lnSpc>
            <a:spcBef>
              <a:spcPct val="0"/>
            </a:spcBef>
            <a:spcAft>
              <a:spcPct val="35000"/>
            </a:spcAft>
            <a:buNone/>
          </a:pPr>
          <a:r>
            <a:rPr lang="en-GB" sz="1700" kern="1200"/>
            <a:t>Evaluate progress</a:t>
          </a:r>
        </a:p>
      </dsp:txBody>
      <dsp:txXfrm>
        <a:off x="243295" y="1201500"/>
        <a:ext cx="1702504" cy="726589"/>
      </dsp:txXfrm>
    </dsp:sp>
    <dsp:sp modelId="{11D210E8-5CD0-461F-8117-6F4BEF5FF2DB}">
      <dsp:nvSpPr>
        <dsp:cNvPr id="0" name=""/>
        <dsp:cNvSpPr/>
      </dsp:nvSpPr>
      <dsp:spPr>
        <a:xfrm>
          <a:off x="220690" y="2069433"/>
          <a:ext cx="1747714" cy="77179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32385" rIns="43180" bIns="32385" numCol="1" spcCol="1270" anchor="ctr" anchorCtr="0">
          <a:noAutofit/>
        </a:bodyPr>
        <a:lstStyle/>
        <a:p>
          <a:pPr marL="0" lvl="0" indent="0" algn="ctr" defTabSz="755650">
            <a:lnSpc>
              <a:spcPct val="90000"/>
            </a:lnSpc>
            <a:spcBef>
              <a:spcPct val="0"/>
            </a:spcBef>
            <a:spcAft>
              <a:spcPct val="35000"/>
            </a:spcAft>
            <a:buNone/>
          </a:pPr>
          <a:r>
            <a:rPr lang="en-GB" sz="1700" kern="1200"/>
            <a:t>Begin Delivery</a:t>
          </a:r>
        </a:p>
      </dsp:txBody>
      <dsp:txXfrm>
        <a:off x="243295" y="2092038"/>
        <a:ext cx="1702504" cy="726589"/>
      </dsp:txXfrm>
    </dsp:sp>
    <dsp:sp modelId="{D1F512CE-EE54-437F-B6C2-AC4C28131FDD}">
      <dsp:nvSpPr>
        <dsp:cNvPr id="0" name=""/>
        <dsp:cNvSpPr/>
      </dsp:nvSpPr>
      <dsp:spPr>
        <a:xfrm>
          <a:off x="220690" y="2959971"/>
          <a:ext cx="1747714" cy="77179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32385" rIns="43180" bIns="32385" numCol="1" spcCol="1270" anchor="ctr" anchorCtr="0">
          <a:noAutofit/>
        </a:bodyPr>
        <a:lstStyle/>
        <a:p>
          <a:pPr marL="0" lvl="0" indent="0" algn="ctr" defTabSz="755650">
            <a:lnSpc>
              <a:spcPct val="90000"/>
            </a:lnSpc>
            <a:spcBef>
              <a:spcPct val="0"/>
            </a:spcBef>
            <a:spcAft>
              <a:spcPct val="35000"/>
            </a:spcAft>
            <a:buNone/>
          </a:pPr>
          <a:r>
            <a:rPr lang="en-GB" sz="1700" kern="1200"/>
            <a:t>Fine-tune position papers</a:t>
          </a:r>
        </a:p>
      </dsp:txBody>
      <dsp:txXfrm>
        <a:off x="243295" y="2982576"/>
        <a:ext cx="1702504" cy="726589"/>
      </dsp:txXfrm>
    </dsp:sp>
    <dsp:sp modelId="{0FC41F17-6F51-49E7-AB18-9A3E3CBCC06A}">
      <dsp:nvSpPr>
        <dsp:cNvPr id="0" name=""/>
        <dsp:cNvSpPr/>
      </dsp:nvSpPr>
      <dsp:spPr>
        <a:xfrm>
          <a:off x="2350717" y="0"/>
          <a:ext cx="2184643" cy="3928534"/>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205740" tIns="205740" rIns="205740" bIns="205740" numCol="1" spcCol="1270" anchor="ctr" anchorCtr="0">
          <a:noAutofit/>
        </a:bodyPr>
        <a:lstStyle/>
        <a:p>
          <a:pPr marL="0" lvl="0" indent="0" algn="ctr" defTabSz="2400300">
            <a:lnSpc>
              <a:spcPct val="90000"/>
            </a:lnSpc>
            <a:spcBef>
              <a:spcPct val="0"/>
            </a:spcBef>
            <a:spcAft>
              <a:spcPct val="35000"/>
            </a:spcAft>
            <a:buNone/>
          </a:pPr>
          <a:r>
            <a:rPr lang="en-GB" sz="5400" kern="1200"/>
            <a:t>Q2</a:t>
          </a:r>
        </a:p>
      </dsp:txBody>
      <dsp:txXfrm>
        <a:off x="2350717" y="0"/>
        <a:ext cx="2184643" cy="1178560"/>
      </dsp:txXfrm>
    </dsp:sp>
    <dsp:sp modelId="{E6561CDA-5E99-48DA-8E28-5CC90729B948}">
      <dsp:nvSpPr>
        <dsp:cNvPr id="0" name=""/>
        <dsp:cNvSpPr/>
      </dsp:nvSpPr>
      <dsp:spPr>
        <a:xfrm>
          <a:off x="2569182" y="1179711"/>
          <a:ext cx="1747714" cy="118450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32385" rIns="43180" bIns="32385" numCol="1" spcCol="1270" anchor="ctr" anchorCtr="0">
          <a:noAutofit/>
        </a:bodyPr>
        <a:lstStyle/>
        <a:p>
          <a:pPr marL="0" lvl="0" indent="0" algn="ctr" defTabSz="755650">
            <a:lnSpc>
              <a:spcPct val="90000"/>
            </a:lnSpc>
            <a:spcBef>
              <a:spcPct val="0"/>
            </a:spcBef>
            <a:spcAft>
              <a:spcPct val="35000"/>
            </a:spcAft>
            <a:buNone/>
          </a:pPr>
          <a:r>
            <a:rPr lang="en-GB" sz="1700" kern="1200"/>
            <a:t>Generate new intelligence</a:t>
          </a:r>
        </a:p>
      </dsp:txBody>
      <dsp:txXfrm>
        <a:off x="2603875" y="1214404"/>
        <a:ext cx="1678328" cy="1115120"/>
      </dsp:txXfrm>
    </dsp:sp>
    <dsp:sp modelId="{228318E8-A8A1-4F98-ADAF-2301F3681D79}">
      <dsp:nvSpPr>
        <dsp:cNvPr id="0" name=""/>
        <dsp:cNvSpPr/>
      </dsp:nvSpPr>
      <dsp:spPr>
        <a:xfrm>
          <a:off x="2569182" y="2546449"/>
          <a:ext cx="1747714" cy="118450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32385" rIns="43180" bIns="32385" numCol="1" spcCol="1270" anchor="ctr" anchorCtr="0">
          <a:noAutofit/>
        </a:bodyPr>
        <a:lstStyle/>
        <a:p>
          <a:pPr marL="0" lvl="0" indent="0" algn="ctr" defTabSz="755650">
            <a:lnSpc>
              <a:spcPct val="90000"/>
            </a:lnSpc>
            <a:spcBef>
              <a:spcPct val="0"/>
            </a:spcBef>
            <a:spcAft>
              <a:spcPct val="35000"/>
            </a:spcAft>
            <a:buNone/>
          </a:pPr>
          <a:r>
            <a:rPr lang="en-GB" sz="1700" kern="1200"/>
            <a:t>Assess gaps</a:t>
          </a:r>
        </a:p>
      </dsp:txBody>
      <dsp:txXfrm>
        <a:off x="2603875" y="2581142"/>
        <a:ext cx="1678328" cy="1115120"/>
      </dsp:txXfrm>
    </dsp:sp>
    <dsp:sp modelId="{3920DCFA-692C-4CDA-9C8B-92236132C24F}">
      <dsp:nvSpPr>
        <dsp:cNvPr id="0" name=""/>
        <dsp:cNvSpPr/>
      </dsp:nvSpPr>
      <dsp:spPr>
        <a:xfrm>
          <a:off x="4699209" y="0"/>
          <a:ext cx="2184643" cy="3928534"/>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205740" tIns="205740" rIns="205740" bIns="205740" numCol="1" spcCol="1270" anchor="ctr" anchorCtr="0">
          <a:noAutofit/>
        </a:bodyPr>
        <a:lstStyle/>
        <a:p>
          <a:pPr marL="0" lvl="0" indent="0" algn="ctr" defTabSz="2400300">
            <a:lnSpc>
              <a:spcPct val="90000"/>
            </a:lnSpc>
            <a:spcBef>
              <a:spcPct val="0"/>
            </a:spcBef>
            <a:spcAft>
              <a:spcPct val="35000"/>
            </a:spcAft>
            <a:buNone/>
          </a:pPr>
          <a:r>
            <a:rPr lang="en-GB" sz="5400" kern="1200"/>
            <a:t>Q3</a:t>
          </a:r>
        </a:p>
      </dsp:txBody>
      <dsp:txXfrm>
        <a:off x="4699209" y="0"/>
        <a:ext cx="2184643" cy="1178560"/>
      </dsp:txXfrm>
    </dsp:sp>
    <dsp:sp modelId="{DD63E5B8-76A8-465E-A830-6018863B752D}">
      <dsp:nvSpPr>
        <dsp:cNvPr id="0" name=""/>
        <dsp:cNvSpPr/>
      </dsp:nvSpPr>
      <dsp:spPr>
        <a:xfrm>
          <a:off x="4917673" y="1178895"/>
          <a:ext cx="1747714" cy="77179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32385" rIns="43180" bIns="32385" numCol="1" spcCol="1270" anchor="ctr" anchorCtr="0">
          <a:noAutofit/>
        </a:bodyPr>
        <a:lstStyle/>
        <a:p>
          <a:pPr marL="0" lvl="0" indent="0" algn="ctr" defTabSz="755650">
            <a:lnSpc>
              <a:spcPct val="90000"/>
            </a:lnSpc>
            <a:spcBef>
              <a:spcPct val="0"/>
            </a:spcBef>
            <a:spcAft>
              <a:spcPct val="35000"/>
            </a:spcAft>
            <a:buNone/>
          </a:pPr>
          <a:r>
            <a:rPr lang="en-GB" sz="1700" kern="1200"/>
            <a:t>Disseminate insights</a:t>
          </a:r>
        </a:p>
      </dsp:txBody>
      <dsp:txXfrm>
        <a:off x="4940278" y="1201500"/>
        <a:ext cx="1702504" cy="726589"/>
      </dsp:txXfrm>
    </dsp:sp>
    <dsp:sp modelId="{E90D1443-9C99-4E6B-88AA-B5209F12780E}">
      <dsp:nvSpPr>
        <dsp:cNvPr id="0" name=""/>
        <dsp:cNvSpPr/>
      </dsp:nvSpPr>
      <dsp:spPr>
        <a:xfrm>
          <a:off x="4917673" y="2069433"/>
          <a:ext cx="1747714" cy="77179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32385" rIns="43180" bIns="32385" numCol="1" spcCol="1270" anchor="ctr" anchorCtr="0">
          <a:noAutofit/>
        </a:bodyPr>
        <a:lstStyle/>
        <a:p>
          <a:pPr marL="0" lvl="0" indent="0" algn="ctr" defTabSz="755650">
            <a:lnSpc>
              <a:spcPct val="90000"/>
            </a:lnSpc>
            <a:spcBef>
              <a:spcPct val="0"/>
            </a:spcBef>
            <a:spcAft>
              <a:spcPct val="35000"/>
            </a:spcAft>
            <a:buNone/>
          </a:pPr>
          <a:r>
            <a:rPr lang="en-GB" sz="1700" kern="1200"/>
            <a:t>Set new targets</a:t>
          </a:r>
        </a:p>
      </dsp:txBody>
      <dsp:txXfrm>
        <a:off x="4940278" y="2092038"/>
        <a:ext cx="1702504" cy="726589"/>
      </dsp:txXfrm>
    </dsp:sp>
    <dsp:sp modelId="{C017990A-A1B0-4469-9E7B-2EA281717E61}">
      <dsp:nvSpPr>
        <dsp:cNvPr id="0" name=""/>
        <dsp:cNvSpPr/>
      </dsp:nvSpPr>
      <dsp:spPr>
        <a:xfrm>
          <a:off x="4917673" y="2959971"/>
          <a:ext cx="1747714" cy="77179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32385" rIns="43180" bIns="32385" numCol="1" spcCol="1270" anchor="ctr" anchorCtr="0">
          <a:noAutofit/>
        </a:bodyPr>
        <a:lstStyle/>
        <a:p>
          <a:pPr marL="0" lvl="0" indent="0" algn="ctr" defTabSz="755650">
            <a:lnSpc>
              <a:spcPct val="90000"/>
            </a:lnSpc>
            <a:spcBef>
              <a:spcPct val="0"/>
            </a:spcBef>
            <a:spcAft>
              <a:spcPct val="35000"/>
            </a:spcAft>
            <a:buNone/>
          </a:pPr>
          <a:r>
            <a:rPr lang="en-GB" sz="1700" kern="1200"/>
            <a:t>Finalise plans</a:t>
          </a:r>
        </a:p>
      </dsp:txBody>
      <dsp:txXfrm>
        <a:off x="4940278" y="2982576"/>
        <a:ext cx="1702504" cy="726589"/>
      </dsp:txXfrm>
    </dsp:sp>
    <dsp:sp modelId="{3ED69893-618F-44DD-AB0F-C2B7EF8C2C14}">
      <dsp:nvSpPr>
        <dsp:cNvPr id="0" name=""/>
        <dsp:cNvSpPr/>
      </dsp:nvSpPr>
      <dsp:spPr>
        <a:xfrm>
          <a:off x="7047701" y="0"/>
          <a:ext cx="2184643" cy="3928534"/>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205740" tIns="205740" rIns="205740" bIns="205740" numCol="1" spcCol="1270" anchor="ctr" anchorCtr="0">
          <a:noAutofit/>
        </a:bodyPr>
        <a:lstStyle/>
        <a:p>
          <a:pPr marL="0" lvl="0" indent="0" algn="ctr" defTabSz="2400300">
            <a:lnSpc>
              <a:spcPct val="90000"/>
            </a:lnSpc>
            <a:spcBef>
              <a:spcPct val="0"/>
            </a:spcBef>
            <a:spcAft>
              <a:spcPct val="35000"/>
            </a:spcAft>
            <a:buNone/>
          </a:pPr>
          <a:r>
            <a:rPr lang="en-GB" sz="5400" kern="1200"/>
            <a:t>Q4</a:t>
          </a:r>
        </a:p>
      </dsp:txBody>
      <dsp:txXfrm>
        <a:off x="7047701" y="0"/>
        <a:ext cx="2184643" cy="1178560"/>
      </dsp:txXfrm>
    </dsp:sp>
    <dsp:sp modelId="{36537893-9564-4DC0-B439-06A0BFA8215C}">
      <dsp:nvSpPr>
        <dsp:cNvPr id="0" name=""/>
        <dsp:cNvSpPr/>
      </dsp:nvSpPr>
      <dsp:spPr>
        <a:xfrm>
          <a:off x="7266165" y="1178895"/>
          <a:ext cx="1747714" cy="77179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32385" rIns="43180" bIns="32385" numCol="1" spcCol="1270" anchor="ctr" anchorCtr="0">
          <a:noAutofit/>
        </a:bodyPr>
        <a:lstStyle/>
        <a:p>
          <a:pPr marL="0" lvl="0" indent="0" algn="ctr" defTabSz="755650">
            <a:lnSpc>
              <a:spcPct val="90000"/>
            </a:lnSpc>
            <a:spcBef>
              <a:spcPct val="0"/>
            </a:spcBef>
            <a:spcAft>
              <a:spcPct val="35000"/>
            </a:spcAft>
            <a:buNone/>
          </a:pPr>
          <a:r>
            <a:rPr lang="en-GB" sz="1700" kern="1200"/>
            <a:t>Risk assessment</a:t>
          </a:r>
        </a:p>
      </dsp:txBody>
      <dsp:txXfrm>
        <a:off x="7288770" y="1201500"/>
        <a:ext cx="1702504" cy="726589"/>
      </dsp:txXfrm>
    </dsp:sp>
    <dsp:sp modelId="{FA95B8D2-BBF0-4FCF-9D43-EBD2F3EBBD5A}">
      <dsp:nvSpPr>
        <dsp:cNvPr id="0" name=""/>
        <dsp:cNvSpPr/>
      </dsp:nvSpPr>
      <dsp:spPr>
        <a:xfrm>
          <a:off x="7266165" y="2069433"/>
          <a:ext cx="1747714" cy="77179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32385" rIns="43180" bIns="32385" numCol="1" spcCol="1270" anchor="ctr" anchorCtr="0">
          <a:noAutofit/>
        </a:bodyPr>
        <a:lstStyle/>
        <a:p>
          <a:pPr marL="0" lvl="0" indent="0" algn="ctr" defTabSz="755650">
            <a:lnSpc>
              <a:spcPct val="90000"/>
            </a:lnSpc>
            <a:spcBef>
              <a:spcPct val="0"/>
            </a:spcBef>
            <a:spcAft>
              <a:spcPct val="35000"/>
            </a:spcAft>
            <a:buNone/>
          </a:pPr>
          <a:r>
            <a:rPr lang="en-GB" sz="1700" kern="1200"/>
            <a:t>Integrate into business planning</a:t>
          </a:r>
        </a:p>
      </dsp:txBody>
      <dsp:txXfrm>
        <a:off x="7288770" y="2092038"/>
        <a:ext cx="1702504" cy="726589"/>
      </dsp:txXfrm>
    </dsp:sp>
    <dsp:sp modelId="{7FA75707-81C6-4A36-AE3B-2CA7AA29AE4D}">
      <dsp:nvSpPr>
        <dsp:cNvPr id="0" name=""/>
        <dsp:cNvSpPr/>
      </dsp:nvSpPr>
      <dsp:spPr>
        <a:xfrm>
          <a:off x="7266165" y="2959971"/>
          <a:ext cx="1747714" cy="77179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32385" rIns="43180" bIns="32385" numCol="1" spcCol="1270" anchor="ctr" anchorCtr="0">
          <a:noAutofit/>
        </a:bodyPr>
        <a:lstStyle/>
        <a:p>
          <a:pPr marL="0" lvl="0" indent="0" algn="ctr" defTabSz="755650">
            <a:lnSpc>
              <a:spcPct val="90000"/>
            </a:lnSpc>
            <a:spcBef>
              <a:spcPct val="0"/>
            </a:spcBef>
            <a:spcAft>
              <a:spcPct val="35000"/>
            </a:spcAft>
            <a:buNone/>
          </a:pPr>
          <a:r>
            <a:rPr lang="en-GB" sz="1700" kern="1200"/>
            <a:t>Prepare for next cycle</a:t>
          </a:r>
        </a:p>
      </dsp:txBody>
      <dsp:txXfrm>
        <a:off x="7288770" y="2982576"/>
        <a:ext cx="1702504" cy="726589"/>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4202E1-8B41-42A8-870B-141C46B8BFD4}">
      <dsp:nvSpPr>
        <dsp:cNvPr id="0" name=""/>
        <dsp:cNvSpPr/>
      </dsp:nvSpPr>
      <dsp:spPr>
        <a:xfrm rot="5400000">
          <a:off x="2449971" y="1070857"/>
          <a:ext cx="940445" cy="1070664"/>
        </a:xfrm>
        <a:prstGeom prst="bentUpArrow">
          <a:avLst>
            <a:gd name="adj1" fmla="val 32840"/>
            <a:gd name="adj2" fmla="val 25000"/>
            <a:gd name="adj3" fmla="val 3578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768604D-DEB7-44EE-A74F-BC6E0318476D}">
      <dsp:nvSpPr>
        <dsp:cNvPr id="0" name=""/>
        <dsp:cNvSpPr/>
      </dsp:nvSpPr>
      <dsp:spPr>
        <a:xfrm>
          <a:off x="1774365" y="28354"/>
          <a:ext cx="1583156" cy="1108158"/>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GB" sz="1500" kern="1200"/>
            <a:t>Initial stakeholder analysis   (Aug-Sep)</a:t>
          </a:r>
        </a:p>
      </dsp:txBody>
      <dsp:txXfrm>
        <a:off x="1828471" y="82460"/>
        <a:ext cx="1474944" cy="999946"/>
      </dsp:txXfrm>
    </dsp:sp>
    <dsp:sp modelId="{522526F0-F8CE-4A48-BD07-4A960F39690F}">
      <dsp:nvSpPr>
        <dsp:cNvPr id="0" name=""/>
        <dsp:cNvSpPr/>
      </dsp:nvSpPr>
      <dsp:spPr>
        <a:xfrm>
          <a:off x="3448825" y="130854"/>
          <a:ext cx="3694927" cy="8956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ctr" anchorCtr="0">
          <a:noAutofit/>
        </a:bodyPr>
        <a:lstStyle/>
        <a:p>
          <a:pPr marL="57150" lvl="1" indent="-57150" algn="l" defTabSz="488950">
            <a:lnSpc>
              <a:spcPct val="90000"/>
            </a:lnSpc>
            <a:spcBef>
              <a:spcPct val="0"/>
            </a:spcBef>
            <a:spcAft>
              <a:spcPct val="15000"/>
            </a:spcAft>
            <a:buChar char="•"/>
          </a:pPr>
          <a:r>
            <a:rPr lang="en-GB" sz="1100" kern="1200"/>
            <a:t>Identify and prioritise in alignment to Strategic themes and domain focus</a:t>
          </a:r>
        </a:p>
      </dsp:txBody>
      <dsp:txXfrm>
        <a:off x="3448825" y="130854"/>
        <a:ext cx="3694927" cy="895662"/>
      </dsp:txXfrm>
    </dsp:sp>
    <dsp:sp modelId="{37366B64-82F3-4798-849D-F15F26944674}">
      <dsp:nvSpPr>
        <dsp:cNvPr id="0" name=""/>
        <dsp:cNvSpPr/>
      </dsp:nvSpPr>
      <dsp:spPr>
        <a:xfrm rot="5400000">
          <a:off x="3946569" y="2315684"/>
          <a:ext cx="940445" cy="1070664"/>
        </a:xfrm>
        <a:prstGeom prst="bentUpArrow">
          <a:avLst>
            <a:gd name="adj1" fmla="val 32840"/>
            <a:gd name="adj2" fmla="val 25000"/>
            <a:gd name="adj3" fmla="val 3578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C04AEFD-E41D-4662-A9B1-25B630160EED}">
      <dsp:nvSpPr>
        <dsp:cNvPr id="0" name=""/>
        <dsp:cNvSpPr/>
      </dsp:nvSpPr>
      <dsp:spPr>
        <a:xfrm>
          <a:off x="3697408" y="1273182"/>
          <a:ext cx="1583156" cy="1108158"/>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GB" sz="1500" kern="1200"/>
            <a:t>Engage Stakeholders (Sep)</a:t>
          </a:r>
        </a:p>
      </dsp:txBody>
      <dsp:txXfrm>
        <a:off x="3751514" y="1327288"/>
        <a:ext cx="1474944" cy="999946"/>
      </dsp:txXfrm>
    </dsp:sp>
    <dsp:sp modelId="{FEB7F936-A054-421E-B9BD-8441F3D08CF6}">
      <dsp:nvSpPr>
        <dsp:cNvPr id="0" name=""/>
        <dsp:cNvSpPr/>
      </dsp:nvSpPr>
      <dsp:spPr>
        <a:xfrm>
          <a:off x="5280564" y="1378870"/>
          <a:ext cx="1151437" cy="8956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ctr" anchorCtr="0">
          <a:noAutofit/>
        </a:bodyPr>
        <a:lstStyle/>
        <a:p>
          <a:pPr marL="57150" lvl="1" indent="-57150" algn="l" defTabSz="488950">
            <a:lnSpc>
              <a:spcPct val="90000"/>
            </a:lnSpc>
            <a:spcBef>
              <a:spcPct val="0"/>
            </a:spcBef>
            <a:spcAft>
              <a:spcPct val="15000"/>
            </a:spcAft>
            <a:buChar char="•"/>
          </a:pPr>
          <a:r>
            <a:rPr lang="en-GB" sz="1100" kern="1200"/>
            <a:t>Engagement type to depend on level of engagement and area of interest</a:t>
          </a:r>
        </a:p>
      </dsp:txBody>
      <dsp:txXfrm>
        <a:off x="5280564" y="1378870"/>
        <a:ext cx="1151437" cy="895662"/>
      </dsp:txXfrm>
    </dsp:sp>
    <dsp:sp modelId="{C954690F-25AF-44FB-8310-298925E2B05B}">
      <dsp:nvSpPr>
        <dsp:cNvPr id="0" name=""/>
        <dsp:cNvSpPr/>
      </dsp:nvSpPr>
      <dsp:spPr>
        <a:xfrm rot="5400000">
          <a:off x="5869611" y="3560512"/>
          <a:ext cx="940445" cy="1070664"/>
        </a:xfrm>
        <a:prstGeom prst="bentUpArrow">
          <a:avLst>
            <a:gd name="adj1" fmla="val 32840"/>
            <a:gd name="adj2" fmla="val 25000"/>
            <a:gd name="adj3" fmla="val 3578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78A97AD-BE44-457B-9098-35A7C5F30905}">
      <dsp:nvSpPr>
        <dsp:cNvPr id="0" name=""/>
        <dsp:cNvSpPr/>
      </dsp:nvSpPr>
      <dsp:spPr>
        <a:xfrm>
          <a:off x="5620450" y="2518009"/>
          <a:ext cx="1583156" cy="1108158"/>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GB" sz="1500" kern="1200"/>
            <a:t>Feedback and iteration  (Sep-Oct)</a:t>
          </a:r>
        </a:p>
      </dsp:txBody>
      <dsp:txXfrm>
        <a:off x="5674556" y="2572115"/>
        <a:ext cx="1474944" cy="999946"/>
      </dsp:txXfrm>
    </dsp:sp>
    <dsp:sp modelId="{C9946255-D53E-4A49-9C94-95F63426C4A5}">
      <dsp:nvSpPr>
        <dsp:cNvPr id="0" name=""/>
        <dsp:cNvSpPr/>
      </dsp:nvSpPr>
      <dsp:spPr>
        <a:xfrm>
          <a:off x="7203607" y="2623697"/>
          <a:ext cx="1151437" cy="8956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ctr" anchorCtr="0">
          <a:noAutofit/>
        </a:bodyPr>
        <a:lstStyle/>
        <a:p>
          <a:pPr marL="57150" lvl="1" indent="-57150" algn="l" defTabSz="488950">
            <a:lnSpc>
              <a:spcPct val="90000"/>
            </a:lnSpc>
            <a:spcBef>
              <a:spcPct val="0"/>
            </a:spcBef>
            <a:spcAft>
              <a:spcPct val="15000"/>
            </a:spcAft>
            <a:buChar char="•"/>
          </a:pPr>
          <a:r>
            <a:rPr lang="en-GB" sz="1100" kern="1200"/>
            <a:t>Utilise feedback from workshops to modify and update (as required)</a:t>
          </a:r>
        </a:p>
      </dsp:txBody>
      <dsp:txXfrm>
        <a:off x="7203607" y="2623697"/>
        <a:ext cx="1151437" cy="895662"/>
      </dsp:txXfrm>
    </dsp:sp>
    <dsp:sp modelId="{D71CBDA6-DFFC-4CEE-8369-F81233FA6D97}">
      <dsp:nvSpPr>
        <dsp:cNvPr id="0" name=""/>
        <dsp:cNvSpPr/>
      </dsp:nvSpPr>
      <dsp:spPr>
        <a:xfrm>
          <a:off x="7543493" y="3762837"/>
          <a:ext cx="1583156" cy="1108158"/>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GB" sz="1500" kern="1200"/>
            <a:t>Monitor and Evaluate  (Oct-onwards)</a:t>
          </a:r>
        </a:p>
      </dsp:txBody>
      <dsp:txXfrm>
        <a:off x="7597599" y="3816943"/>
        <a:ext cx="1474944" cy="999946"/>
      </dsp:txXfrm>
    </dsp:sp>
    <dsp:sp modelId="{FDD2C39E-607A-461E-B8E0-E89AEEBB2B36}">
      <dsp:nvSpPr>
        <dsp:cNvPr id="0" name=""/>
        <dsp:cNvSpPr/>
      </dsp:nvSpPr>
      <dsp:spPr>
        <a:xfrm>
          <a:off x="9126650" y="3868525"/>
          <a:ext cx="1151437" cy="8956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ctr" anchorCtr="0">
          <a:noAutofit/>
        </a:bodyPr>
        <a:lstStyle/>
        <a:p>
          <a:pPr marL="57150" lvl="1" indent="-57150" algn="l" defTabSz="444500">
            <a:lnSpc>
              <a:spcPct val="90000"/>
            </a:lnSpc>
            <a:spcBef>
              <a:spcPct val="0"/>
            </a:spcBef>
            <a:spcAft>
              <a:spcPct val="15000"/>
            </a:spcAft>
            <a:buChar char="•"/>
          </a:pPr>
          <a:r>
            <a:rPr lang="en-GB" sz="1000" kern="1200"/>
            <a:t>Continue feedback loop and measure in line with Objectives and Key Results</a:t>
          </a:r>
        </a:p>
      </dsp:txBody>
      <dsp:txXfrm>
        <a:off x="9126650" y="3868525"/>
        <a:ext cx="1151437" cy="895662"/>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EBB888-3DF9-4610-9620-26979762B465}">
      <dsp:nvSpPr>
        <dsp:cNvPr id="0" name=""/>
        <dsp:cNvSpPr/>
      </dsp:nvSpPr>
      <dsp:spPr>
        <a:xfrm>
          <a:off x="1412" y="487849"/>
          <a:ext cx="1775045" cy="99270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64770" numCol="1" spcCol="1270" anchor="t" anchorCtr="0">
          <a:noAutofit/>
        </a:bodyPr>
        <a:lstStyle/>
        <a:p>
          <a:pPr marL="0" lvl="0" indent="0" algn="l" defTabSz="755650">
            <a:lnSpc>
              <a:spcPct val="90000"/>
            </a:lnSpc>
            <a:spcBef>
              <a:spcPct val="0"/>
            </a:spcBef>
            <a:spcAft>
              <a:spcPct val="35000"/>
            </a:spcAft>
            <a:buNone/>
          </a:pPr>
          <a:r>
            <a:rPr lang="en-GB" sz="1700" kern="1200"/>
            <a:t>Ecosystem Strategies review</a:t>
          </a:r>
        </a:p>
      </dsp:txBody>
      <dsp:txXfrm>
        <a:off x="1412" y="487849"/>
        <a:ext cx="1775045" cy="661801"/>
      </dsp:txXfrm>
    </dsp:sp>
    <dsp:sp modelId="{5DE63493-A57C-481A-B774-F633E089F9D6}">
      <dsp:nvSpPr>
        <dsp:cNvPr id="0" name=""/>
        <dsp:cNvSpPr/>
      </dsp:nvSpPr>
      <dsp:spPr>
        <a:xfrm>
          <a:off x="364976" y="1149650"/>
          <a:ext cx="1775045" cy="3727582"/>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0904" tIns="120904" rIns="120904" bIns="120904" numCol="1" spcCol="1270" anchor="t" anchorCtr="0">
          <a:noAutofit/>
        </a:bodyPr>
        <a:lstStyle/>
        <a:p>
          <a:pPr marL="171450" lvl="1" indent="-171450" algn="l" defTabSz="755650">
            <a:lnSpc>
              <a:spcPct val="90000"/>
            </a:lnSpc>
            <a:spcBef>
              <a:spcPct val="0"/>
            </a:spcBef>
            <a:spcAft>
              <a:spcPct val="15000"/>
            </a:spcAft>
            <a:buChar char="•"/>
          </a:pPr>
          <a:r>
            <a:rPr lang="en-GB" sz="1700" kern="1200"/>
            <a:t>Review and align with external strategies</a:t>
          </a:r>
        </a:p>
        <a:p>
          <a:pPr marL="171450" lvl="1" indent="-171450" algn="l" defTabSz="755650">
            <a:lnSpc>
              <a:spcPct val="90000"/>
            </a:lnSpc>
            <a:spcBef>
              <a:spcPct val="0"/>
            </a:spcBef>
            <a:spcAft>
              <a:spcPct val="15000"/>
            </a:spcAft>
            <a:buChar char="•"/>
          </a:pPr>
          <a:endParaRPr lang="en-GB" sz="1700" kern="1200"/>
        </a:p>
        <a:p>
          <a:pPr marL="171450" lvl="1" indent="-171450" algn="l" defTabSz="755650">
            <a:lnSpc>
              <a:spcPct val="90000"/>
            </a:lnSpc>
            <a:spcBef>
              <a:spcPct val="0"/>
            </a:spcBef>
            <a:spcAft>
              <a:spcPct val="15000"/>
            </a:spcAft>
            <a:buChar char="•"/>
          </a:pPr>
          <a:r>
            <a:rPr lang="en-GB" sz="1700" kern="1200"/>
            <a:t>Domains to develop specific strategies</a:t>
          </a:r>
        </a:p>
      </dsp:txBody>
      <dsp:txXfrm>
        <a:off x="416965" y="1201639"/>
        <a:ext cx="1671067" cy="3623604"/>
      </dsp:txXfrm>
    </dsp:sp>
    <dsp:sp modelId="{708829CD-2B7B-4316-84A2-D759665867FF}">
      <dsp:nvSpPr>
        <dsp:cNvPr id="0" name=""/>
        <dsp:cNvSpPr/>
      </dsp:nvSpPr>
      <dsp:spPr>
        <a:xfrm>
          <a:off x="2045548" y="597782"/>
          <a:ext cx="570471" cy="44193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GB" sz="1400" kern="1200"/>
        </a:p>
      </dsp:txBody>
      <dsp:txXfrm>
        <a:off x="2045548" y="686169"/>
        <a:ext cx="437891" cy="265160"/>
      </dsp:txXfrm>
    </dsp:sp>
    <dsp:sp modelId="{816141B5-15AA-419A-B921-6D3F5C0D4772}">
      <dsp:nvSpPr>
        <dsp:cNvPr id="0" name=""/>
        <dsp:cNvSpPr/>
      </dsp:nvSpPr>
      <dsp:spPr>
        <a:xfrm>
          <a:off x="2852819" y="487849"/>
          <a:ext cx="1775045" cy="99270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64770" numCol="1" spcCol="1270" anchor="t" anchorCtr="0">
          <a:noAutofit/>
        </a:bodyPr>
        <a:lstStyle/>
        <a:p>
          <a:pPr marL="0" lvl="0" indent="0" algn="l" defTabSz="755650">
            <a:lnSpc>
              <a:spcPct val="90000"/>
            </a:lnSpc>
            <a:spcBef>
              <a:spcPct val="0"/>
            </a:spcBef>
            <a:spcAft>
              <a:spcPct val="35000"/>
            </a:spcAft>
            <a:buNone/>
          </a:pPr>
          <a:r>
            <a:rPr lang="en-GB" sz="1700" kern="1200"/>
            <a:t>Annual Delivery plan</a:t>
          </a:r>
        </a:p>
      </dsp:txBody>
      <dsp:txXfrm>
        <a:off x="2852819" y="487849"/>
        <a:ext cx="1775045" cy="661801"/>
      </dsp:txXfrm>
    </dsp:sp>
    <dsp:sp modelId="{5CD6547A-24D3-4AE1-BD90-DEE650BE8EED}">
      <dsp:nvSpPr>
        <dsp:cNvPr id="0" name=""/>
        <dsp:cNvSpPr/>
      </dsp:nvSpPr>
      <dsp:spPr>
        <a:xfrm>
          <a:off x="3216383" y="1149650"/>
          <a:ext cx="1775045" cy="3727582"/>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0904" tIns="120904" rIns="120904" bIns="120904" numCol="1" spcCol="1270" anchor="t" anchorCtr="0">
          <a:noAutofit/>
        </a:bodyPr>
        <a:lstStyle/>
        <a:p>
          <a:pPr marL="171450" lvl="1" indent="-171450" algn="l" defTabSz="755650">
            <a:lnSpc>
              <a:spcPct val="90000"/>
            </a:lnSpc>
            <a:spcBef>
              <a:spcPct val="0"/>
            </a:spcBef>
            <a:spcAft>
              <a:spcPct val="15000"/>
            </a:spcAft>
            <a:buChar char="•"/>
          </a:pPr>
          <a:r>
            <a:rPr lang="en-GB" sz="1700" kern="1200"/>
            <a:t>Co-developed with internal and external stakeholders</a:t>
          </a:r>
        </a:p>
        <a:p>
          <a:pPr marL="171450" lvl="1" indent="-171450" algn="l" defTabSz="755650">
            <a:lnSpc>
              <a:spcPct val="90000"/>
            </a:lnSpc>
            <a:spcBef>
              <a:spcPct val="0"/>
            </a:spcBef>
            <a:spcAft>
              <a:spcPct val="15000"/>
            </a:spcAft>
            <a:buChar char="•"/>
          </a:pPr>
          <a:endParaRPr lang="en-GB" sz="1700" kern="1200"/>
        </a:p>
        <a:p>
          <a:pPr marL="171450" lvl="1" indent="-171450" algn="l" defTabSz="755650">
            <a:lnSpc>
              <a:spcPct val="90000"/>
            </a:lnSpc>
            <a:spcBef>
              <a:spcPct val="0"/>
            </a:spcBef>
            <a:spcAft>
              <a:spcPct val="15000"/>
            </a:spcAft>
            <a:buChar char="•"/>
          </a:pPr>
          <a:r>
            <a:rPr lang="en-GB" sz="1700" kern="1200"/>
            <a:t>Developed with domain leads</a:t>
          </a:r>
        </a:p>
        <a:p>
          <a:pPr marL="171450" lvl="1" indent="-171450" algn="l" defTabSz="755650">
            <a:lnSpc>
              <a:spcPct val="90000"/>
            </a:lnSpc>
            <a:spcBef>
              <a:spcPct val="0"/>
            </a:spcBef>
            <a:spcAft>
              <a:spcPct val="15000"/>
            </a:spcAft>
            <a:buChar char="•"/>
          </a:pPr>
          <a:endParaRPr lang="en-GB" sz="1700" kern="1200"/>
        </a:p>
        <a:p>
          <a:pPr marL="171450" lvl="1" indent="-171450" algn="l" defTabSz="755650">
            <a:lnSpc>
              <a:spcPct val="90000"/>
            </a:lnSpc>
            <a:spcBef>
              <a:spcPct val="0"/>
            </a:spcBef>
            <a:spcAft>
              <a:spcPct val="15000"/>
            </a:spcAft>
            <a:buChar char="•"/>
          </a:pPr>
          <a:r>
            <a:rPr lang="en-GB" sz="1700" kern="1200"/>
            <a:t>External engagement and review cycle</a:t>
          </a:r>
        </a:p>
      </dsp:txBody>
      <dsp:txXfrm>
        <a:off x="3268372" y="1201639"/>
        <a:ext cx="1671067" cy="3623604"/>
      </dsp:txXfrm>
    </dsp:sp>
    <dsp:sp modelId="{087C650F-2E6B-4722-A201-3A9994032CB1}">
      <dsp:nvSpPr>
        <dsp:cNvPr id="0" name=""/>
        <dsp:cNvSpPr/>
      </dsp:nvSpPr>
      <dsp:spPr>
        <a:xfrm>
          <a:off x="4896955" y="597782"/>
          <a:ext cx="570471" cy="44193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GB" sz="1400" kern="1200"/>
        </a:p>
      </dsp:txBody>
      <dsp:txXfrm>
        <a:off x="4896955" y="686169"/>
        <a:ext cx="437891" cy="265160"/>
      </dsp:txXfrm>
    </dsp:sp>
    <dsp:sp modelId="{757E0AEA-6E76-4EC5-8324-B1BEEC84CBB3}">
      <dsp:nvSpPr>
        <dsp:cNvPr id="0" name=""/>
        <dsp:cNvSpPr/>
      </dsp:nvSpPr>
      <dsp:spPr>
        <a:xfrm>
          <a:off x="5704226" y="487849"/>
          <a:ext cx="1775045" cy="99270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64770" numCol="1" spcCol="1270" anchor="t" anchorCtr="0">
          <a:noAutofit/>
        </a:bodyPr>
        <a:lstStyle/>
        <a:p>
          <a:pPr marL="0" lvl="0" indent="0" algn="l" defTabSz="755650">
            <a:lnSpc>
              <a:spcPct val="90000"/>
            </a:lnSpc>
            <a:spcBef>
              <a:spcPct val="0"/>
            </a:spcBef>
            <a:spcAft>
              <a:spcPct val="35000"/>
            </a:spcAft>
            <a:buNone/>
          </a:pPr>
          <a:r>
            <a:rPr lang="en-GB" sz="1700" kern="1200"/>
            <a:t>Multi-year strategy</a:t>
          </a:r>
        </a:p>
      </dsp:txBody>
      <dsp:txXfrm>
        <a:off x="5704226" y="487849"/>
        <a:ext cx="1775045" cy="661801"/>
      </dsp:txXfrm>
    </dsp:sp>
    <dsp:sp modelId="{12FBBC2C-D5E9-4B42-AADF-0B73B019A8FA}">
      <dsp:nvSpPr>
        <dsp:cNvPr id="0" name=""/>
        <dsp:cNvSpPr/>
      </dsp:nvSpPr>
      <dsp:spPr>
        <a:xfrm>
          <a:off x="6067790" y="1149650"/>
          <a:ext cx="1775045" cy="3727582"/>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0904" tIns="120904" rIns="120904" bIns="120904" numCol="1" spcCol="1270" anchor="t" anchorCtr="0">
          <a:noAutofit/>
        </a:bodyPr>
        <a:lstStyle/>
        <a:p>
          <a:pPr marL="171450" lvl="1" indent="-171450" algn="l" defTabSz="755650">
            <a:lnSpc>
              <a:spcPct val="90000"/>
            </a:lnSpc>
            <a:spcBef>
              <a:spcPct val="0"/>
            </a:spcBef>
            <a:spcAft>
              <a:spcPct val="15000"/>
            </a:spcAft>
            <a:buChar char="•"/>
          </a:pPr>
          <a:r>
            <a:rPr lang="en-GB" sz="1700" kern="1200"/>
            <a:t>Identify where and who we will engage</a:t>
          </a:r>
        </a:p>
        <a:p>
          <a:pPr marL="171450" lvl="1" indent="-171450" algn="l" defTabSz="755650">
            <a:lnSpc>
              <a:spcPct val="90000"/>
            </a:lnSpc>
            <a:spcBef>
              <a:spcPct val="0"/>
            </a:spcBef>
            <a:spcAft>
              <a:spcPct val="15000"/>
            </a:spcAft>
            <a:buChar char="•"/>
          </a:pPr>
          <a:endParaRPr lang="en-GB" sz="1700" kern="1200"/>
        </a:p>
        <a:p>
          <a:pPr marL="171450" lvl="1" indent="-171450" algn="l" defTabSz="755650">
            <a:lnSpc>
              <a:spcPct val="90000"/>
            </a:lnSpc>
            <a:spcBef>
              <a:spcPct val="0"/>
            </a:spcBef>
            <a:spcAft>
              <a:spcPct val="15000"/>
            </a:spcAft>
            <a:buChar char="•"/>
          </a:pPr>
          <a:r>
            <a:rPr lang="en-GB" sz="1700" kern="1200"/>
            <a:t>What we will create</a:t>
          </a:r>
        </a:p>
        <a:p>
          <a:pPr marL="171450" lvl="1" indent="-171450" algn="l" defTabSz="755650">
            <a:lnSpc>
              <a:spcPct val="90000"/>
            </a:lnSpc>
            <a:spcBef>
              <a:spcPct val="0"/>
            </a:spcBef>
            <a:spcAft>
              <a:spcPct val="15000"/>
            </a:spcAft>
            <a:buChar char="•"/>
          </a:pPr>
          <a:endParaRPr lang="en-GB" sz="1700" kern="1200"/>
        </a:p>
        <a:p>
          <a:pPr marL="171450" lvl="1" indent="-171450" algn="l" defTabSz="755650">
            <a:lnSpc>
              <a:spcPct val="90000"/>
            </a:lnSpc>
            <a:spcBef>
              <a:spcPct val="0"/>
            </a:spcBef>
            <a:spcAft>
              <a:spcPct val="15000"/>
            </a:spcAft>
            <a:buChar char="•"/>
          </a:pPr>
          <a:r>
            <a:rPr lang="en-GB" sz="1700" kern="1200"/>
            <a:t>Impacts and outcomes</a:t>
          </a:r>
        </a:p>
        <a:p>
          <a:pPr marL="171450" lvl="1" indent="-171450" algn="l" defTabSz="755650">
            <a:lnSpc>
              <a:spcPct val="90000"/>
            </a:lnSpc>
            <a:spcBef>
              <a:spcPct val="0"/>
            </a:spcBef>
            <a:spcAft>
              <a:spcPct val="15000"/>
            </a:spcAft>
            <a:buChar char="•"/>
          </a:pPr>
          <a:endParaRPr lang="en-GB" sz="1700" kern="1200"/>
        </a:p>
        <a:p>
          <a:pPr marL="171450" lvl="1" indent="-171450" algn="l" defTabSz="755650">
            <a:lnSpc>
              <a:spcPct val="90000"/>
            </a:lnSpc>
            <a:spcBef>
              <a:spcPct val="0"/>
            </a:spcBef>
            <a:spcAft>
              <a:spcPct val="15000"/>
            </a:spcAft>
            <a:buChar char="•"/>
          </a:pPr>
          <a:r>
            <a:rPr lang="en-GB" sz="1700" kern="1200"/>
            <a:t>3-5 year ambitions</a:t>
          </a:r>
        </a:p>
      </dsp:txBody>
      <dsp:txXfrm>
        <a:off x="6119779" y="1201639"/>
        <a:ext cx="1671067" cy="3623604"/>
      </dsp:txXfrm>
    </dsp:sp>
    <dsp:sp modelId="{3D0AF341-8C9E-4370-8F95-A7BAE14FC28D}">
      <dsp:nvSpPr>
        <dsp:cNvPr id="0" name=""/>
        <dsp:cNvSpPr/>
      </dsp:nvSpPr>
      <dsp:spPr>
        <a:xfrm>
          <a:off x="7748362" y="597782"/>
          <a:ext cx="570471" cy="44193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GB" sz="1400" kern="1200"/>
        </a:p>
      </dsp:txBody>
      <dsp:txXfrm>
        <a:off x="7748362" y="686169"/>
        <a:ext cx="437891" cy="265160"/>
      </dsp:txXfrm>
    </dsp:sp>
    <dsp:sp modelId="{CC7226CD-F0A3-4993-A9A7-1080EDBBA92A}">
      <dsp:nvSpPr>
        <dsp:cNvPr id="0" name=""/>
        <dsp:cNvSpPr/>
      </dsp:nvSpPr>
      <dsp:spPr>
        <a:xfrm>
          <a:off x="8555633" y="487849"/>
          <a:ext cx="1775045" cy="99270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64770" numCol="1" spcCol="1270" anchor="t" anchorCtr="0">
          <a:noAutofit/>
        </a:bodyPr>
        <a:lstStyle/>
        <a:p>
          <a:pPr marL="0" lvl="0" indent="0" algn="l" defTabSz="755650">
            <a:lnSpc>
              <a:spcPct val="90000"/>
            </a:lnSpc>
            <a:spcBef>
              <a:spcPct val="0"/>
            </a:spcBef>
            <a:spcAft>
              <a:spcPct val="35000"/>
            </a:spcAft>
            <a:buNone/>
          </a:pPr>
          <a:r>
            <a:rPr lang="en-GB" sz="1700" kern="1200"/>
            <a:t>Position papers and reports</a:t>
          </a:r>
        </a:p>
      </dsp:txBody>
      <dsp:txXfrm>
        <a:off x="8555633" y="487849"/>
        <a:ext cx="1775045" cy="661801"/>
      </dsp:txXfrm>
    </dsp:sp>
    <dsp:sp modelId="{10AA856F-5552-4FBB-AAB0-7C3D82B2D9DB}">
      <dsp:nvSpPr>
        <dsp:cNvPr id="0" name=""/>
        <dsp:cNvSpPr/>
      </dsp:nvSpPr>
      <dsp:spPr>
        <a:xfrm>
          <a:off x="8919197" y="1149650"/>
          <a:ext cx="1775045" cy="3727582"/>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0904" tIns="120904" rIns="120904" bIns="120904" numCol="1" spcCol="1270" anchor="t" anchorCtr="0">
          <a:noAutofit/>
        </a:bodyPr>
        <a:lstStyle/>
        <a:p>
          <a:pPr marL="171450" lvl="1" indent="-171450" algn="l" defTabSz="755650">
            <a:lnSpc>
              <a:spcPct val="90000"/>
            </a:lnSpc>
            <a:spcBef>
              <a:spcPct val="0"/>
            </a:spcBef>
            <a:spcAft>
              <a:spcPct val="15000"/>
            </a:spcAft>
            <a:buChar char="•"/>
          </a:pPr>
          <a:r>
            <a:rPr lang="en-GB" sz="1700" kern="1200"/>
            <a:t>Thought leadership</a:t>
          </a:r>
        </a:p>
        <a:p>
          <a:pPr marL="171450" lvl="1" indent="-171450" algn="l" defTabSz="755650">
            <a:lnSpc>
              <a:spcPct val="90000"/>
            </a:lnSpc>
            <a:spcBef>
              <a:spcPct val="0"/>
            </a:spcBef>
            <a:spcAft>
              <a:spcPct val="15000"/>
            </a:spcAft>
            <a:buChar char="•"/>
          </a:pPr>
          <a:endParaRPr lang="en-GB" sz="1700" kern="1200"/>
        </a:p>
        <a:p>
          <a:pPr marL="171450" lvl="1" indent="-171450" algn="l" defTabSz="755650">
            <a:lnSpc>
              <a:spcPct val="90000"/>
            </a:lnSpc>
            <a:spcBef>
              <a:spcPct val="0"/>
            </a:spcBef>
            <a:spcAft>
              <a:spcPct val="15000"/>
            </a:spcAft>
            <a:buChar char="•"/>
          </a:pPr>
          <a:r>
            <a:rPr lang="en-GB" sz="1700" kern="1200"/>
            <a:t>Identification of new innovations </a:t>
          </a:r>
        </a:p>
        <a:p>
          <a:pPr marL="171450" lvl="1" indent="-171450" algn="l" defTabSz="755650">
            <a:lnSpc>
              <a:spcPct val="90000"/>
            </a:lnSpc>
            <a:spcBef>
              <a:spcPct val="0"/>
            </a:spcBef>
            <a:spcAft>
              <a:spcPct val="15000"/>
            </a:spcAft>
            <a:buChar char="•"/>
          </a:pPr>
          <a:endParaRPr lang="en-GB" sz="1700" kern="1200"/>
        </a:p>
        <a:p>
          <a:pPr marL="171450" lvl="1" indent="-171450" algn="l" defTabSz="755650">
            <a:lnSpc>
              <a:spcPct val="90000"/>
            </a:lnSpc>
            <a:spcBef>
              <a:spcPct val="0"/>
            </a:spcBef>
            <a:spcAft>
              <a:spcPct val="15000"/>
            </a:spcAft>
            <a:buChar char="•"/>
          </a:pPr>
          <a:r>
            <a:rPr lang="en-GB" sz="1700" kern="1200"/>
            <a:t>Value spaces and opportunities</a:t>
          </a:r>
        </a:p>
      </dsp:txBody>
      <dsp:txXfrm>
        <a:off x="8971186" y="1201639"/>
        <a:ext cx="1671067" cy="3623604"/>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4A2E07B-6EC3-124C-BCAB-CD53DEE89ECE}">
      <dsp:nvSpPr>
        <dsp:cNvPr id="0" name=""/>
        <dsp:cNvSpPr/>
      </dsp:nvSpPr>
      <dsp:spPr>
        <a:xfrm>
          <a:off x="5001" y="1448388"/>
          <a:ext cx="1494882" cy="89692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GB" sz="2000" kern="1200"/>
            <a:t>As-Is</a:t>
          </a:r>
        </a:p>
      </dsp:txBody>
      <dsp:txXfrm>
        <a:off x="31271" y="1474658"/>
        <a:ext cx="1442342" cy="844389"/>
      </dsp:txXfrm>
    </dsp:sp>
    <dsp:sp modelId="{A6EB740E-7F42-BF42-AB36-7F611AA1F8C3}">
      <dsp:nvSpPr>
        <dsp:cNvPr id="0" name=""/>
        <dsp:cNvSpPr/>
      </dsp:nvSpPr>
      <dsp:spPr>
        <a:xfrm>
          <a:off x="1656639" y="1711316"/>
          <a:ext cx="2435055" cy="37073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GB" sz="1500" kern="1200"/>
        </a:p>
      </dsp:txBody>
      <dsp:txXfrm>
        <a:off x="1656639" y="1785462"/>
        <a:ext cx="2323836" cy="222438"/>
      </dsp:txXfrm>
    </dsp:sp>
    <dsp:sp modelId="{F440F907-568F-2246-B80D-3F9EE3F7938C}">
      <dsp:nvSpPr>
        <dsp:cNvPr id="0" name=""/>
        <dsp:cNvSpPr/>
      </dsp:nvSpPr>
      <dsp:spPr>
        <a:xfrm>
          <a:off x="2097837" y="1448388"/>
          <a:ext cx="1494882" cy="89692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GB" sz="2100" kern="1200"/>
            <a:t>Gap</a:t>
          </a:r>
        </a:p>
      </dsp:txBody>
      <dsp:txXfrm>
        <a:off x="2124107" y="1474658"/>
        <a:ext cx="1442342" cy="844389"/>
      </dsp:txXfrm>
    </dsp:sp>
    <dsp:sp modelId="{D2747E2B-C863-BB45-A7D3-A378F6961A1E}">
      <dsp:nvSpPr>
        <dsp:cNvPr id="0" name=""/>
        <dsp:cNvSpPr/>
      </dsp:nvSpPr>
      <dsp:spPr>
        <a:xfrm>
          <a:off x="3742208" y="1711487"/>
          <a:ext cx="316915" cy="37073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GB" sz="1500" kern="1200"/>
        </a:p>
      </dsp:txBody>
      <dsp:txXfrm>
        <a:off x="3742208" y="1785633"/>
        <a:ext cx="221841" cy="222438"/>
      </dsp:txXfrm>
    </dsp:sp>
    <dsp:sp modelId="{D092674B-FF1E-B246-A063-3DED21BA0A47}">
      <dsp:nvSpPr>
        <dsp:cNvPr id="0" name=""/>
        <dsp:cNvSpPr/>
      </dsp:nvSpPr>
      <dsp:spPr>
        <a:xfrm>
          <a:off x="4190673" y="1448388"/>
          <a:ext cx="1494882" cy="89692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GB" sz="2100" kern="1200"/>
            <a:t>To-Be</a:t>
          </a:r>
        </a:p>
      </dsp:txBody>
      <dsp:txXfrm>
        <a:off x="4216943" y="1474658"/>
        <a:ext cx="1442342" cy="844389"/>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10.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11.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3.xml><?xml version="1.0" encoding="utf-8"?>
<dgm:layoutDef xmlns:dgm="http://schemas.openxmlformats.org/drawingml/2006/diagram" xmlns:a="http://schemas.openxmlformats.org/drawingml/2006/main" uniqueId="urn:microsoft.com/office/officeart/2011/layout/TabList">
  <dgm:title val="Tab List"/>
  <dgm:desc val="Use to show non-sequential or grouped blocks of information. Works well for lists with a small amount of Level 1 text. The first Level 2 displays next to the Level 1 text  and the remaining Level 2 text appears beneath the Level 1 text."/>
  <dgm:catLst>
    <dgm:cat type="list" pri="4500"/>
    <dgm:cat type="officeonline" pri="11000"/>
  </dgm:catLst>
  <dgm:sampData>
    <dgm:dataModel>
      <dgm:ptLst>
        <dgm:pt modelId="0" type="doc"/>
        <dgm:pt modelId="10">
          <dgm:prSet phldr="1"/>
        </dgm:pt>
        <dgm:pt modelId="11">
          <dgm:prSet phldr="1"/>
        </dgm:pt>
        <dgm:pt modelId="12">
          <dgm:prSet phldr="1"/>
        </dgm:pt>
        <dgm:pt modelId="20">
          <dgm:prSet phldr="1"/>
        </dgm:pt>
        <dgm:pt modelId="21">
          <dgm:prSet phldr="1"/>
        </dgm:pt>
        <dgm:pt modelId="22">
          <dgm:prSet phldr="1"/>
        </dgm:pt>
        <dgm:pt modelId="30">
          <dgm:prSet phldr="1"/>
        </dgm:pt>
        <dgm:pt modelId="31">
          <dgm:prSet phldr="1"/>
        </dgm:pt>
        <dgm:pt modelId="32">
          <dgm:prSet phldr="1"/>
        </dgm:pt>
      </dgm:ptLst>
      <dgm:cxnLst>
        <dgm:cxn modelId="40" srcId="0" destId="10" srcOrd="0" destOrd="0"/>
        <dgm:cxn modelId="41" srcId="10" destId="11" srcOrd="0" destOrd="0"/>
        <dgm:cxn modelId="42" srcId="10" destId="12" srcOrd="0" destOrd="0"/>
        <dgm:cxn modelId="50" srcId="0" destId="20" srcOrd="1" destOrd="0"/>
        <dgm:cxn modelId="51" srcId="20" destId="21" srcOrd="1" destOrd="0"/>
        <dgm:cxn modelId="52" srcId="20" destId="22" srcOrd="1" destOrd="0"/>
        <dgm:cxn modelId="60" srcId="0" destId="30" srcOrd="2" destOrd="0"/>
        <dgm:cxn modelId="61" srcId="30" destId="31" srcOrd="2" destOrd="0"/>
        <dgm:cxn modelId="62" srcId="30" destId="32"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dgm:chPref val="3"/>
      <dgm:dir/>
      <dgm:animOne val="branch"/>
      <dgm:animLvl val="lvl"/>
    </dgm:varLst>
    <dgm:alg type="lin">
      <dgm:param type="linDir" val="fromT"/>
    </dgm:alg>
    <dgm:shape xmlns:r="http://schemas.openxmlformats.org/officeDocument/2006/relationships" r:blip="">
      <dgm:adjLst/>
    </dgm:shape>
    <dgm:constrLst>
      <dgm:constr type="w" for="ch" forName="Child" refType="w"/>
      <dgm:constr type="h" for="ch" forName="Child" refType="h" fact="0.6667"/>
      <dgm:constr type="primFontSz" for="des" forName="Parent" op="equ" val="65"/>
      <dgm:constr type="primFontSz" for="des" forName="Child" op="equ" val="65"/>
      <dgm:constr type="primFontSz" for="des" forName="FirstChild" op="equ" val="65"/>
      <dgm:constr type="primFontSz" for="des" forName="Child" refType="primFontSz" refFor="des" refForName="Parent" op="lte"/>
      <dgm:constr type="primFontSz" for="des" forName="FirstChild" refType="primFontSz" refFor="des" refForName="Parent" op="lte"/>
      <dgm:constr type="primFontSz" for="des" forName="Child" refType="primFontSz" refFor="des" refForName="FirstChild" op="lte"/>
      <dgm:constr type="w" for="ch" forName="composite" refType="w"/>
      <dgm:constr type="h" for="ch" forName="composite" refType="h" fact="0.3333"/>
      <dgm:constr type="sp" refType="h" refFor="ch" refForName="composite" op="equ" fact="0.05"/>
      <dgm:constr type="h" for="ch" forName="sibTrans" refType="h" refFor="ch" refForName="composite" op="equ" fact="0.05"/>
      <dgm:constr type="w" for="ch" forName="sibTrans" refType="h" refFor="ch" refForName="sibTrans" op="equ"/>
    </dgm:constrLst>
    <dgm:forEach name="nodesForEach" axis="ch" ptType="node">
      <dgm:layoutNode name="composite">
        <dgm:alg type="composite"/>
        <dgm:shape xmlns:r="http://schemas.openxmlformats.org/officeDocument/2006/relationships" r:blip="">
          <dgm:adjLst/>
        </dgm:shape>
        <dgm:choose name="Name1">
          <dgm:if name="Name2" func="var" arg="dir" op="equ" val="norm">
            <dgm:constrLst>
              <dgm:constr type="l" for="ch" forName="Accent" refType="w" fact="0"/>
              <dgm:constr type="b" for="ch" forName="Accent" refType="h"/>
              <dgm:constr type="w" for="ch" forName="Accent" refType="w"/>
              <dgm:constr type="h" for="ch" forName="Accent" refType="h" fact="0"/>
              <dgm:constr type="l" for="ch" forName="FirstChild" refType="w" fact="0.26"/>
              <dgm:constr type="t" for="ch" forName="FirstChild" refType="h" fact="0"/>
              <dgm:constr type="w" for="ch" forName="FirstChild" refType="w" fact="0.74"/>
              <dgm:constr type="h" for="ch" forName="FirstChild" refType="h"/>
              <dgm:constr type="l" for="ch" forName="Parent" refType="w" fact="0"/>
              <dgm:constr type="t" for="ch" forName="Parent" refType="h" fact="0"/>
              <dgm:constr type="w" for="ch" forName="Parent" refType="w" fact="0.26"/>
              <dgm:constr type="h" for="ch" forName="Parent" refType="h"/>
            </dgm:constrLst>
          </dgm:if>
          <dgm:else name="Name3">
            <dgm:constrLst>
              <dgm:constr type="l" for="ch" forName="Accent" refType="w" fact="0"/>
              <dgm:constr type="b" for="ch" forName="Accent" refType="h"/>
              <dgm:constr type="w" for="ch" forName="Accent" refType="w"/>
              <dgm:constr type="h" for="ch" forName="Accent" refType="h" fact="0"/>
              <dgm:constr type="r" for="ch" forName="FirstChild" refType="w" fact="0.74"/>
              <dgm:constr type="t" for="ch" forName="FirstChild" refType="h" fact="0"/>
              <dgm:constr type="w" for="ch" forName="FirstChild" refType="w" fact="0.74"/>
              <dgm:constr type="h" for="ch" forName="FirstChild" refType="h"/>
              <dgm:constr type="r" for="ch" forName="Parent" refType="w"/>
              <dgm:constr type="t" for="ch" forName="Parent" refType="h" fact="0"/>
              <dgm:constr type="w" for="ch" forName="Parent" refType="w" fact="0.26"/>
              <dgm:constr type="h" for="ch" forName="Parent" refType="h"/>
            </dgm:constrLst>
          </dgm:else>
        </dgm:choose>
        <dgm:layoutNode name="FirstChild" styleLbl="revTx">
          <dgm:varLst>
            <dgm:chMax val="0"/>
            <dgm:chPref val="0"/>
            <dgm:bulletEnabled val="1"/>
          </dgm:varLst>
          <dgm:choose name="Name4">
            <dgm:if name="Name5" func="var" arg="dir" op="equ" val="norm">
              <dgm:alg type="tx">
                <dgm:param type="parTxLTRAlign" val="l"/>
                <dgm:param type="txAnchorVert" val="b"/>
                <dgm:param type="txAnchorVertCh" val="b"/>
                <dgm:param type="parTxRTLAlign" val="l"/>
              </dgm:alg>
            </dgm:if>
            <dgm:else name="Name6">
              <dgm:alg type="tx">
                <dgm:param type="parTxLTRAlign" val="r"/>
                <dgm:param type="shpTxLTRAlignCh" val="r"/>
                <dgm:param type="txAnchorVert" val="b"/>
                <dgm:param type="txAnchorVertCh" val="b"/>
                <dgm:param type="parTxRTLAlign" val="r"/>
              </dgm:alg>
            </dgm:else>
          </dgm:choose>
          <dgm:shape xmlns:r="http://schemas.openxmlformats.org/officeDocument/2006/relationships" type="rect" r:blip="">
            <dgm:adjLst/>
          </dgm:shape>
          <dgm:choose name="Name7">
            <dgm:if name="Name8" axis="ch" ptType="node" func="cnt" op="gte" val="1">
              <dgm:presOf axis="ch desOrSelf" ptType="node node" st="1 1" cnt="1 0"/>
            </dgm:if>
            <dgm:else name="Name9">
              <dgm:presOf/>
            </dgm:else>
          </dgm:choos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arent" styleLbl="alignNode1">
          <dgm:varLst>
            <dgm:chMax val="3"/>
            <dgm:chPref val="3"/>
            <dgm:bulletEnabled val="1"/>
          </dgm:varLst>
          <dgm:alg type="tx">
            <dgm:param type="shpTxLTRAlignCh" val="ctr"/>
            <dgm:param type="txAnchorVertCh" val="mid"/>
          </dgm:alg>
          <dgm:shape xmlns:r="http://schemas.openxmlformats.org/officeDocument/2006/relationships" type="round2SameRect" r:blip="">
            <dgm:adjLst>
              <dgm:adj idx="1" val="0.1667"/>
              <dgm:adj idx="2" val="0"/>
            </dgm:adjLst>
          </dgm:shape>
          <dgm:presOf axis="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Accent" styleLbl="parChTrans1D1">
          <dgm:alg type="sp"/>
          <dgm:shape xmlns:r="http://schemas.openxmlformats.org/officeDocument/2006/relationships" type="line" r:blip="" zOrderOff="-99999">
            <dgm:adjLst/>
          </dgm:shape>
          <dgm:presOf/>
        </dgm:layoutNode>
      </dgm:layoutNode>
      <dgm:choose name="Name10">
        <dgm:if name="Name11" axis="ch" ptType="node" st="2" cnt="1" func="cnt" op="gte" val="1">
          <dgm:layoutNode name="Child" styleLbl="revTx">
            <dgm:varLst>
              <dgm:chMax val="0"/>
              <dgm:chPref val="0"/>
              <dgm:bulletEnabled val="1"/>
            </dgm:varLst>
            <dgm:choose name="Name12">
              <dgm:if name="Name13" func="var" arg="dir" op="equ" val="norm">
                <dgm:alg type="tx">
                  <dgm:param type="stBulletLvl" val="1"/>
                  <dgm:param type="parTxLTRAlign" val="l"/>
                  <dgm:param type="parTxRTLAlign" val="l"/>
                  <dgm:param type="txAnchorVert" val="t"/>
                </dgm:alg>
              </dgm:if>
              <dgm:else name="Name14">
                <dgm:alg type="tx">
                  <dgm:param type="stBulletLvl" val="1"/>
                  <dgm:param type="parTxLTRAlign" val="r"/>
                  <dgm:param type="shpTxLTRAlignCh" val="r"/>
                  <dgm:param type="txAnchorVert" val="t"/>
                  <dgm:param type="parTxRTLAlign" val="r"/>
                </dgm:alg>
              </dgm:else>
            </dgm:choose>
            <dgm:shape xmlns:r="http://schemas.openxmlformats.org/officeDocument/2006/relationships" type="rect" r:blip="">
              <dgm:adjLst/>
            </dgm:shape>
            <dgm:presOf axis="ch desOrSelf" ptType="node node" st="2 1" cnt="0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if>
        <dgm:else name="Name15"/>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6.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0940A28-D1A0-44EE-AEB0-97EF0A4CC66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latin typeface="Akkurat LL Light" panose="020B0404020101010102" pitchFamily="34" charset="-126"/>
            </a:endParaRPr>
          </a:p>
        </p:txBody>
      </p:sp>
      <p:sp>
        <p:nvSpPr>
          <p:cNvPr id="3" name="Date Placeholder 2">
            <a:extLst>
              <a:ext uri="{FF2B5EF4-FFF2-40B4-BE49-F238E27FC236}">
                <a16:creationId xmlns:a16="http://schemas.microsoft.com/office/drawing/2014/main" id="{5BB4B0D1-1442-BD6F-429A-FC0C32E0E2F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F56DF66-CD1D-4550-A103-1E9BBB13DCEE}" type="datetimeFigureOut">
              <a:rPr lang="en-GB" smtClean="0">
                <a:latin typeface="Akkurat LL Light" panose="020B0404020101010102" pitchFamily="34" charset="-126"/>
              </a:rPr>
              <a:t>26/11/2025</a:t>
            </a:fld>
            <a:endParaRPr lang="en-GB">
              <a:latin typeface="Akkurat LL Light" panose="020B0404020101010102" pitchFamily="34" charset="-126"/>
            </a:endParaRPr>
          </a:p>
        </p:txBody>
      </p:sp>
      <p:sp>
        <p:nvSpPr>
          <p:cNvPr id="4" name="Footer Placeholder 3">
            <a:extLst>
              <a:ext uri="{FF2B5EF4-FFF2-40B4-BE49-F238E27FC236}">
                <a16:creationId xmlns:a16="http://schemas.microsoft.com/office/drawing/2014/main" id="{3C5F0AF7-2D37-19C4-9B63-49DC09A562B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latin typeface="Akkurat LL Light" panose="020B0404020101010102" pitchFamily="34" charset="-126"/>
            </a:endParaRPr>
          </a:p>
        </p:txBody>
      </p:sp>
      <p:sp>
        <p:nvSpPr>
          <p:cNvPr id="5" name="Slide Number Placeholder 4">
            <a:extLst>
              <a:ext uri="{FF2B5EF4-FFF2-40B4-BE49-F238E27FC236}">
                <a16:creationId xmlns:a16="http://schemas.microsoft.com/office/drawing/2014/main" id="{BABBC108-6983-3825-3EE6-76D8ABA2C47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8BA7318-9633-4C1F-A495-E0BBAF271E95}" type="slidenum">
              <a:rPr lang="en-GB" smtClean="0">
                <a:latin typeface="Akkurat LL Light" panose="020B0404020101010102" pitchFamily="34" charset="-126"/>
              </a:rPr>
              <a:t>‹#›</a:t>
            </a:fld>
            <a:endParaRPr lang="en-GB">
              <a:latin typeface="Akkurat LL Light" panose="020B0404020101010102" pitchFamily="34" charset="-126"/>
            </a:endParaRPr>
          </a:p>
        </p:txBody>
      </p:sp>
    </p:spTree>
    <p:extLst>
      <p:ext uri="{BB962C8B-B14F-4D97-AF65-F5344CB8AC3E}">
        <p14:creationId xmlns:p14="http://schemas.microsoft.com/office/powerpoint/2010/main" val="333026540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Akkurat LL Light" panose="020B0404020101010102" pitchFamily="34" charset="-126"/>
              </a:defRPr>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Akkurat LL Light" panose="020B0404020101010102" pitchFamily="34" charset="-126"/>
              </a:defRPr>
            </a:lvl1pPr>
          </a:lstStyle>
          <a:p>
            <a:fld id="{E46FCFB4-04CA-426F-A74A-E72A65208471}" type="datetimeFigureOut">
              <a:rPr lang="en-GB" smtClean="0"/>
              <a:pPr/>
              <a:t>26/11/2025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Akkurat LL Light" panose="020B0404020101010102" pitchFamily="34" charset="-126"/>
              </a:defRPr>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Akkurat LL Light" panose="020B0404020101010102" pitchFamily="34" charset="-126"/>
              </a:defRPr>
            </a:lvl1pPr>
          </a:lstStyle>
          <a:p>
            <a:fld id="{DE7C51FD-80DD-40E4-A031-D41D0B01BEF4}" type="slidenum">
              <a:rPr lang="en-GB" smtClean="0"/>
              <a:pPr/>
              <a:t>‹#›</a:t>
            </a:fld>
            <a:endParaRPr lang="en-GB"/>
          </a:p>
        </p:txBody>
      </p:sp>
    </p:spTree>
    <p:extLst>
      <p:ext uri="{BB962C8B-B14F-4D97-AF65-F5344CB8AC3E}">
        <p14:creationId xmlns:p14="http://schemas.microsoft.com/office/powerpoint/2010/main" val="7526196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Akkurat LL Light" panose="020B0404020101010102" pitchFamily="34" charset="-126"/>
        <a:ea typeface="+mn-ea"/>
        <a:cs typeface="+mn-cs"/>
      </a:defRPr>
    </a:lvl1pPr>
    <a:lvl2pPr marL="457200" algn="l" defTabSz="914400" rtl="0" eaLnBrk="1" latinLnBrk="0" hangingPunct="1">
      <a:defRPr sz="1200" kern="1200">
        <a:solidFill>
          <a:schemeClr val="tx1"/>
        </a:solidFill>
        <a:latin typeface="Akkurat LL Light" panose="020B0404020101010102" pitchFamily="34" charset="-126"/>
        <a:ea typeface="+mn-ea"/>
        <a:cs typeface="+mn-cs"/>
      </a:defRPr>
    </a:lvl2pPr>
    <a:lvl3pPr marL="914400" algn="l" defTabSz="914400" rtl="0" eaLnBrk="1" latinLnBrk="0" hangingPunct="1">
      <a:defRPr sz="1200" kern="1200">
        <a:solidFill>
          <a:schemeClr val="tx1"/>
        </a:solidFill>
        <a:latin typeface="Akkurat LL Light" panose="020B0404020101010102" pitchFamily="34" charset="-126"/>
        <a:ea typeface="+mn-ea"/>
        <a:cs typeface="+mn-cs"/>
      </a:defRPr>
    </a:lvl3pPr>
    <a:lvl4pPr marL="1371600" algn="l" defTabSz="914400" rtl="0" eaLnBrk="1" latinLnBrk="0" hangingPunct="1">
      <a:defRPr sz="1200" kern="1200">
        <a:solidFill>
          <a:schemeClr val="tx1"/>
        </a:solidFill>
        <a:latin typeface="Akkurat LL Light" panose="020B0404020101010102" pitchFamily="34" charset="-126"/>
        <a:ea typeface="+mn-ea"/>
        <a:cs typeface="+mn-cs"/>
      </a:defRPr>
    </a:lvl4pPr>
    <a:lvl5pPr marL="1828800" algn="l" defTabSz="914400" rtl="0" eaLnBrk="1" latinLnBrk="0" hangingPunct="1">
      <a:defRPr sz="1200" kern="1200">
        <a:solidFill>
          <a:schemeClr val="tx1"/>
        </a:solidFill>
        <a:latin typeface="Akkurat LL Light" panose="020B0404020101010102" pitchFamily="34" charset="-126"/>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6A1CF4-67BA-4A0B-913B-8E0D12EFA4E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64787F7-98ED-D6F6-13D8-0F7F902B457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13FE617-ED98-58F6-9C83-69CDEE933C71}"/>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D7D94244-BBD9-6730-5B3F-CC05A8BB89E4}"/>
              </a:ext>
            </a:extLst>
          </p:cNvPr>
          <p:cNvSpPr>
            <a:spLocks noGrp="1"/>
          </p:cNvSpPr>
          <p:nvPr>
            <p:ph type="sldNum" sz="quarter" idx="5"/>
          </p:nvPr>
        </p:nvSpPr>
        <p:spPr/>
        <p:txBody>
          <a:bodyPr/>
          <a:lstStyle/>
          <a:p>
            <a:fld id="{DE7C51FD-80DD-40E4-A031-D41D0B01BEF4}" type="slidenum">
              <a:rPr lang="en-GB" smtClean="0"/>
              <a:pPr/>
              <a:t>1</a:t>
            </a:fld>
            <a:endParaRPr lang="en-GB"/>
          </a:p>
        </p:txBody>
      </p:sp>
    </p:spTree>
    <p:extLst>
      <p:ext uri="{BB962C8B-B14F-4D97-AF65-F5344CB8AC3E}">
        <p14:creationId xmlns:p14="http://schemas.microsoft.com/office/powerpoint/2010/main" val="31235198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8DAD1D-02E8-EBA1-61C7-0280DF1911E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5008462-F41F-069B-2E53-F46A7FF122F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88CB60E-9C0A-2D33-9EBF-B09199708590}"/>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5D2BCA96-3D13-8074-B556-CD11DF0F3781}"/>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E7C51FD-80DD-40E4-A031-D41D0B01BEF4}" type="slidenum">
              <a:rPr kumimoji="0" lang="en-GB" sz="1200" b="0" i="0" u="none" strike="noStrike" kern="1200" cap="none" spc="0" normalizeH="0" baseline="0" noProof="0" smtClean="0">
                <a:ln>
                  <a:noFill/>
                </a:ln>
                <a:solidFill>
                  <a:prstClr val="black"/>
                </a:solidFill>
                <a:effectLst/>
                <a:uLnTx/>
                <a:uFillTx/>
                <a:latin typeface="Akkurat LL Light" panose="020B0404020101010102" pitchFamily="34" charset="-126"/>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GB" sz="1200" b="0" i="0" u="none" strike="noStrike" kern="1200" cap="none" spc="0" normalizeH="0" baseline="0" noProof="0">
              <a:ln>
                <a:noFill/>
              </a:ln>
              <a:solidFill>
                <a:prstClr val="black"/>
              </a:solidFill>
              <a:effectLst/>
              <a:uLnTx/>
              <a:uFillTx/>
              <a:latin typeface="Akkurat LL Light" panose="020B0404020101010102" pitchFamily="34" charset="-126"/>
              <a:ea typeface="+mn-ea"/>
              <a:cs typeface="+mn-cs"/>
            </a:endParaRPr>
          </a:p>
        </p:txBody>
      </p:sp>
    </p:spTree>
    <p:extLst>
      <p:ext uri="{BB962C8B-B14F-4D97-AF65-F5344CB8AC3E}">
        <p14:creationId xmlns:p14="http://schemas.microsoft.com/office/powerpoint/2010/main" val="34921101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EF4148-4C8F-7041-2814-E8862434B7B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1AFEE57-CE7B-B487-3A1E-32673D6C464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2176B96-9593-77C8-EA75-5367BEA225DF}"/>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AA0702B5-7C20-8EA5-D6C7-6A475729E65D}"/>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E7C51FD-80DD-40E4-A031-D41D0B01BEF4}" type="slidenum">
              <a:rPr kumimoji="0" lang="en-GB" sz="1200" b="0" i="0" u="none" strike="noStrike" kern="1200" cap="none" spc="0" normalizeH="0" baseline="0" noProof="0" smtClean="0">
                <a:ln>
                  <a:noFill/>
                </a:ln>
                <a:solidFill>
                  <a:prstClr val="black"/>
                </a:solidFill>
                <a:effectLst/>
                <a:uLnTx/>
                <a:uFillTx/>
                <a:latin typeface="Akkurat LL Light" panose="020B0404020101010102" pitchFamily="34" charset="-126"/>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GB" sz="1200" b="0" i="0" u="none" strike="noStrike" kern="1200" cap="none" spc="0" normalizeH="0" baseline="0" noProof="0">
              <a:ln>
                <a:noFill/>
              </a:ln>
              <a:solidFill>
                <a:prstClr val="black"/>
              </a:solidFill>
              <a:effectLst/>
              <a:uLnTx/>
              <a:uFillTx/>
              <a:latin typeface="Akkurat LL Light" panose="020B0404020101010102" pitchFamily="34" charset="-126"/>
              <a:ea typeface="+mn-ea"/>
              <a:cs typeface="+mn-cs"/>
            </a:endParaRPr>
          </a:p>
        </p:txBody>
      </p:sp>
    </p:spTree>
    <p:extLst>
      <p:ext uri="{BB962C8B-B14F-4D97-AF65-F5344CB8AC3E}">
        <p14:creationId xmlns:p14="http://schemas.microsoft.com/office/powerpoint/2010/main" val="24542696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22D31D-6C6D-914E-6ABB-325CE349417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403BBA8-43BE-B872-F747-77B090E8464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790A813-B5CB-BFA2-B4B2-7CB4494348A2}"/>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E0A5CAED-755B-7591-EDE1-7E0B9B31C15B}"/>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E7C51FD-80DD-40E4-A031-D41D0B01BEF4}" type="slidenum">
              <a:rPr kumimoji="0" lang="en-GB" sz="1200" b="0" i="0" u="none" strike="noStrike" kern="1200" cap="none" spc="0" normalizeH="0" baseline="0" noProof="0" smtClean="0">
                <a:ln>
                  <a:noFill/>
                </a:ln>
                <a:solidFill>
                  <a:prstClr val="black"/>
                </a:solidFill>
                <a:effectLst/>
                <a:uLnTx/>
                <a:uFillTx/>
                <a:latin typeface="Akkurat LL Light" panose="020B0404020101010102" pitchFamily="34" charset="-126"/>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GB" sz="1200" b="0" i="0" u="none" strike="noStrike" kern="1200" cap="none" spc="0" normalizeH="0" baseline="0" noProof="0">
              <a:ln>
                <a:noFill/>
              </a:ln>
              <a:solidFill>
                <a:prstClr val="black"/>
              </a:solidFill>
              <a:effectLst/>
              <a:uLnTx/>
              <a:uFillTx/>
              <a:latin typeface="Akkurat LL Light" panose="020B0404020101010102" pitchFamily="34" charset="-126"/>
              <a:ea typeface="+mn-ea"/>
              <a:cs typeface="+mn-cs"/>
            </a:endParaRPr>
          </a:p>
        </p:txBody>
      </p:sp>
    </p:spTree>
    <p:extLst>
      <p:ext uri="{BB962C8B-B14F-4D97-AF65-F5344CB8AC3E}">
        <p14:creationId xmlns:p14="http://schemas.microsoft.com/office/powerpoint/2010/main" val="16767091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90CCA1-DE4C-E74B-2F07-BF5AB330C83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9F9958D-42B6-AC58-D4A8-BBD51DD524E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3F41050-30A7-B33D-DF96-E290A6BCA74A}"/>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EB5EABD5-9D39-09D7-E2D6-F5F7CDB41414}"/>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E7C51FD-80DD-40E4-A031-D41D0B01BEF4}" type="slidenum">
              <a:rPr kumimoji="0" lang="en-GB" sz="1200" b="0" i="0" u="none" strike="noStrike" kern="1200" cap="none" spc="0" normalizeH="0" baseline="0" noProof="0" smtClean="0">
                <a:ln>
                  <a:noFill/>
                </a:ln>
                <a:solidFill>
                  <a:prstClr val="black"/>
                </a:solidFill>
                <a:effectLst/>
                <a:uLnTx/>
                <a:uFillTx/>
                <a:latin typeface="Akkurat LL Light" panose="020B0404020101010102" pitchFamily="34" charset="-126"/>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GB" sz="1200" b="0" i="0" u="none" strike="noStrike" kern="1200" cap="none" spc="0" normalizeH="0" baseline="0" noProof="0">
              <a:ln>
                <a:noFill/>
              </a:ln>
              <a:solidFill>
                <a:prstClr val="black"/>
              </a:solidFill>
              <a:effectLst/>
              <a:uLnTx/>
              <a:uFillTx/>
              <a:latin typeface="Akkurat LL Light" panose="020B0404020101010102" pitchFamily="34" charset="-126"/>
              <a:ea typeface="+mn-ea"/>
              <a:cs typeface="+mn-cs"/>
            </a:endParaRPr>
          </a:p>
        </p:txBody>
      </p:sp>
    </p:spTree>
    <p:extLst>
      <p:ext uri="{BB962C8B-B14F-4D97-AF65-F5344CB8AC3E}">
        <p14:creationId xmlns:p14="http://schemas.microsoft.com/office/powerpoint/2010/main" val="28198848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a:t>Systems priorities:</a:t>
            </a:r>
          </a:p>
          <a:p>
            <a:r>
              <a:rPr lang="en-GB"/>
              <a:t>Aims and objectives – some things should be core in everything we do. </a:t>
            </a:r>
          </a:p>
          <a:p>
            <a:r>
              <a:rPr lang="en-GB"/>
              <a:t>Big chunky topics – some requirements to do them. Enables us to keep a keen eye.</a:t>
            </a:r>
          </a:p>
          <a:p>
            <a:r>
              <a:rPr lang="en-GB"/>
              <a:t>GROWTH! – focus on 2050 will enable us to flex with any change in government priority.</a:t>
            </a:r>
          </a:p>
          <a:p>
            <a:r>
              <a:rPr lang="en-GB"/>
              <a:t>Enables us to navigate the territory in the short term.</a:t>
            </a:r>
          </a:p>
          <a:p>
            <a:endParaRPr lang="en-GB"/>
          </a:p>
          <a:p>
            <a:r>
              <a:rPr lang="en-GB"/>
              <a:t>Impact of digital – more prevalent in the future, </a:t>
            </a:r>
          </a:p>
          <a:p>
            <a:r>
              <a:rPr lang="en-GB"/>
              <a:t>Optimisation of digital on platforms and in the infrastructure.</a:t>
            </a:r>
          </a:p>
          <a:p>
            <a:r>
              <a:rPr lang="en-GB"/>
              <a:t>100% operational efficiencies. </a:t>
            </a:r>
          </a:p>
          <a:p>
            <a:r>
              <a:rPr lang="en-GB"/>
              <a:t>Route optimisation and access into new towns. </a:t>
            </a:r>
          </a:p>
          <a:p>
            <a:endParaRPr lang="en-GB"/>
          </a:p>
          <a:p>
            <a:r>
              <a:rPr lang="en-GB"/>
              <a:t>CPC opportunity - Build a portfolio – new town fit for purpose. </a:t>
            </a:r>
          </a:p>
          <a:p>
            <a:endParaRPr lang="en-GB"/>
          </a:p>
          <a:p>
            <a:r>
              <a:rPr lang="en-GB"/>
              <a:t>As we build the future  - we can potentially ride some of the problems with the government narrative if we focus on 2050.</a:t>
            </a:r>
          </a:p>
          <a:p>
            <a:endParaRPr lang="en-GB"/>
          </a:p>
          <a:p>
            <a:r>
              <a:rPr lang="en-GB"/>
              <a:t>Innovation finance – appropriate format for navigating the valley of death. </a:t>
            </a:r>
          </a:p>
          <a:p>
            <a:r>
              <a:rPr lang="en-GB"/>
              <a:t>Data security – focus on a few key nodes. Which can impact growth and the productivity of </a:t>
            </a:r>
          </a:p>
          <a:p>
            <a:r>
              <a:rPr lang="en-GB"/>
              <a:t>Recovery speed – having the right backups to ensure that they can recover.</a:t>
            </a:r>
          </a:p>
          <a:p>
            <a:r>
              <a:rPr lang="en-GB"/>
              <a:t>Resilience – cyber, climate and physical. Solutions agnostic.</a:t>
            </a:r>
          </a:p>
          <a:p>
            <a:r>
              <a:rPr lang="en-GB"/>
              <a:t>Having redundancies and there are different pathways to get you to resilience. </a:t>
            </a:r>
          </a:p>
          <a:p>
            <a:endParaRPr lang="en-GB"/>
          </a:p>
          <a:p>
            <a:r>
              <a:rPr lang="en-GB"/>
              <a:t>Should try and stick to outcomes. </a:t>
            </a:r>
          </a:p>
          <a:p>
            <a:endParaRPr lang="en-GB"/>
          </a:p>
          <a:p>
            <a:r>
              <a:rPr lang="en-GB" b="1"/>
              <a:t>Barriers and blockers:</a:t>
            </a:r>
          </a:p>
          <a:p>
            <a:endParaRPr lang="en-GB" b="1"/>
          </a:p>
          <a:p>
            <a:r>
              <a:rPr lang="en-GB"/>
              <a:t>Business model/ business case needs to hang together. </a:t>
            </a:r>
          </a:p>
          <a:p>
            <a:r>
              <a:rPr lang="en-GB"/>
              <a:t>Finance and penalties – stick approach. (Scandinavian trials – speeding and entered into a lottery of the funding pot).</a:t>
            </a:r>
          </a:p>
          <a:p>
            <a:r>
              <a:rPr lang="en-GB"/>
              <a:t>Greek – road pricing. What behaviours will this drive?</a:t>
            </a:r>
          </a:p>
          <a:p>
            <a:r>
              <a:rPr lang="en-GB"/>
              <a:t>Would it change behaviours?</a:t>
            </a:r>
          </a:p>
          <a:p>
            <a:r>
              <a:rPr lang="en-GB"/>
              <a:t>Financial consultation on late payments from large companies. </a:t>
            </a:r>
          </a:p>
          <a:p>
            <a:r>
              <a:rPr lang="en-GB"/>
              <a:t>Do we include SMEs?</a:t>
            </a:r>
          </a:p>
          <a:p>
            <a:endParaRPr lang="en-GB"/>
          </a:p>
          <a:p>
            <a:r>
              <a:rPr lang="en-GB"/>
              <a:t>IUK – no core settlement until March 2026. </a:t>
            </a:r>
          </a:p>
          <a:p>
            <a:r>
              <a:rPr lang="en-GB"/>
              <a:t>May not be able to make a decision on some areas until the core budget is made available.</a:t>
            </a:r>
          </a:p>
          <a:p>
            <a:r>
              <a:rPr lang="en-GB"/>
              <a:t>Current core £2.75m, Managed programme budget is £500m</a:t>
            </a:r>
          </a:p>
          <a:p>
            <a:endParaRPr lang="en-GB"/>
          </a:p>
          <a:p>
            <a:r>
              <a:rPr lang="en-GB" b="1"/>
              <a:t>1. Distinct areas of focus.</a:t>
            </a:r>
          </a:p>
          <a:p>
            <a:r>
              <a:rPr lang="en-GB"/>
              <a:t>DBT and DFT</a:t>
            </a:r>
          </a:p>
          <a:p>
            <a:r>
              <a:rPr lang="en-GB"/>
              <a:t>Flexibility to work – soft skills  and networking is key.</a:t>
            </a:r>
          </a:p>
          <a:p>
            <a:r>
              <a:rPr lang="en-GB"/>
              <a:t>Innovation leads to start on EPSRC grants. </a:t>
            </a:r>
          </a:p>
          <a:p>
            <a:r>
              <a:rPr lang="en-GB"/>
              <a:t>Responsive mode side of IUK. </a:t>
            </a:r>
          </a:p>
          <a:p>
            <a:r>
              <a:rPr lang="en-GB"/>
              <a:t>Future of flight- may be more about defence in the future. </a:t>
            </a:r>
          </a:p>
          <a:p>
            <a:r>
              <a:rPr lang="en-GB"/>
              <a:t>Dual use for drones. </a:t>
            </a:r>
          </a:p>
          <a:p>
            <a:r>
              <a:rPr lang="en-GB"/>
              <a:t>Regional component for commercialisation of drones. </a:t>
            </a:r>
          </a:p>
          <a:p>
            <a:endParaRPr lang="en-GB"/>
          </a:p>
          <a:p>
            <a:r>
              <a:rPr lang="en-GB"/>
              <a:t>Technology/ knowledge transfer – Transport safety for women and girls. </a:t>
            </a:r>
          </a:p>
          <a:p>
            <a:r>
              <a:rPr lang="en-GB"/>
              <a:t>Opportunity to draw across sectors. </a:t>
            </a:r>
          </a:p>
          <a:p>
            <a:r>
              <a:rPr lang="en-GB"/>
              <a:t>How does SIZ link to buses and public transport. </a:t>
            </a:r>
          </a:p>
          <a:p>
            <a:r>
              <a:rPr lang="en-GB"/>
              <a:t>Changing environment – controlled environment to a less safe or inclusive environment. </a:t>
            </a:r>
          </a:p>
          <a:p>
            <a:r>
              <a:rPr lang="en-GB"/>
              <a:t>Can CPC extract some of TFL thinking into a platform or service in various regions. </a:t>
            </a:r>
          </a:p>
          <a:p>
            <a:endParaRPr lang="en-GB"/>
          </a:p>
          <a:p>
            <a:endParaRPr lang="en-GB" b="1"/>
          </a:p>
          <a:p>
            <a:r>
              <a:rPr lang="en-GB" b="1"/>
              <a:t>2. Complementary areas:</a:t>
            </a:r>
          </a:p>
          <a:p>
            <a:r>
              <a:rPr lang="en-GB" b="0"/>
              <a:t>Work with DFT – easy win – TRIG activity and giving visibility. Other avenues of funding to signpost.</a:t>
            </a:r>
          </a:p>
          <a:p>
            <a:r>
              <a:rPr lang="en-GB" b="0"/>
              <a:t>Newsletter for transport. </a:t>
            </a:r>
          </a:p>
          <a:p>
            <a:r>
              <a:rPr lang="en-GB" b="0"/>
              <a:t>Built strong collaborations – trying to influence their policy drivers (ESRC).</a:t>
            </a:r>
          </a:p>
          <a:p>
            <a:r>
              <a:rPr lang="en-GB" b="0"/>
              <a:t>How could IUK link into TRIG? Observers – other avenues. (not judging/ assessment)</a:t>
            </a:r>
          </a:p>
          <a:p>
            <a:r>
              <a:rPr lang="en-GB" b="0"/>
              <a:t>Horizon funding too. Linking wider landscape.</a:t>
            </a:r>
          </a:p>
          <a:p>
            <a:r>
              <a:rPr lang="en-GB" b="0"/>
              <a:t>Louise Mothersole – CPC presentation? Briefing to SMEs</a:t>
            </a:r>
          </a:p>
          <a:p>
            <a:r>
              <a:rPr lang="en-GB" b="1"/>
              <a:t>JCP – action to link with Giulia/ Liz</a:t>
            </a:r>
          </a:p>
          <a:p>
            <a:endParaRPr lang="en-GB" b="1"/>
          </a:p>
          <a:p>
            <a:r>
              <a:rPr lang="en-GB" b="1"/>
              <a:t>3. Areas of overlap</a:t>
            </a:r>
          </a:p>
          <a:p>
            <a:r>
              <a:rPr lang="en-GB" b="0"/>
              <a:t>CPC want to overlap funding streams. </a:t>
            </a:r>
          </a:p>
          <a:p>
            <a:r>
              <a:rPr lang="en-GB" b="0"/>
              <a:t>Want a pathway to exploitation. Deprioritise ones that can’t. </a:t>
            </a:r>
          </a:p>
          <a:p>
            <a:r>
              <a:rPr lang="en-GB" b="0"/>
              <a:t>Want a pipeline of opportunities</a:t>
            </a:r>
          </a:p>
          <a:p>
            <a:r>
              <a:rPr lang="en-GB" b="0"/>
              <a:t>Modal shift hub/ behavioural change – have an example/ intervention creation.</a:t>
            </a:r>
          </a:p>
          <a:p>
            <a:r>
              <a:rPr lang="en-GB" b="0"/>
              <a:t>Good options – people will start wanting to use them.</a:t>
            </a:r>
          </a:p>
          <a:p>
            <a:r>
              <a:rPr lang="en-GB" b="0"/>
              <a:t>Map out to other districts.</a:t>
            </a:r>
          </a:p>
          <a:p>
            <a:endParaRPr lang="en-GB" b="0"/>
          </a:p>
          <a:p>
            <a:r>
              <a:rPr lang="en-GB" b="1"/>
              <a:t>JCP to connect IUK to Active Travel England.</a:t>
            </a:r>
          </a:p>
          <a:p>
            <a:endParaRPr lang="en-GB" b="0"/>
          </a:p>
          <a:p>
            <a:r>
              <a:rPr lang="en-GB" b="0"/>
              <a:t>Change Decarbonisation to resilience – includes climate adaptation and sustainability.</a:t>
            </a:r>
          </a:p>
          <a:p>
            <a:endParaRPr lang="en-GB" b="0"/>
          </a:p>
          <a:p>
            <a:r>
              <a:rPr lang="en-GB" b="0"/>
              <a:t>Quantum for transport</a:t>
            </a:r>
          </a:p>
          <a:p>
            <a:r>
              <a:rPr lang="en-GB" b="0"/>
              <a:t>Sensing – enhancement of sensors. Infrastructure which has greater sensing. Quantum and digital teams linking to ensure optimisation and maintenance, repair and overhaul</a:t>
            </a:r>
          </a:p>
          <a:p>
            <a:endParaRPr lang="en-GB" b="1"/>
          </a:p>
          <a:p>
            <a:r>
              <a:rPr lang="en-GB" b="0"/>
              <a:t>Quantum engineering. </a:t>
            </a:r>
          </a:p>
          <a:p>
            <a:r>
              <a:rPr lang="en-GB" b="0"/>
              <a:t>Sensing before you break ground</a:t>
            </a:r>
          </a:p>
          <a:p>
            <a:r>
              <a:rPr lang="en-GB" b="0"/>
              <a:t>Positioning navigation and timing around autonomy. </a:t>
            </a:r>
          </a:p>
          <a:p>
            <a:r>
              <a:rPr lang="en-GB" b="0"/>
              <a:t>PNT work.</a:t>
            </a:r>
          </a:p>
          <a:p>
            <a:r>
              <a:rPr lang="en-GB" b="0"/>
              <a:t>Rail – how do we get scale down of some of the quantum devices. Needs to be applicable in the real world. </a:t>
            </a:r>
          </a:p>
          <a:p>
            <a:r>
              <a:rPr lang="en-GB" b="0"/>
              <a:t>TRIB – need to bring this subject to them. Getting it in front of the right stakeholders and letting them see the reality and opportunity. </a:t>
            </a:r>
          </a:p>
          <a:p>
            <a:r>
              <a:rPr lang="en-GB" b="0"/>
              <a:t>AI and digital priority for net zero and Hydrogen for aviation (aspirations).</a:t>
            </a:r>
          </a:p>
          <a:p>
            <a:endParaRPr lang="en-GB" b="0"/>
          </a:p>
          <a:p>
            <a:r>
              <a:rPr lang="en-GB" b="0"/>
              <a:t>Digital – how can we bring through some of the benefits of this.</a:t>
            </a:r>
          </a:p>
          <a:p>
            <a:r>
              <a:rPr lang="en-GB" b="0"/>
              <a:t>Do we have foundations of data information and the associated skills to turn it into something useful. </a:t>
            </a:r>
          </a:p>
          <a:p>
            <a:r>
              <a:rPr lang="en-GB" b="0"/>
              <a:t>Working up pillars -= conduits in how this can be deployed. </a:t>
            </a:r>
          </a:p>
          <a:p>
            <a:pPr marL="228600" indent="-228600">
              <a:buAutoNum type="arabicPeriod"/>
            </a:pPr>
            <a:r>
              <a:rPr lang="en-GB" b="0"/>
              <a:t>Climate and smart infrastructure and asset intelligence. </a:t>
            </a:r>
          </a:p>
          <a:p>
            <a:pPr marL="228600" indent="-228600">
              <a:buAutoNum type="arabicPeriod"/>
            </a:pPr>
            <a:r>
              <a:rPr lang="en-GB" b="0"/>
              <a:t>Met zero resilient operational systems</a:t>
            </a:r>
          </a:p>
          <a:p>
            <a:pPr marL="228600" indent="-228600">
              <a:buAutoNum type="arabicPeriod"/>
            </a:pPr>
            <a:r>
              <a:rPr lang="en-GB" b="0"/>
              <a:t>intelligent decarbonisation and resource efficiency.</a:t>
            </a:r>
            <a:endParaRPr lang="en-GB" b="1"/>
          </a:p>
          <a:p>
            <a:endParaRPr lang="en-GB" b="1"/>
          </a:p>
          <a:p>
            <a:r>
              <a:rPr lang="en-GB" b="0"/>
              <a:t>Hydrogen – need to look at this problem now – there could be some significant challenges.  </a:t>
            </a:r>
          </a:p>
          <a:p>
            <a:r>
              <a:rPr lang="en-GB" b="0"/>
              <a:t>DFT are onboard. </a:t>
            </a:r>
            <a:endParaRPr lang="en-GB" b="1"/>
          </a:p>
          <a:p>
            <a:endParaRPr lang="en-GB" b="1"/>
          </a:p>
          <a:p>
            <a:r>
              <a:rPr lang="en-GB" b="0"/>
              <a:t>ATI model for airports? </a:t>
            </a:r>
          </a:p>
          <a:p>
            <a:endParaRPr lang="en-GB" b="0"/>
          </a:p>
          <a:p>
            <a:r>
              <a:rPr lang="en-GB" b="0"/>
              <a:t>Priorities change depending on the lens.</a:t>
            </a:r>
          </a:p>
          <a:p>
            <a:endParaRPr lang="en-GB" b="0"/>
          </a:p>
          <a:p>
            <a:r>
              <a:rPr lang="en-GB" b="0"/>
              <a:t>Manchester underground – opportunity to influence. </a:t>
            </a:r>
          </a:p>
          <a:p>
            <a:r>
              <a:rPr lang="en-GB" b="0"/>
              <a:t>Freight – DFT – haven’t touched base. CS meeting with Annette next week.</a:t>
            </a:r>
          </a:p>
          <a:p>
            <a:endParaRPr lang="en-GB" b="0"/>
          </a:p>
          <a:p>
            <a:r>
              <a:rPr lang="en-GB" b="0"/>
              <a:t>Need to make sure that 95% of things that come in actually delivers. </a:t>
            </a:r>
          </a:p>
          <a:p>
            <a:endParaRPr lang="en-GB" b="0"/>
          </a:p>
          <a:p>
            <a:endParaRPr lang="en-GB" b="0"/>
          </a:p>
          <a:p>
            <a:r>
              <a:rPr lang="en-GB" b="0"/>
              <a:t>No money for buses – An area that could be focussed on. </a:t>
            </a:r>
          </a:p>
          <a:p>
            <a:endParaRPr lang="en-GB" b="0"/>
          </a:p>
          <a:p>
            <a:r>
              <a:rPr lang="en-GB" b="0"/>
              <a:t>How CPC is linking across the built environment. </a:t>
            </a:r>
          </a:p>
          <a:p>
            <a:r>
              <a:rPr lang="en-GB" b="0"/>
              <a:t>Could bake in inequalities if we don’t have the right transport links. </a:t>
            </a:r>
          </a:p>
          <a:p>
            <a:r>
              <a:rPr lang="en-GB" b="0"/>
              <a:t>Will explore with built environment team next time.</a:t>
            </a:r>
          </a:p>
          <a:p>
            <a:endParaRPr lang="en-GB" b="0"/>
          </a:p>
          <a:p>
            <a:r>
              <a:rPr lang="en-GB" b="0"/>
              <a:t>Link into IS8 – how is the scorecard created?</a:t>
            </a:r>
          </a:p>
          <a:p>
            <a:endParaRPr lang="en-GB" b="0"/>
          </a:p>
          <a:p>
            <a:r>
              <a:rPr lang="en-GB" b="0"/>
              <a:t>Healthy homes – </a:t>
            </a:r>
          </a:p>
          <a:p>
            <a:r>
              <a:rPr lang="en-GB" b="0"/>
              <a:t>Offshore wind</a:t>
            </a:r>
          </a:p>
          <a:p>
            <a:endParaRPr lang="en-GB" b="0"/>
          </a:p>
          <a:p>
            <a:r>
              <a:rPr lang="en-GB" b="0"/>
              <a:t>How can IUK help CPC to get new business through the front door?</a:t>
            </a:r>
          </a:p>
          <a:p>
            <a:r>
              <a:rPr lang="en-GB" b="0"/>
              <a:t>CPC positioning and narrative. </a:t>
            </a:r>
          </a:p>
          <a:p>
            <a:endParaRPr lang="en-GB" b="0"/>
          </a:p>
          <a:p>
            <a:r>
              <a:rPr lang="en-GB" b="0"/>
              <a:t>Need to be able to evidence impact and collaboration.</a:t>
            </a:r>
          </a:p>
          <a:p>
            <a:r>
              <a:rPr lang="en-GB" b="0"/>
              <a:t>Need to say what is the anticipated benefit and identify what that benefit is.</a:t>
            </a:r>
          </a:p>
          <a:p>
            <a:endParaRPr lang="en-GB" b="0"/>
          </a:p>
          <a:p>
            <a:r>
              <a:rPr lang="en-GB" b="1"/>
              <a:t>SS – share the Kada output (appropriate format)</a:t>
            </a:r>
          </a:p>
          <a:p>
            <a:endParaRPr lang="en-GB" b="0"/>
          </a:p>
          <a:p>
            <a:endParaRPr lang="en-GB" b="0"/>
          </a:p>
          <a:p>
            <a:endParaRPr lang="en-GB" b="0"/>
          </a:p>
          <a:p>
            <a:endParaRPr lang="en-GB"/>
          </a:p>
          <a:p>
            <a:endParaRPr lang="en-GB"/>
          </a:p>
          <a:p>
            <a:endParaRPr lang="en-GB"/>
          </a:p>
          <a:p>
            <a:endParaRPr lang="en-GB"/>
          </a:p>
        </p:txBody>
      </p:sp>
      <p:sp>
        <p:nvSpPr>
          <p:cNvPr id="4" name="Slide Number Placeholder 3"/>
          <p:cNvSpPr>
            <a:spLocks noGrp="1"/>
          </p:cNvSpPr>
          <p:nvPr>
            <p:ph type="sldNum" sz="quarter" idx="5"/>
          </p:nvPr>
        </p:nvSpPr>
        <p:spPr/>
        <p:txBody>
          <a:bodyPr/>
          <a:lstStyle/>
          <a:p>
            <a:fld id="{295134B7-392D-40BC-8DAA-AB467FA43971}" type="slidenum">
              <a:rPr lang="en-GB" smtClean="0"/>
              <a:t>19</a:t>
            </a:fld>
            <a:endParaRPr lang="en-GB"/>
          </a:p>
        </p:txBody>
      </p:sp>
    </p:spTree>
    <p:extLst>
      <p:ext uri="{BB962C8B-B14F-4D97-AF65-F5344CB8AC3E}">
        <p14:creationId xmlns:p14="http://schemas.microsoft.com/office/powerpoint/2010/main" val="18236715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8DAD1D-02E8-EBA1-61C7-0280DF1911E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5008462-F41F-069B-2E53-F46A7FF122F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88CB60E-9C0A-2D33-9EBF-B09199708590}"/>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5D2BCA96-3D13-8074-B556-CD11DF0F3781}"/>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E7C51FD-80DD-40E4-A031-D41D0B01BEF4}" type="slidenum">
              <a:rPr kumimoji="0" lang="en-GB" sz="1200" b="0" i="0" u="none" strike="noStrike" kern="1200" cap="none" spc="0" normalizeH="0" baseline="0" noProof="0" smtClean="0">
                <a:ln>
                  <a:noFill/>
                </a:ln>
                <a:solidFill>
                  <a:prstClr val="black"/>
                </a:solidFill>
                <a:effectLst/>
                <a:uLnTx/>
                <a:uFillTx/>
                <a:latin typeface="Akkurat LL Light" panose="020B0404020101010102" pitchFamily="34" charset="-126"/>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GB" sz="1200" b="0" i="0" u="none" strike="noStrike" kern="1200" cap="none" spc="0" normalizeH="0" baseline="0" noProof="0">
              <a:ln>
                <a:noFill/>
              </a:ln>
              <a:solidFill>
                <a:prstClr val="black"/>
              </a:solidFill>
              <a:effectLst/>
              <a:uLnTx/>
              <a:uFillTx/>
              <a:latin typeface="Akkurat LL Light" panose="020B0404020101010102" pitchFamily="34" charset="-126"/>
              <a:ea typeface="+mn-ea"/>
              <a:cs typeface="+mn-cs"/>
            </a:endParaRPr>
          </a:p>
        </p:txBody>
      </p:sp>
    </p:spTree>
    <p:extLst>
      <p:ext uri="{BB962C8B-B14F-4D97-AF65-F5344CB8AC3E}">
        <p14:creationId xmlns:p14="http://schemas.microsoft.com/office/powerpoint/2010/main" val="34921101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01F14B-7D1F-5AA0-E0E2-FDB4E87D745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3AF31F3-5FB5-4612-50F3-3D6B9E24FAA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AF7D6BD-5289-CAA4-38EB-ACE8D72DAE46}"/>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17C130FD-B569-4145-90AB-01393C35D6A8}"/>
              </a:ext>
            </a:extLst>
          </p:cNvPr>
          <p:cNvSpPr>
            <a:spLocks noGrp="1"/>
          </p:cNvSpPr>
          <p:nvPr>
            <p:ph type="sldNum" sz="quarter" idx="5"/>
          </p:nvPr>
        </p:nvSpPr>
        <p:spPr/>
        <p:txBody>
          <a:bodyPr/>
          <a:lstStyle/>
          <a:p>
            <a:fld id="{1AB02C81-F0C2-455D-B902-9EE6763FC27D}" type="slidenum">
              <a:rPr lang="en-GB" smtClean="0"/>
              <a:pPr/>
              <a:t>21</a:t>
            </a:fld>
            <a:endParaRPr lang="en-GB"/>
          </a:p>
        </p:txBody>
      </p:sp>
    </p:spTree>
    <p:extLst>
      <p:ext uri="{BB962C8B-B14F-4D97-AF65-F5344CB8AC3E}">
        <p14:creationId xmlns:p14="http://schemas.microsoft.com/office/powerpoint/2010/main" val="25593215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1F52DE-EEA3-C486-6586-DB1365109FB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7850B76-4B7D-AEF6-828C-361BCADDB2F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5BCED92-657A-BABB-5C47-FBF04748008C}"/>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D33242BE-8F4F-5301-82B1-51A812AEC160}"/>
              </a:ext>
            </a:extLst>
          </p:cNvPr>
          <p:cNvSpPr>
            <a:spLocks noGrp="1"/>
          </p:cNvSpPr>
          <p:nvPr>
            <p:ph type="sldNum" sz="quarter" idx="5"/>
          </p:nvPr>
        </p:nvSpPr>
        <p:spPr/>
        <p:txBody>
          <a:bodyPr/>
          <a:lstStyle/>
          <a:p>
            <a:fld id="{1AB02C81-F0C2-455D-B902-9EE6763FC27D}" type="slidenum">
              <a:rPr lang="en-GB" smtClean="0"/>
              <a:pPr/>
              <a:t>22</a:t>
            </a:fld>
            <a:endParaRPr lang="en-GB"/>
          </a:p>
        </p:txBody>
      </p:sp>
    </p:spTree>
    <p:extLst>
      <p:ext uri="{BB962C8B-B14F-4D97-AF65-F5344CB8AC3E}">
        <p14:creationId xmlns:p14="http://schemas.microsoft.com/office/powerpoint/2010/main" val="32416562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E7C51FD-80DD-40E4-A031-D41D0B01BEF4}" type="slidenum">
              <a:rPr lang="en-GB" smtClean="0"/>
              <a:pPr/>
              <a:t>23</a:t>
            </a:fld>
            <a:endParaRPr lang="en-GB"/>
          </a:p>
        </p:txBody>
      </p:sp>
    </p:spTree>
    <p:extLst>
      <p:ext uri="{BB962C8B-B14F-4D97-AF65-F5344CB8AC3E}">
        <p14:creationId xmlns:p14="http://schemas.microsoft.com/office/powerpoint/2010/main" val="16590531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B6B76C-A62B-4002-813E-28E7E173C5F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CCFE05F-4653-F1F0-9315-02F915F78ED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295F15C-BBEF-5C04-8526-9BB8C0382620}"/>
              </a:ext>
            </a:extLst>
          </p:cNvPr>
          <p:cNvSpPr>
            <a:spLocks noGrp="1"/>
          </p:cNvSpPr>
          <p:nvPr>
            <p:ph type="body" idx="1"/>
          </p:nvPr>
        </p:nvSpPr>
        <p:spPr/>
        <p:txBody>
          <a:bodyPr/>
          <a:lstStyle/>
          <a:p>
            <a:r>
              <a:rPr lang="en-US"/>
              <a:t>*We are aware of other strategies. Additionally, Industrial strategy has a alignment with others as well.</a:t>
            </a:r>
            <a:br>
              <a:rPr lang="en-US"/>
            </a:br>
            <a:endParaRPr lang="en-US"/>
          </a:p>
          <a:p>
            <a:r>
              <a:rPr lang="en-US"/>
              <a:t>*</a:t>
            </a:r>
            <a:r>
              <a:rPr lang="en-GB" sz="1200" b="1">
                <a:solidFill>
                  <a:srgbClr val="000000"/>
                </a:solidFill>
              </a:rPr>
              <a:t>*Driving Innovation in the IS : </a:t>
            </a:r>
          </a:p>
          <a:p>
            <a:pPr marL="171450" indent="-171450">
              <a:buFontTx/>
              <a:buChar char="-"/>
            </a:pPr>
            <a:r>
              <a:rPr lang="en-GB" sz="1200">
                <a:solidFill>
                  <a:srgbClr val="000000"/>
                </a:solidFill>
              </a:rPr>
              <a:t>Investment into UK R&amp;D, targeted towards the IS-8</a:t>
            </a:r>
          </a:p>
          <a:p>
            <a:pPr marL="171450" indent="-171450">
              <a:buFontTx/>
              <a:buChar char="-"/>
            </a:pPr>
            <a:r>
              <a:rPr lang="en-GB" sz="1200">
                <a:solidFill>
                  <a:srgbClr val="000000"/>
                </a:solidFill>
              </a:rPr>
              <a:t>Leveraging private investment in cutting edge research and technologies</a:t>
            </a:r>
          </a:p>
          <a:p>
            <a:pPr marL="171450" indent="-171450">
              <a:buFontTx/>
              <a:buChar char="-"/>
            </a:pPr>
            <a:r>
              <a:rPr lang="en-GB" sz="1200">
                <a:solidFill>
                  <a:srgbClr val="000000"/>
                </a:solidFill>
              </a:rPr>
              <a:t>Commercial application</a:t>
            </a:r>
          </a:p>
          <a:p>
            <a:endParaRPr lang="en-US"/>
          </a:p>
        </p:txBody>
      </p:sp>
      <p:sp>
        <p:nvSpPr>
          <p:cNvPr id="4" name="Slide Number Placeholder 3">
            <a:extLst>
              <a:ext uri="{FF2B5EF4-FFF2-40B4-BE49-F238E27FC236}">
                <a16:creationId xmlns:a16="http://schemas.microsoft.com/office/drawing/2014/main" id="{CFBCE15F-E5E6-FB68-9738-8152AD7E7C23}"/>
              </a:ext>
            </a:extLst>
          </p:cNvPr>
          <p:cNvSpPr>
            <a:spLocks noGrp="1"/>
          </p:cNvSpPr>
          <p:nvPr>
            <p:ph type="sldNum" sz="quarter" idx="5"/>
          </p:nvPr>
        </p:nvSpPr>
        <p:spPr/>
        <p:txBody>
          <a:bodyPr/>
          <a:lstStyle/>
          <a:p>
            <a:fld id="{DE7C51FD-80DD-40E4-A031-D41D0B01BEF4}" type="slidenum">
              <a:rPr lang="en-GB" smtClean="0"/>
              <a:pPr/>
              <a:t>24</a:t>
            </a:fld>
            <a:endParaRPr lang="en-GB"/>
          </a:p>
        </p:txBody>
      </p:sp>
    </p:spTree>
    <p:extLst>
      <p:ext uri="{BB962C8B-B14F-4D97-AF65-F5344CB8AC3E}">
        <p14:creationId xmlns:p14="http://schemas.microsoft.com/office/powerpoint/2010/main" val="7594712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07BC0D-B3A9-10B1-B416-CFB62940E99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97E7706-0988-196C-C0D7-BDE102FD76F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8EDD6C7-A068-7D02-7DDB-C3DEEAFA8347}"/>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37E5FCE-6ED8-8C59-767C-877C9667ABEA}"/>
              </a:ext>
            </a:extLst>
          </p:cNvPr>
          <p:cNvSpPr>
            <a:spLocks noGrp="1"/>
          </p:cNvSpPr>
          <p:nvPr>
            <p:ph type="sldNum" sz="quarter" idx="5"/>
          </p:nvPr>
        </p:nvSpPr>
        <p:spPr/>
        <p:txBody>
          <a:bodyPr/>
          <a:lstStyle/>
          <a:p>
            <a:fld id="{DE7C51FD-80DD-40E4-A031-D41D0B01BEF4}" type="slidenum">
              <a:rPr lang="en-GB" smtClean="0"/>
              <a:pPr/>
              <a:t>2</a:t>
            </a:fld>
            <a:endParaRPr lang="en-GB"/>
          </a:p>
        </p:txBody>
      </p:sp>
    </p:spTree>
    <p:extLst>
      <p:ext uri="{BB962C8B-B14F-4D97-AF65-F5344CB8AC3E}">
        <p14:creationId xmlns:p14="http://schemas.microsoft.com/office/powerpoint/2010/main" val="15587784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25D05E-A86E-45DA-7A2E-968EC4A04B0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A26B0DE-57F3-71D9-9661-7D5D5D32FE8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1664E0E-DCE2-D461-3D09-3B43FF77A04C}"/>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B6D6C621-D9E0-716D-3460-6852C2C6DDA5}"/>
              </a:ext>
            </a:extLst>
          </p:cNvPr>
          <p:cNvSpPr>
            <a:spLocks noGrp="1"/>
          </p:cNvSpPr>
          <p:nvPr>
            <p:ph type="sldNum" sz="quarter" idx="5"/>
          </p:nvPr>
        </p:nvSpPr>
        <p:spPr/>
        <p:txBody>
          <a:bodyPr/>
          <a:lstStyle/>
          <a:p>
            <a:fld id="{DE7C51FD-80DD-40E4-A031-D41D0B01BEF4}" type="slidenum">
              <a:rPr lang="en-GB" smtClean="0"/>
              <a:pPr/>
              <a:t>25</a:t>
            </a:fld>
            <a:endParaRPr lang="en-GB"/>
          </a:p>
        </p:txBody>
      </p:sp>
    </p:spTree>
    <p:extLst>
      <p:ext uri="{BB962C8B-B14F-4D97-AF65-F5344CB8AC3E}">
        <p14:creationId xmlns:p14="http://schemas.microsoft.com/office/powerpoint/2010/main" val="161135543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D3AC6B-08C8-1F64-B25E-A00A18F3E81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574AE38-4DF7-9CDC-4C62-F2428AC5F45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0D6F705-5D4B-446A-39D0-DD4F172B828D}"/>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C31A54C6-47EC-0828-5D3C-58FFF1C47B38}"/>
              </a:ext>
            </a:extLst>
          </p:cNvPr>
          <p:cNvSpPr>
            <a:spLocks noGrp="1"/>
          </p:cNvSpPr>
          <p:nvPr>
            <p:ph type="sldNum" sz="quarter" idx="5"/>
          </p:nvPr>
        </p:nvSpPr>
        <p:spPr/>
        <p:txBody>
          <a:bodyPr/>
          <a:lstStyle/>
          <a:p>
            <a:fld id="{DE7C51FD-80DD-40E4-A031-D41D0B01BEF4}" type="slidenum">
              <a:rPr lang="en-GB" smtClean="0"/>
              <a:pPr/>
              <a:t>26</a:t>
            </a:fld>
            <a:endParaRPr lang="en-GB"/>
          </a:p>
        </p:txBody>
      </p:sp>
    </p:spTree>
    <p:extLst>
      <p:ext uri="{BB962C8B-B14F-4D97-AF65-F5344CB8AC3E}">
        <p14:creationId xmlns:p14="http://schemas.microsoft.com/office/powerpoint/2010/main" val="1746674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885233-2654-8D6D-4D5E-D583598B2C7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2433CEB-3978-1F01-C1E7-D43442510BD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A0E4B59-ECEF-2E78-57B5-04579BD5BB5A}"/>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F650A66C-9890-2FCD-4868-3DD05C63ED2A}"/>
              </a:ext>
            </a:extLst>
          </p:cNvPr>
          <p:cNvSpPr>
            <a:spLocks noGrp="1"/>
          </p:cNvSpPr>
          <p:nvPr>
            <p:ph type="sldNum" sz="quarter" idx="5"/>
          </p:nvPr>
        </p:nvSpPr>
        <p:spPr/>
        <p:txBody>
          <a:bodyPr/>
          <a:lstStyle/>
          <a:p>
            <a:fld id="{DE7C51FD-80DD-40E4-A031-D41D0B01BEF4}" type="slidenum">
              <a:rPr lang="en-GB" smtClean="0"/>
              <a:pPr/>
              <a:t>27</a:t>
            </a:fld>
            <a:endParaRPr lang="en-GB"/>
          </a:p>
        </p:txBody>
      </p:sp>
    </p:spTree>
    <p:extLst>
      <p:ext uri="{BB962C8B-B14F-4D97-AF65-F5344CB8AC3E}">
        <p14:creationId xmlns:p14="http://schemas.microsoft.com/office/powerpoint/2010/main" val="255108235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DDBEB1-A3ED-C7F2-A22F-4D7DD62399A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4A1D670-5EF9-FE52-3E8D-8EBC0224F45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48E9B88-133B-6B47-6627-47BC072AD10A}"/>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65F78057-8113-04FB-7935-5F6C8F3D0731}"/>
              </a:ext>
            </a:extLst>
          </p:cNvPr>
          <p:cNvSpPr>
            <a:spLocks noGrp="1"/>
          </p:cNvSpPr>
          <p:nvPr>
            <p:ph type="sldNum" sz="quarter" idx="5"/>
          </p:nvPr>
        </p:nvSpPr>
        <p:spPr/>
        <p:txBody>
          <a:bodyPr/>
          <a:lstStyle/>
          <a:p>
            <a:fld id="{DE7C51FD-80DD-40E4-A031-D41D0B01BEF4}" type="slidenum">
              <a:rPr lang="en-GB" smtClean="0"/>
              <a:pPr/>
              <a:t>28</a:t>
            </a:fld>
            <a:endParaRPr lang="en-GB"/>
          </a:p>
        </p:txBody>
      </p:sp>
    </p:spTree>
    <p:extLst>
      <p:ext uri="{BB962C8B-B14F-4D97-AF65-F5344CB8AC3E}">
        <p14:creationId xmlns:p14="http://schemas.microsoft.com/office/powerpoint/2010/main" val="401816497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0CD4D7-BDAA-69ED-4A60-1D79B8CFCB3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A75600F-C1E6-24D2-818F-B3D6DB0D910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AE3E605-49E0-96B5-6587-C7BE291EDD5A}"/>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B74A4A55-855A-D428-2998-D512D0879B8B}"/>
              </a:ext>
            </a:extLst>
          </p:cNvPr>
          <p:cNvSpPr>
            <a:spLocks noGrp="1"/>
          </p:cNvSpPr>
          <p:nvPr>
            <p:ph type="sldNum" sz="quarter" idx="5"/>
          </p:nvPr>
        </p:nvSpPr>
        <p:spPr/>
        <p:txBody>
          <a:bodyPr/>
          <a:lstStyle/>
          <a:p>
            <a:fld id="{DE7C51FD-80DD-40E4-A031-D41D0B01BEF4}" type="slidenum">
              <a:rPr lang="en-GB" smtClean="0"/>
              <a:pPr/>
              <a:t>29</a:t>
            </a:fld>
            <a:endParaRPr lang="en-GB"/>
          </a:p>
        </p:txBody>
      </p:sp>
    </p:spTree>
    <p:extLst>
      <p:ext uri="{BB962C8B-B14F-4D97-AF65-F5344CB8AC3E}">
        <p14:creationId xmlns:p14="http://schemas.microsoft.com/office/powerpoint/2010/main" val="341848778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8685AF-AD5F-5D44-5A93-3676DCC8AD8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16390F9-3BCC-2E66-EBE6-5B752A2F39C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008F50D-19DC-E443-A45A-9722B7018EF5}"/>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C4F1807D-EBE5-BB0B-1C41-370756D2C9BB}"/>
              </a:ext>
            </a:extLst>
          </p:cNvPr>
          <p:cNvSpPr>
            <a:spLocks noGrp="1"/>
          </p:cNvSpPr>
          <p:nvPr>
            <p:ph type="sldNum" sz="quarter" idx="5"/>
          </p:nvPr>
        </p:nvSpPr>
        <p:spPr/>
        <p:txBody>
          <a:bodyPr/>
          <a:lstStyle/>
          <a:p>
            <a:fld id="{DE7C51FD-80DD-40E4-A031-D41D0B01BEF4}" type="slidenum">
              <a:rPr lang="en-GB" smtClean="0"/>
              <a:pPr/>
              <a:t>30</a:t>
            </a:fld>
            <a:endParaRPr lang="en-GB"/>
          </a:p>
        </p:txBody>
      </p:sp>
    </p:spTree>
    <p:extLst>
      <p:ext uri="{BB962C8B-B14F-4D97-AF65-F5344CB8AC3E}">
        <p14:creationId xmlns:p14="http://schemas.microsoft.com/office/powerpoint/2010/main" val="119253504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693DFF-3C21-A8AD-D04F-736320E2052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FC6BE8-F436-6975-BB33-65D0D5EE74C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3C3D714-4906-2DBD-CC25-6DB16022D3E9}"/>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43CD4DD5-343E-12CA-80D8-75B47BF51B65}"/>
              </a:ext>
            </a:extLst>
          </p:cNvPr>
          <p:cNvSpPr>
            <a:spLocks noGrp="1"/>
          </p:cNvSpPr>
          <p:nvPr>
            <p:ph type="sldNum" sz="quarter" idx="5"/>
          </p:nvPr>
        </p:nvSpPr>
        <p:spPr/>
        <p:txBody>
          <a:bodyPr/>
          <a:lstStyle/>
          <a:p>
            <a:fld id="{DE7C51FD-80DD-40E4-A031-D41D0B01BEF4}" type="slidenum">
              <a:rPr lang="en-GB" smtClean="0"/>
              <a:pPr/>
              <a:t>31</a:t>
            </a:fld>
            <a:endParaRPr lang="en-GB"/>
          </a:p>
        </p:txBody>
      </p:sp>
    </p:spTree>
    <p:extLst>
      <p:ext uri="{BB962C8B-B14F-4D97-AF65-F5344CB8AC3E}">
        <p14:creationId xmlns:p14="http://schemas.microsoft.com/office/powerpoint/2010/main" val="48349286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E7C51FD-80DD-40E4-A031-D41D0B01BEF4}" type="slidenum">
              <a:rPr lang="en-GB" smtClean="0"/>
              <a:pPr/>
              <a:t>34</a:t>
            </a:fld>
            <a:endParaRPr lang="en-GB"/>
          </a:p>
        </p:txBody>
      </p:sp>
    </p:spTree>
    <p:extLst>
      <p:ext uri="{BB962C8B-B14F-4D97-AF65-F5344CB8AC3E}">
        <p14:creationId xmlns:p14="http://schemas.microsoft.com/office/powerpoint/2010/main" val="399572473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1F52DE-EEA3-C486-6586-DB1365109FB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7850B76-4B7D-AEF6-828C-361BCADDB2F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5BCED92-657A-BABB-5C47-FBF04748008C}"/>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D33242BE-8F4F-5301-82B1-51A812AEC160}"/>
              </a:ext>
            </a:extLst>
          </p:cNvPr>
          <p:cNvSpPr>
            <a:spLocks noGrp="1"/>
          </p:cNvSpPr>
          <p:nvPr>
            <p:ph type="sldNum" sz="quarter" idx="5"/>
          </p:nvPr>
        </p:nvSpPr>
        <p:spPr/>
        <p:txBody>
          <a:bodyPr/>
          <a:lstStyle/>
          <a:p>
            <a:fld id="{1AB02C81-F0C2-455D-B902-9EE6763FC27D}" type="slidenum">
              <a:rPr lang="en-GB" smtClean="0"/>
              <a:pPr/>
              <a:t>35</a:t>
            </a:fld>
            <a:endParaRPr lang="en-GB"/>
          </a:p>
        </p:txBody>
      </p:sp>
    </p:spTree>
    <p:extLst>
      <p:ext uri="{BB962C8B-B14F-4D97-AF65-F5344CB8AC3E}">
        <p14:creationId xmlns:p14="http://schemas.microsoft.com/office/powerpoint/2010/main" val="55111660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E7C51FD-80DD-40E4-A031-D41D0B01BEF4}" type="slidenum">
              <a:rPr lang="en-GB" smtClean="0"/>
              <a:pPr/>
              <a:t>36</a:t>
            </a:fld>
            <a:endParaRPr lang="en-GB"/>
          </a:p>
        </p:txBody>
      </p:sp>
    </p:spTree>
    <p:extLst>
      <p:ext uri="{BB962C8B-B14F-4D97-AF65-F5344CB8AC3E}">
        <p14:creationId xmlns:p14="http://schemas.microsoft.com/office/powerpoint/2010/main" val="914724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EDA5F1-791E-44CB-8250-72594B535D8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0D7504B-CF0E-ED01-0771-8D51D014DB0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DF78415-B3F6-C7ED-E0F8-CC25C8C5598F}"/>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501E1937-231B-779A-1664-4004C58DBEB8}"/>
              </a:ext>
            </a:extLst>
          </p:cNvPr>
          <p:cNvSpPr>
            <a:spLocks noGrp="1"/>
          </p:cNvSpPr>
          <p:nvPr>
            <p:ph type="sldNum" sz="quarter" idx="5"/>
          </p:nvPr>
        </p:nvSpPr>
        <p:spPr/>
        <p:txBody>
          <a:bodyPr/>
          <a:lstStyle/>
          <a:p>
            <a:fld id="{DE7C51FD-80DD-40E4-A031-D41D0B01BEF4}" type="slidenum">
              <a:rPr lang="en-GB" smtClean="0"/>
              <a:pPr/>
              <a:t>5</a:t>
            </a:fld>
            <a:endParaRPr lang="en-GB"/>
          </a:p>
        </p:txBody>
      </p:sp>
    </p:spTree>
    <p:extLst>
      <p:ext uri="{BB962C8B-B14F-4D97-AF65-F5344CB8AC3E}">
        <p14:creationId xmlns:p14="http://schemas.microsoft.com/office/powerpoint/2010/main" val="384786913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3A0DAF-494E-51DD-05F7-4E0FB9BE91C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F4718AC-288D-1738-60A7-D683AEF6A0E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8CC4374-4861-6D4E-1650-7EC856CB94C1}"/>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F0B39B26-4BC7-3843-405A-DA249BCC0667}"/>
              </a:ext>
            </a:extLst>
          </p:cNvPr>
          <p:cNvSpPr>
            <a:spLocks noGrp="1"/>
          </p:cNvSpPr>
          <p:nvPr>
            <p:ph type="sldNum" sz="quarter" idx="5"/>
          </p:nvPr>
        </p:nvSpPr>
        <p:spPr/>
        <p:txBody>
          <a:bodyPr/>
          <a:lstStyle/>
          <a:p>
            <a:fld id="{DE7C51FD-80DD-40E4-A031-D41D0B01BEF4}" type="slidenum">
              <a:rPr lang="en-GB" smtClean="0"/>
              <a:pPr/>
              <a:t>37</a:t>
            </a:fld>
            <a:endParaRPr lang="en-GB"/>
          </a:p>
        </p:txBody>
      </p:sp>
    </p:spTree>
    <p:extLst>
      <p:ext uri="{BB962C8B-B14F-4D97-AF65-F5344CB8AC3E}">
        <p14:creationId xmlns:p14="http://schemas.microsoft.com/office/powerpoint/2010/main" val="90878356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AB2D26-D98D-80F5-44E7-29EF0F5F967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B4AF8B7-6E82-F6BB-F344-648139D7C35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6AC271D-E0AE-C06D-B066-89D275A9640D}"/>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684F4140-AD24-DA71-D4E2-2C179B3D8707}"/>
              </a:ext>
            </a:extLst>
          </p:cNvPr>
          <p:cNvSpPr>
            <a:spLocks noGrp="1"/>
          </p:cNvSpPr>
          <p:nvPr>
            <p:ph type="sldNum" sz="quarter" idx="5"/>
          </p:nvPr>
        </p:nvSpPr>
        <p:spPr/>
        <p:txBody>
          <a:bodyPr/>
          <a:lstStyle/>
          <a:p>
            <a:fld id="{DE7C51FD-80DD-40E4-A031-D41D0B01BEF4}" type="slidenum">
              <a:rPr lang="en-GB" smtClean="0"/>
              <a:pPr/>
              <a:t>40</a:t>
            </a:fld>
            <a:endParaRPr lang="en-GB"/>
          </a:p>
        </p:txBody>
      </p:sp>
    </p:spTree>
    <p:extLst>
      <p:ext uri="{BB962C8B-B14F-4D97-AF65-F5344CB8AC3E}">
        <p14:creationId xmlns:p14="http://schemas.microsoft.com/office/powerpoint/2010/main" val="361828063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53DA92-67E3-9D9A-4B14-907BB48D2F8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6A176BF-5AE8-BE4A-8487-B4AF28503AD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DE998E8-39E1-FD17-C1B8-5CDE640C3B64}"/>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0AE47873-AA11-1405-5820-03085D7A50FA}"/>
              </a:ext>
            </a:extLst>
          </p:cNvPr>
          <p:cNvSpPr>
            <a:spLocks noGrp="1"/>
          </p:cNvSpPr>
          <p:nvPr>
            <p:ph type="sldNum" sz="quarter" idx="5"/>
          </p:nvPr>
        </p:nvSpPr>
        <p:spPr/>
        <p:txBody>
          <a:bodyPr/>
          <a:lstStyle/>
          <a:p>
            <a:fld id="{DE7C51FD-80DD-40E4-A031-D41D0B01BEF4}" type="slidenum">
              <a:rPr lang="en-GB" smtClean="0"/>
              <a:pPr/>
              <a:t>41</a:t>
            </a:fld>
            <a:endParaRPr lang="en-GB"/>
          </a:p>
        </p:txBody>
      </p:sp>
    </p:spTree>
    <p:extLst>
      <p:ext uri="{BB962C8B-B14F-4D97-AF65-F5344CB8AC3E}">
        <p14:creationId xmlns:p14="http://schemas.microsoft.com/office/powerpoint/2010/main" val="81312522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5F06BB-39C9-B784-B0FD-D03667B25CA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79970EE-1AD7-FC62-613B-FADCEC755DC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4B6CA24-FF28-150C-31C8-E3411D555076}"/>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BEA1AA6B-0D68-C300-D218-4FA9FBF5F275}"/>
              </a:ext>
            </a:extLst>
          </p:cNvPr>
          <p:cNvSpPr>
            <a:spLocks noGrp="1"/>
          </p:cNvSpPr>
          <p:nvPr>
            <p:ph type="sldNum" sz="quarter" idx="5"/>
          </p:nvPr>
        </p:nvSpPr>
        <p:spPr/>
        <p:txBody>
          <a:bodyPr/>
          <a:lstStyle/>
          <a:p>
            <a:fld id="{DE7C51FD-80DD-40E4-A031-D41D0B01BEF4}" type="slidenum">
              <a:rPr lang="en-GB" smtClean="0"/>
              <a:pPr/>
              <a:t>42</a:t>
            </a:fld>
            <a:endParaRPr lang="en-GB"/>
          </a:p>
        </p:txBody>
      </p:sp>
    </p:spTree>
    <p:extLst>
      <p:ext uri="{BB962C8B-B14F-4D97-AF65-F5344CB8AC3E}">
        <p14:creationId xmlns:p14="http://schemas.microsoft.com/office/powerpoint/2010/main" val="94260572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E7A278-E36F-C5C8-02F1-06AA0B20709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72F0CDD-CCBB-BFE6-B990-549474FD778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EAAD657-DD9A-3A0C-092A-7D3BBF796767}"/>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2485DBDD-BD0F-004E-C8A2-8FA3ED2CFF92}"/>
              </a:ext>
            </a:extLst>
          </p:cNvPr>
          <p:cNvSpPr>
            <a:spLocks noGrp="1"/>
          </p:cNvSpPr>
          <p:nvPr>
            <p:ph type="sldNum" sz="quarter" idx="5"/>
          </p:nvPr>
        </p:nvSpPr>
        <p:spPr/>
        <p:txBody>
          <a:bodyPr/>
          <a:lstStyle/>
          <a:p>
            <a:fld id="{DE7C51FD-80DD-40E4-A031-D41D0B01BEF4}" type="slidenum">
              <a:rPr lang="en-GB" smtClean="0"/>
              <a:pPr/>
              <a:t>43</a:t>
            </a:fld>
            <a:endParaRPr lang="en-GB"/>
          </a:p>
        </p:txBody>
      </p:sp>
    </p:spTree>
    <p:extLst>
      <p:ext uri="{BB962C8B-B14F-4D97-AF65-F5344CB8AC3E}">
        <p14:creationId xmlns:p14="http://schemas.microsoft.com/office/powerpoint/2010/main" val="191599616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1B17BD-05CC-02E3-F081-807927B1196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FABCD24-0A29-6009-C3D1-08F0BBC0508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911D515-8F92-402A-7B03-D7FA640A73B0}"/>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69ED7614-4222-0391-C1F0-53E75BC138CD}"/>
              </a:ext>
            </a:extLst>
          </p:cNvPr>
          <p:cNvSpPr>
            <a:spLocks noGrp="1"/>
          </p:cNvSpPr>
          <p:nvPr>
            <p:ph type="sldNum" sz="quarter" idx="5"/>
          </p:nvPr>
        </p:nvSpPr>
        <p:spPr/>
        <p:txBody>
          <a:bodyPr/>
          <a:lstStyle/>
          <a:p>
            <a:fld id="{DE7C51FD-80DD-40E4-A031-D41D0B01BEF4}" type="slidenum">
              <a:rPr lang="en-GB" smtClean="0"/>
              <a:pPr/>
              <a:t>44</a:t>
            </a:fld>
            <a:endParaRPr lang="en-GB"/>
          </a:p>
        </p:txBody>
      </p:sp>
    </p:spTree>
    <p:extLst>
      <p:ext uri="{BB962C8B-B14F-4D97-AF65-F5344CB8AC3E}">
        <p14:creationId xmlns:p14="http://schemas.microsoft.com/office/powerpoint/2010/main" val="117418821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11AD9B-957F-1022-FC9E-CA058D661C7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33F29FB-C89D-B9C4-4ECF-5D3F42AD48D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6EF2002-75DA-6E6C-2EE7-0F51B24D7C09}"/>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E36495C3-BAA3-6F8E-E816-4F7143BB31A0}"/>
              </a:ext>
            </a:extLst>
          </p:cNvPr>
          <p:cNvSpPr>
            <a:spLocks noGrp="1"/>
          </p:cNvSpPr>
          <p:nvPr>
            <p:ph type="sldNum" sz="quarter" idx="5"/>
          </p:nvPr>
        </p:nvSpPr>
        <p:spPr/>
        <p:txBody>
          <a:bodyPr/>
          <a:lstStyle/>
          <a:p>
            <a:fld id="{DE7C51FD-80DD-40E4-A031-D41D0B01BEF4}" type="slidenum">
              <a:rPr lang="en-GB" smtClean="0"/>
              <a:pPr/>
              <a:t>45</a:t>
            </a:fld>
            <a:endParaRPr lang="en-GB"/>
          </a:p>
        </p:txBody>
      </p:sp>
    </p:spTree>
    <p:extLst>
      <p:ext uri="{BB962C8B-B14F-4D97-AF65-F5344CB8AC3E}">
        <p14:creationId xmlns:p14="http://schemas.microsoft.com/office/powerpoint/2010/main" val="306293651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5C29F7-A1EF-7E6E-5381-D4643621C6E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420FF8-2EB9-15D9-96DD-04D323B1DCC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86E386B-8E8F-EB80-B51C-A9928BC1894D}"/>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E6865687-B17F-C201-170F-E39A6E6599B5}"/>
              </a:ext>
            </a:extLst>
          </p:cNvPr>
          <p:cNvSpPr>
            <a:spLocks noGrp="1"/>
          </p:cNvSpPr>
          <p:nvPr>
            <p:ph type="sldNum" sz="quarter" idx="5"/>
          </p:nvPr>
        </p:nvSpPr>
        <p:spPr/>
        <p:txBody>
          <a:bodyPr/>
          <a:lstStyle/>
          <a:p>
            <a:fld id="{DE7C51FD-80DD-40E4-A031-D41D0B01BEF4}" type="slidenum">
              <a:rPr lang="en-GB" smtClean="0"/>
              <a:pPr/>
              <a:t>46</a:t>
            </a:fld>
            <a:endParaRPr lang="en-GB"/>
          </a:p>
        </p:txBody>
      </p:sp>
    </p:spTree>
    <p:extLst>
      <p:ext uri="{BB962C8B-B14F-4D97-AF65-F5344CB8AC3E}">
        <p14:creationId xmlns:p14="http://schemas.microsoft.com/office/powerpoint/2010/main" val="207900166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034AEA-1C95-B1EA-1A7B-F2293F6A36E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43292EA-E6D8-7971-4A2C-F443F0EB827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E2C57DA-4AB6-FA11-6EB9-1F5C13668216}"/>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5A56F7BE-B028-69C8-75D5-33B0514D70CC}"/>
              </a:ext>
            </a:extLst>
          </p:cNvPr>
          <p:cNvSpPr>
            <a:spLocks noGrp="1"/>
          </p:cNvSpPr>
          <p:nvPr>
            <p:ph type="sldNum" sz="quarter" idx="5"/>
          </p:nvPr>
        </p:nvSpPr>
        <p:spPr/>
        <p:txBody>
          <a:bodyPr/>
          <a:lstStyle/>
          <a:p>
            <a:fld id="{DE7C51FD-80DD-40E4-A031-D41D0B01BEF4}" type="slidenum">
              <a:rPr lang="en-GB" smtClean="0"/>
              <a:pPr/>
              <a:t>47</a:t>
            </a:fld>
            <a:endParaRPr lang="en-GB"/>
          </a:p>
        </p:txBody>
      </p:sp>
    </p:spTree>
    <p:extLst>
      <p:ext uri="{BB962C8B-B14F-4D97-AF65-F5344CB8AC3E}">
        <p14:creationId xmlns:p14="http://schemas.microsoft.com/office/powerpoint/2010/main" val="288217612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3E0627-805E-6164-E056-1F4BA47F497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D75B60-0E88-843C-7497-870B78112FD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5EC8E17-9FB1-B63C-C00A-B940473B0289}"/>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02998356-ABDF-259C-9100-37A40D16122B}"/>
              </a:ext>
            </a:extLst>
          </p:cNvPr>
          <p:cNvSpPr>
            <a:spLocks noGrp="1"/>
          </p:cNvSpPr>
          <p:nvPr>
            <p:ph type="sldNum" sz="quarter" idx="5"/>
          </p:nvPr>
        </p:nvSpPr>
        <p:spPr/>
        <p:txBody>
          <a:bodyPr/>
          <a:lstStyle/>
          <a:p>
            <a:fld id="{DE7C51FD-80DD-40E4-A031-D41D0B01BEF4}" type="slidenum">
              <a:rPr lang="en-GB" smtClean="0"/>
              <a:pPr/>
              <a:t>48</a:t>
            </a:fld>
            <a:endParaRPr lang="en-GB"/>
          </a:p>
        </p:txBody>
      </p:sp>
    </p:spTree>
    <p:extLst>
      <p:ext uri="{BB962C8B-B14F-4D97-AF65-F5344CB8AC3E}">
        <p14:creationId xmlns:p14="http://schemas.microsoft.com/office/powerpoint/2010/main" val="14053052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DE7C51FD-80DD-40E4-A031-D41D0B01BEF4}" type="slidenum">
              <a:rPr lang="en-GB" smtClean="0"/>
              <a:pPr/>
              <a:t>6</a:t>
            </a:fld>
            <a:endParaRPr lang="en-GB"/>
          </a:p>
        </p:txBody>
      </p:sp>
    </p:spTree>
    <p:extLst>
      <p:ext uri="{BB962C8B-B14F-4D97-AF65-F5344CB8AC3E}">
        <p14:creationId xmlns:p14="http://schemas.microsoft.com/office/powerpoint/2010/main" val="7043645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8CC6E-EF86-12DA-624D-2A2D0C25D2B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5C96DF1-A06A-DCAA-DCD1-3575BF6E743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A6CF946-3497-0782-55BC-5D6D4C0334C4}"/>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8BB96CA4-25AF-F0FE-F4F1-4E2B3DA5B863}"/>
              </a:ext>
            </a:extLst>
          </p:cNvPr>
          <p:cNvSpPr>
            <a:spLocks noGrp="1"/>
          </p:cNvSpPr>
          <p:nvPr>
            <p:ph type="sldNum" sz="quarter" idx="5"/>
          </p:nvPr>
        </p:nvSpPr>
        <p:spPr/>
        <p:txBody>
          <a:bodyPr/>
          <a:lstStyle/>
          <a:p>
            <a:fld id="{DE7C51FD-80DD-40E4-A031-D41D0B01BEF4}" type="slidenum">
              <a:rPr lang="en-GB" smtClean="0"/>
              <a:pPr/>
              <a:t>49</a:t>
            </a:fld>
            <a:endParaRPr lang="en-GB"/>
          </a:p>
        </p:txBody>
      </p:sp>
    </p:spTree>
    <p:extLst>
      <p:ext uri="{BB962C8B-B14F-4D97-AF65-F5344CB8AC3E}">
        <p14:creationId xmlns:p14="http://schemas.microsoft.com/office/powerpoint/2010/main" val="316292942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432721-332F-E1D1-CB66-56616489E22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0C07C15-132D-7E4F-2881-8B046E38374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8AA82A3-D905-EA90-07B9-644B8F65CCE6}"/>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869463A6-B0EA-F606-53C5-C4F57BA0C5AF}"/>
              </a:ext>
            </a:extLst>
          </p:cNvPr>
          <p:cNvSpPr>
            <a:spLocks noGrp="1"/>
          </p:cNvSpPr>
          <p:nvPr>
            <p:ph type="sldNum" sz="quarter" idx="5"/>
          </p:nvPr>
        </p:nvSpPr>
        <p:spPr/>
        <p:txBody>
          <a:bodyPr/>
          <a:lstStyle/>
          <a:p>
            <a:fld id="{DE7C51FD-80DD-40E4-A031-D41D0B01BEF4}" type="slidenum">
              <a:rPr lang="en-GB" smtClean="0"/>
              <a:pPr/>
              <a:t>50</a:t>
            </a:fld>
            <a:endParaRPr lang="en-GB"/>
          </a:p>
        </p:txBody>
      </p:sp>
    </p:spTree>
    <p:extLst>
      <p:ext uri="{BB962C8B-B14F-4D97-AF65-F5344CB8AC3E}">
        <p14:creationId xmlns:p14="http://schemas.microsoft.com/office/powerpoint/2010/main" val="145882097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7B0125-C7DA-3DCC-499F-5B2210FC639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F670A95-851B-9247-103E-3A4150FECC0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6A6F2D7-5C4D-87BB-C78D-43BDB368E3A8}"/>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CBEA00CC-5B41-4457-896A-5EE09DD3518E}"/>
              </a:ext>
            </a:extLst>
          </p:cNvPr>
          <p:cNvSpPr>
            <a:spLocks noGrp="1"/>
          </p:cNvSpPr>
          <p:nvPr>
            <p:ph type="sldNum" sz="quarter" idx="5"/>
          </p:nvPr>
        </p:nvSpPr>
        <p:spPr/>
        <p:txBody>
          <a:bodyPr/>
          <a:lstStyle/>
          <a:p>
            <a:fld id="{DE7C51FD-80DD-40E4-A031-D41D0B01BEF4}" type="slidenum">
              <a:rPr lang="en-GB" smtClean="0"/>
              <a:pPr/>
              <a:t>51</a:t>
            </a:fld>
            <a:endParaRPr lang="en-GB"/>
          </a:p>
        </p:txBody>
      </p:sp>
    </p:spTree>
    <p:extLst>
      <p:ext uri="{BB962C8B-B14F-4D97-AF65-F5344CB8AC3E}">
        <p14:creationId xmlns:p14="http://schemas.microsoft.com/office/powerpoint/2010/main" val="224064065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DE7C51FD-80DD-40E4-A031-D41D0B01BEF4}" type="slidenum">
              <a:rPr lang="en-GB" smtClean="0"/>
              <a:t>52</a:t>
            </a:fld>
            <a:endParaRPr lang="en-GB"/>
          </a:p>
        </p:txBody>
      </p:sp>
    </p:spTree>
    <p:extLst>
      <p:ext uri="{BB962C8B-B14F-4D97-AF65-F5344CB8AC3E}">
        <p14:creationId xmlns:p14="http://schemas.microsoft.com/office/powerpoint/2010/main" val="108510451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BA45E8-A110-3CB2-A2D1-66B88827F21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9E51F28-F28D-B5FE-D81F-30D5D405D32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D2060ED-FB1E-5B11-68F3-42600999FF8C}"/>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4BC07E72-8668-4C4A-20D3-CD4C4C23CD49}"/>
              </a:ext>
            </a:extLst>
          </p:cNvPr>
          <p:cNvSpPr>
            <a:spLocks noGrp="1"/>
          </p:cNvSpPr>
          <p:nvPr>
            <p:ph type="sldNum" sz="quarter" idx="5"/>
          </p:nvPr>
        </p:nvSpPr>
        <p:spPr/>
        <p:txBody>
          <a:bodyPr/>
          <a:lstStyle/>
          <a:p>
            <a:fld id="{DE7C51FD-80DD-40E4-A031-D41D0B01BEF4}" type="slidenum">
              <a:rPr lang="en-GB" smtClean="0"/>
              <a:pPr/>
              <a:t>53</a:t>
            </a:fld>
            <a:endParaRPr lang="en-GB"/>
          </a:p>
        </p:txBody>
      </p:sp>
    </p:spTree>
    <p:extLst>
      <p:ext uri="{BB962C8B-B14F-4D97-AF65-F5344CB8AC3E}">
        <p14:creationId xmlns:p14="http://schemas.microsoft.com/office/powerpoint/2010/main" val="423165213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C6C411-95A0-B656-6067-935BDAAF522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A651D57-5443-6F2B-A75D-1B7E2EA8958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A5CDDB0-9009-2473-A49B-AC24F7DCB3EA}"/>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5AC58891-3DA4-5246-80C7-F4B1D541F1B0}"/>
              </a:ext>
            </a:extLst>
          </p:cNvPr>
          <p:cNvSpPr>
            <a:spLocks noGrp="1"/>
          </p:cNvSpPr>
          <p:nvPr>
            <p:ph type="sldNum" sz="quarter" idx="5"/>
          </p:nvPr>
        </p:nvSpPr>
        <p:spPr/>
        <p:txBody>
          <a:bodyPr/>
          <a:lstStyle/>
          <a:p>
            <a:fld id="{DE7C51FD-80DD-40E4-A031-D41D0B01BEF4}" type="slidenum">
              <a:rPr lang="en-GB" smtClean="0"/>
              <a:pPr/>
              <a:t>54</a:t>
            </a:fld>
            <a:endParaRPr lang="en-GB"/>
          </a:p>
        </p:txBody>
      </p:sp>
    </p:spTree>
    <p:extLst>
      <p:ext uri="{BB962C8B-B14F-4D97-AF65-F5344CB8AC3E}">
        <p14:creationId xmlns:p14="http://schemas.microsoft.com/office/powerpoint/2010/main" val="110154077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8DAD1D-02E8-EBA1-61C7-0280DF1911E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5008462-F41F-069B-2E53-F46A7FF122F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88CB60E-9C0A-2D33-9EBF-B09199708590}"/>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5D2BCA96-3D13-8074-B556-CD11DF0F3781}"/>
              </a:ext>
            </a:extLst>
          </p:cNvPr>
          <p:cNvSpPr>
            <a:spLocks noGrp="1"/>
          </p:cNvSpPr>
          <p:nvPr>
            <p:ph type="sldNum" sz="quarter" idx="5"/>
          </p:nvPr>
        </p:nvSpPr>
        <p:spPr/>
        <p:txBody>
          <a:bodyPr/>
          <a:lstStyle/>
          <a:p>
            <a:fld id="{DE7C51FD-80DD-40E4-A031-D41D0B01BEF4}" type="slidenum">
              <a:rPr lang="en-GB" smtClean="0"/>
              <a:pPr/>
              <a:t>55</a:t>
            </a:fld>
            <a:endParaRPr lang="en-GB"/>
          </a:p>
        </p:txBody>
      </p:sp>
    </p:spTree>
    <p:extLst>
      <p:ext uri="{BB962C8B-B14F-4D97-AF65-F5344CB8AC3E}">
        <p14:creationId xmlns:p14="http://schemas.microsoft.com/office/powerpoint/2010/main" val="349388881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9B87E2-D177-C985-21D9-A8193E22B57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867EA77-7288-1C06-49DA-9BA170F23F9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66156D9-92F0-8A1C-9924-4BB3EFDC1D74}"/>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3B3216EA-D72F-10B9-F522-EA066DAFAD4B}"/>
              </a:ext>
            </a:extLst>
          </p:cNvPr>
          <p:cNvSpPr>
            <a:spLocks noGrp="1"/>
          </p:cNvSpPr>
          <p:nvPr>
            <p:ph type="sldNum" sz="quarter" idx="5"/>
          </p:nvPr>
        </p:nvSpPr>
        <p:spPr/>
        <p:txBody>
          <a:bodyPr/>
          <a:lstStyle/>
          <a:p>
            <a:fld id="{DE7C51FD-80DD-40E4-A031-D41D0B01BEF4}" type="slidenum">
              <a:rPr lang="en-GB" smtClean="0"/>
              <a:pPr/>
              <a:t>57</a:t>
            </a:fld>
            <a:endParaRPr lang="en-GB"/>
          </a:p>
        </p:txBody>
      </p:sp>
    </p:spTree>
    <p:extLst>
      <p:ext uri="{BB962C8B-B14F-4D97-AF65-F5344CB8AC3E}">
        <p14:creationId xmlns:p14="http://schemas.microsoft.com/office/powerpoint/2010/main" val="153911698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C2A261-4A45-AFF9-9B31-B13AC894CE7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6887BCF-9858-001A-423F-6B12F32D36C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5E69C21-47EC-3775-5FFF-1C9730A3A069}"/>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1DE9CEBC-2141-1D1B-5603-6956A5EB19AF}"/>
              </a:ext>
            </a:extLst>
          </p:cNvPr>
          <p:cNvSpPr>
            <a:spLocks noGrp="1"/>
          </p:cNvSpPr>
          <p:nvPr>
            <p:ph type="sldNum" sz="quarter" idx="5"/>
          </p:nvPr>
        </p:nvSpPr>
        <p:spPr/>
        <p:txBody>
          <a:bodyPr/>
          <a:lstStyle/>
          <a:p>
            <a:fld id="{DE7C51FD-80DD-40E4-A031-D41D0B01BEF4}" type="slidenum">
              <a:rPr lang="en-GB" smtClean="0"/>
              <a:pPr/>
              <a:t>58</a:t>
            </a:fld>
            <a:endParaRPr lang="en-GB"/>
          </a:p>
        </p:txBody>
      </p:sp>
    </p:spTree>
    <p:extLst>
      <p:ext uri="{BB962C8B-B14F-4D97-AF65-F5344CB8AC3E}">
        <p14:creationId xmlns:p14="http://schemas.microsoft.com/office/powerpoint/2010/main" val="228065545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075B14-7C93-F3CE-FB22-8A227CF91CC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40E1CDB-D425-603D-88A8-36465227BF6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DA9DBA4-ED40-7890-679F-91BA9A13B2B5}"/>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A5F9AE92-DA12-5F5E-1867-5034BC712C0C}"/>
              </a:ext>
            </a:extLst>
          </p:cNvPr>
          <p:cNvSpPr>
            <a:spLocks noGrp="1"/>
          </p:cNvSpPr>
          <p:nvPr>
            <p:ph type="sldNum" sz="quarter" idx="5"/>
          </p:nvPr>
        </p:nvSpPr>
        <p:spPr/>
        <p:txBody>
          <a:bodyPr/>
          <a:lstStyle/>
          <a:p>
            <a:fld id="{DE7C51FD-80DD-40E4-A031-D41D0B01BEF4}" type="slidenum">
              <a:rPr lang="en-GB" smtClean="0"/>
              <a:pPr/>
              <a:t>59</a:t>
            </a:fld>
            <a:endParaRPr lang="en-GB"/>
          </a:p>
        </p:txBody>
      </p:sp>
    </p:spTree>
    <p:extLst>
      <p:ext uri="{BB962C8B-B14F-4D97-AF65-F5344CB8AC3E}">
        <p14:creationId xmlns:p14="http://schemas.microsoft.com/office/powerpoint/2010/main" val="35689790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C6990D-1981-30A8-6817-37E8FEC84DC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F9FE82A-5427-651D-5575-0D867ED7F3D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7841B19-C8E6-D82E-FE0A-F3DF83AC3FEC}"/>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69836-472A-9A1E-5EAA-B61DDE7CDEBE}"/>
              </a:ext>
            </a:extLst>
          </p:cNvPr>
          <p:cNvSpPr>
            <a:spLocks noGrp="1"/>
          </p:cNvSpPr>
          <p:nvPr>
            <p:ph type="sldNum" sz="quarter" idx="5"/>
          </p:nvPr>
        </p:nvSpPr>
        <p:spPr/>
        <p:txBody>
          <a:bodyPr/>
          <a:lstStyle/>
          <a:p>
            <a:fld id="{DE7C51FD-80DD-40E4-A031-D41D0B01BEF4}" type="slidenum">
              <a:rPr lang="en-GB" smtClean="0"/>
              <a:pPr/>
              <a:t>8</a:t>
            </a:fld>
            <a:endParaRPr lang="en-GB"/>
          </a:p>
        </p:txBody>
      </p:sp>
    </p:spTree>
    <p:extLst>
      <p:ext uri="{BB962C8B-B14F-4D97-AF65-F5344CB8AC3E}">
        <p14:creationId xmlns:p14="http://schemas.microsoft.com/office/powerpoint/2010/main" val="42425722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0EA18F-7C83-C035-4AC2-84740120692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07C7FD7-DF37-1683-C1C6-4AC2D6A6F85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D5A8F40-F220-E58C-3BA4-4982CF2CA9F2}"/>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CC5C4943-5142-38CF-1E86-2572D505884F}"/>
              </a:ext>
            </a:extLst>
          </p:cNvPr>
          <p:cNvSpPr>
            <a:spLocks noGrp="1"/>
          </p:cNvSpPr>
          <p:nvPr>
            <p:ph type="sldNum" sz="quarter" idx="5"/>
          </p:nvPr>
        </p:nvSpPr>
        <p:spPr/>
        <p:txBody>
          <a:bodyPr/>
          <a:lstStyle/>
          <a:p>
            <a:fld id="{DE7C51FD-80DD-40E4-A031-D41D0B01BEF4}" type="slidenum">
              <a:rPr lang="en-GB" smtClean="0"/>
              <a:pPr/>
              <a:t>60</a:t>
            </a:fld>
            <a:endParaRPr lang="en-GB"/>
          </a:p>
        </p:txBody>
      </p:sp>
    </p:spTree>
    <p:extLst>
      <p:ext uri="{BB962C8B-B14F-4D97-AF65-F5344CB8AC3E}">
        <p14:creationId xmlns:p14="http://schemas.microsoft.com/office/powerpoint/2010/main" val="314550347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966B0A-CA09-E62E-5B7D-937E03722C5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5B1E5B-A41B-BCC6-F680-E7D2400287E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EF57F73-9A83-5E34-00D6-756B46E6E3EA}"/>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47E6D173-C73F-A9E5-DE85-8B2DAC0E2CA3}"/>
              </a:ext>
            </a:extLst>
          </p:cNvPr>
          <p:cNvSpPr>
            <a:spLocks noGrp="1"/>
          </p:cNvSpPr>
          <p:nvPr>
            <p:ph type="sldNum" sz="quarter" idx="5"/>
          </p:nvPr>
        </p:nvSpPr>
        <p:spPr/>
        <p:txBody>
          <a:bodyPr/>
          <a:lstStyle/>
          <a:p>
            <a:fld id="{DE7C51FD-80DD-40E4-A031-D41D0B01BEF4}" type="slidenum">
              <a:rPr lang="en-GB" smtClean="0"/>
              <a:pPr/>
              <a:t>61</a:t>
            </a:fld>
            <a:endParaRPr lang="en-GB"/>
          </a:p>
        </p:txBody>
      </p:sp>
    </p:spTree>
    <p:extLst>
      <p:ext uri="{BB962C8B-B14F-4D97-AF65-F5344CB8AC3E}">
        <p14:creationId xmlns:p14="http://schemas.microsoft.com/office/powerpoint/2010/main" val="255526492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608876-45BE-F208-1754-E778417E356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B2A8D0C-42AB-D3F5-B361-804FA8A9F22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58C77C4-9D8C-B298-DD88-4E414186EF4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F9D5E81F-92F8-23A8-9607-F01BA83C5D56}"/>
              </a:ext>
            </a:extLst>
          </p:cNvPr>
          <p:cNvSpPr>
            <a:spLocks noGrp="1"/>
          </p:cNvSpPr>
          <p:nvPr>
            <p:ph type="sldNum" sz="quarter" idx="5"/>
          </p:nvPr>
        </p:nvSpPr>
        <p:spPr/>
        <p:txBody>
          <a:bodyPr/>
          <a:lstStyle/>
          <a:p>
            <a:fld id="{DE7C51FD-80DD-40E4-A031-D41D0B01BEF4}" type="slidenum">
              <a:rPr lang="en-GB" smtClean="0"/>
              <a:pPr/>
              <a:t>62</a:t>
            </a:fld>
            <a:endParaRPr lang="en-GB"/>
          </a:p>
        </p:txBody>
      </p:sp>
    </p:spTree>
    <p:extLst>
      <p:ext uri="{BB962C8B-B14F-4D97-AF65-F5344CB8AC3E}">
        <p14:creationId xmlns:p14="http://schemas.microsoft.com/office/powerpoint/2010/main" val="366813918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ED8A9E-AACC-773B-9282-02069C23367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CFE0F87-4E7D-2A8D-5811-EB915582697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FC3B31D-2712-AE82-C352-2B7315E6D1E0}"/>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EB78673-B900-01C7-37BE-3076F5AADF83}"/>
              </a:ext>
            </a:extLst>
          </p:cNvPr>
          <p:cNvSpPr>
            <a:spLocks noGrp="1"/>
          </p:cNvSpPr>
          <p:nvPr>
            <p:ph type="sldNum" sz="quarter" idx="5"/>
          </p:nvPr>
        </p:nvSpPr>
        <p:spPr/>
        <p:txBody>
          <a:bodyPr/>
          <a:lstStyle/>
          <a:p>
            <a:fld id="{DE7C51FD-80DD-40E4-A031-D41D0B01BEF4}" type="slidenum">
              <a:rPr lang="en-GB" smtClean="0"/>
              <a:pPr/>
              <a:t>63</a:t>
            </a:fld>
            <a:endParaRPr lang="en-GB"/>
          </a:p>
        </p:txBody>
      </p:sp>
    </p:spTree>
    <p:extLst>
      <p:ext uri="{BB962C8B-B14F-4D97-AF65-F5344CB8AC3E}">
        <p14:creationId xmlns:p14="http://schemas.microsoft.com/office/powerpoint/2010/main" val="45261336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DE303C-E2F9-2263-96CB-FBBEB673862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53E132A-9C2C-BAB7-68E4-BF8D96065BA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67B1067-ED5B-1EDF-CB04-4346F6C79397}"/>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FEEE769A-7E9A-D06C-1F81-14794F7AF06F}"/>
              </a:ext>
            </a:extLst>
          </p:cNvPr>
          <p:cNvSpPr>
            <a:spLocks noGrp="1"/>
          </p:cNvSpPr>
          <p:nvPr>
            <p:ph type="sldNum" sz="quarter" idx="5"/>
          </p:nvPr>
        </p:nvSpPr>
        <p:spPr/>
        <p:txBody>
          <a:bodyPr/>
          <a:lstStyle/>
          <a:p>
            <a:fld id="{DE7C51FD-80DD-40E4-A031-D41D0B01BEF4}" type="slidenum">
              <a:rPr lang="en-GB" smtClean="0"/>
              <a:pPr/>
              <a:t>64</a:t>
            </a:fld>
            <a:endParaRPr lang="en-GB"/>
          </a:p>
        </p:txBody>
      </p:sp>
    </p:spTree>
    <p:extLst>
      <p:ext uri="{BB962C8B-B14F-4D97-AF65-F5344CB8AC3E}">
        <p14:creationId xmlns:p14="http://schemas.microsoft.com/office/powerpoint/2010/main" val="210016527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CEFE24-D698-510F-3D4F-402AEBD0BA6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1446D64-5E08-24D1-798D-90F9644FE1A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6545A22-77F7-DCFA-B673-A135F2858A93}"/>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CFF66C95-1CDE-5ECE-074B-0A7BFD13F008}"/>
              </a:ext>
            </a:extLst>
          </p:cNvPr>
          <p:cNvSpPr>
            <a:spLocks noGrp="1"/>
          </p:cNvSpPr>
          <p:nvPr>
            <p:ph type="sldNum" sz="quarter" idx="5"/>
          </p:nvPr>
        </p:nvSpPr>
        <p:spPr/>
        <p:txBody>
          <a:bodyPr/>
          <a:lstStyle/>
          <a:p>
            <a:fld id="{DE7C51FD-80DD-40E4-A031-D41D0B01BEF4}" type="slidenum">
              <a:rPr lang="en-GB" smtClean="0"/>
              <a:pPr/>
              <a:t>65</a:t>
            </a:fld>
            <a:endParaRPr lang="en-GB"/>
          </a:p>
        </p:txBody>
      </p:sp>
    </p:spTree>
    <p:extLst>
      <p:ext uri="{BB962C8B-B14F-4D97-AF65-F5344CB8AC3E}">
        <p14:creationId xmlns:p14="http://schemas.microsoft.com/office/powerpoint/2010/main" val="33815225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4FADA6-8876-DA39-CD40-D1424B866EF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D4CB8D1-3D8A-BFDF-769C-09AD3ADE8DE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A87ADA5-6899-8B03-52FC-B2ED9A9E0448}"/>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9AE9809B-963A-8C2E-E0FD-DCFCA8D028B1}"/>
              </a:ext>
            </a:extLst>
          </p:cNvPr>
          <p:cNvSpPr>
            <a:spLocks noGrp="1"/>
          </p:cNvSpPr>
          <p:nvPr>
            <p:ph type="sldNum" sz="quarter" idx="5"/>
          </p:nvPr>
        </p:nvSpPr>
        <p:spPr/>
        <p:txBody>
          <a:bodyPr/>
          <a:lstStyle/>
          <a:p>
            <a:fld id="{DE7C51FD-80DD-40E4-A031-D41D0B01BEF4}" type="slidenum">
              <a:rPr lang="en-GB" smtClean="0"/>
              <a:pPr/>
              <a:t>66</a:t>
            </a:fld>
            <a:endParaRPr lang="en-GB"/>
          </a:p>
        </p:txBody>
      </p:sp>
    </p:spTree>
    <p:extLst>
      <p:ext uri="{BB962C8B-B14F-4D97-AF65-F5344CB8AC3E}">
        <p14:creationId xmlns:p14="http://schemas.microsoft.com/office/powerpoint/2010/main" val="79825083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7C2344-84CB-26B6-D178-FD35AC47398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CC99E3F-5BDC-A5B3-69A4-5DDF081630E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5E62ED2-F341-C4AC-2D3B-2F1E2563BD52}"/>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C64B633E-92E8-F191-3DF8-D7E3C7E9941B}"/>
              </a:ext>
            </a:extLst>
          </p:cNvPr>
          <p:cNvSpPr>
            <a:spLocks noGrp="1"/>
          </p:cNvSpPr>
          <p:nvPr>
            <p:ph type="sldNum" sz="quarter" idx="5"/>
          </p:nvPr>
        </p:nvSpPr>
        <p:spPr/>
        <p:txBody>
          <a:bodyPr/>
          <a:lstStyle/>
          <a:p>
            <a:fld id="{DE7C51FD-80DD-40E4-A031-D41D0B01BEF4}" type="slidenum">
              <a:rPr lang="en-GB" smtClean="0"/>
              <a:pPr/>
              <a:t>67</a:t>
            </a:fld>
            <a:endParaRPr lang="en-GB"/>
          </a:p>
        </p:txBody>
      </p:sp>
    </p:spTree>
    <p:extLst>
      <p:ext uri="{BB962C8B-B14F-4D97-AF65-F5344CB8AC3E}">
        <p14:creationId xmlns:p14="http://schemas.microsoft.com/office/powerpoint/2010/main" val="184361917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2BDF1C-C93B-CB43-BBAB-82EEF1757AF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76571A7-D930-94B8-8F60-2F7F80BB1D7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AC83051-75C6-F19A-7A6E-873A01EEE897}"/>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3A727005-99D4-5D13-8BEE-B622EA0974E0}"/>
              </a:ext>
            </a:extLst>
          </p:cNvPr>
          <p:cNvSpPr>
            <a:spLocks noGrp="1"/>
          </p:cNvSpPr>
          <p:nvPr>
            <p:ph type="sldNum" sz="quarter" idx="5"/>
          </p:nvPr>
        </p:nvSpPr>
        <p:spPr/>
        <p:txBody>
          <a:bodyPr/>
          <a:lstStyle/>
          <a:p>
            <a:fld id="{DE7C51FD-80DD-40E4-A031-D41D0B01BEF4}" type="slidenum">
              <a:rPr lang="en-GB" smtClean="0"/>
              <a:pPr/>
              <a:t>68</a:t>
            </a:fld>
            <a:endParaRPr lang="en-GB"/>
          </a:p>
        </p:txBody>
      </p:sp>
    </p:spTree>
    <p:extLst>
      <p:ext uri="{BB962C8B-B14F-4D97-AF65-F5344CB8AC3E}">
        <p14:creationId xmlns:p14="http://schemas.microsoft.com/office/powerpoint/2010/main" val="405586949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986CB7-55FB-9109-5EF5-0BEF63835DB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CBBC8EC-2804-7715-4227-96F62120369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F5BC1A9-B0A1-53AA-D9A7-FA51C9D89DF1}"/>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F4467A0D-B90A-1DFA-9F61-32030F27E065}"/>
              </a:ext>
            </a:extLst>
          </p:cNvPr>
          <p:cNvSpPr>
            <a:spLocks noGrp="1"/>
          </p:cNvSpPr>
          <p:nvPr>
            <p:ph type="sldNum" sz="quarter" idx="5"/>
          </p:nvPr>
        </p:nvSpPr>
        <p:spPr/>
        <p:txBody>
          <a:bodyPr/>
          <a:lstStyle/>
          <a:p>
            <a:fld id="{DE7C51FD-80DD-40E4-A031-D41D0B01BEF4}" type="slidenum">
              <a:rPr lang="en-GB" smtClean="0"/>
              <a:pPr/>
              <a:t>69</a:t>
            </a:fld>
            <a:endParaRPr lang="en-GB"/>
          </a:p>
        </p:txBody>
      </p:sp>
    </p:spTree>
    <p:extLst>
      <p:ext uri="{BB962C8B-B14F-4D97-AF65-F5344CB8AC3E}">
        <p14:creationId xmlns:p14="http://schemas.microsoft.com/office/powerpoint/2010/main" val="14359861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A3F9F6-ED6A-2268-6576-E788F928037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4960F49-7A27-6166-0129-9FE2A7E44E6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3EC64F9-2B03-F228-90A7-7C4CCB37BC5A}"/>
              </a:ext>
            </a:extLst>
          </p:cNvPr>
          <p:cNvSpPr>
            <a:spLocks noGrp="1"/>
          </p:cNvSpPr>
          <p:nvPr>
            <p:ph type="body" idx="1"/>
          </p:nvPr>
        </p:nvSpPr>
        <p:spPr/>
        <p:txBody>
          <a:bodyPr/>
          <a:lstStyle/>
          <a:p>
            <a:pPr fontAlgn="base">
              <a:lnSpc>
                <a:spcPts val="1350"/>
              </a:lnSpc>
            </a:pPr>
            <a:r>
              <a:rPr lang="en-GB" sz="1200" u="sng">
                <a:solidFill>
                  <a:schemeClr val="tx1"/>
                </a:solidFill>
              </a:rPr>
              <a:t>Future of flight</a:t>
            </a:r>
          </a:p>
          <a:p>
            <a:pPr marL="171450" indent="-171450" fontAlgn="base">
              <a:buFont typeface="Arial" panose="020B0604020202020204" pitchFamily="34" charset="0"/>
              <a:buChar char="•"/>
            </a:pPr>
            <a:r>
              <a:rPr lang="en-GB" sz="1200">
                <a:solidFill>
                  <a:schemeClr val="tx1"/>
                </a:solidFill>
              </a:rPr>
              <a:t>Support DfT to steer their thought. </a:t>
            </a:r>
          </a:p>
          <a:p>
            <a:pPr marL="171450" indent="-171450" fontAlgn="base">
              <a:buFont typeface="Arial" panose="020B0604020202020204" pitchFamily="34" charset="0"/>
              <a:buChar char="•"/>
            </a:pPr>
            <a:r>
              <a:rPr lang="en-GB" sz="1200">
                <a:solidFill>
                  <a:schemeClr val="accent6"/>
                </a:solidFill>
              </a:rPr>
              <a:t>To include future grant funding milestone</a:t>
            </a:r>
          </a:p>
          <a:p>
            <a:endParaRPr lang="en-GB"/>
          </a:p>
        </p:txBody>
      </p:sp>
      <p:sp>
        <p:nvSpPr>
          <p:cNvPr id="4" name="Slide Number Placeholder 3">
            <a:extLst>
              <a:ext uri="{FF2B5EF4-FFF2-40B4-BE49-F238E27FC236}">
                <a16:creationId xmlns:a16="http://schemas.microsoft.com/office/drawing/2014/main" id="{42D9D9B9-A6CD-2090-EA3B-9FE1428C9C89}"/>
              </a:ext>
            </a:extLst>
          </p:cNvPr>
          <p:cNvSpPr>
            <a:spLocks noGrp="1"/>
          </p:cNvSpPr>
          <p:nvPr>
            <p:ph type="sldNum" sz="quarter" idx="5"/>
          </p:nvPr>
        </p:nvSpPr>
        <p:spPr/>
        <p:txBody>
          <a:bodyPr/>
          <a:lstStyle/>
          <a:p>
            <a:fld id="{DE7C51FD-80DD-40E4-A031-D41D0B01BEF4}" type="slidenum">
              <a:rPr lang="en-GB" smtClean="0"/>
              <a:pPr/>
              <a:t>9</a:t>
            </a:fld>
            <a:endParaRPr lang="en-GB"/>
          </a:p>
        </p:txBody>
      </p:sp>
    </p:spTree>
    <p:extLst>
      <p:ext uri="{BB962C8B-B14F-4D97-AF65-F5344CB8AC3E}">
        <p14:creationId xmlns:p14="http://schemas.microsoft.com/office/powerpoint/2010/main" val="36018258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3F4B27-68F1-D1CF-4F0B-CBEF85BFA93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66A6A77-CF7E-9796-B2C0-2440DE20485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0011A31-EBF9-C0DF-0ACC-EE48C8F25D23}"/>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E3E788AD-6FB3-7B9E-1E1A-A108B4F79A2F}"/>
              </a:ext>
            </a:extLst>
          </p:cNvPr>
          <p:cNvSpPr>
            <a:spLocks noGrp="1"/>
          </p:cNvSpPr>
          <p:nvPr>
            <p:ph type="sldNum" sz="quarter" idx="5"/>
          </p:nvPr>
        </p:nvSpPr>
        <p:spPr/>
        <p:txBody>
          <a:bodyPr/>
          <a:lstStyle/>
          <a:p>
            <a:fld id="{DE7C51FD-80DD-40E4-A031-D41D0B01BEF4}" type="slidenum">
              <a:rPr lang="en-GB" smtClean="0"/>
              <a:pPr/>
              <a:t>70</a:t>
            </a:fld>
            <a:endParaRPr lang="en-GB"/>
          </a:p>
        </p:txBody>
      </p:sp>
    </p:spTree>
    <p:extLst>
      <p:ext uri="{BB962C8B-B14F-4D97-AF65-F5344CB8AC3E}">
        <p14:creationId xmlns:p14="http://schemas.microsoft.com/office/powerpoint/2010/main" val="299456513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1E678A-F96A-0821-107B-ECF6F12001B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AC2BF6-CCA2-8D95-BDF5-4ACDA15E62E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C37519E-9B6B-EDC6-3572-0588A2479EBD}"/>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29127EC-28C2-91FB-AE95-3A6014A6C7C7}"/>
              </a:ext>
            </a:extLst>
          </p:cNvPr>
          <p:cNvSpPr>
            <a:spLocks noGrp="1"/>
          </p:cNvSpPr>
          <p:nvPr>
            <p:ph type="sldNum" sz="quarter" idx="5"/>
          </p:nvPr>
        </p:nvSpPr>
        <p:spPr/>
        <p:txBody>
          <a:bodyPr/>
          <a:lstStyle/>
          <a:p>
            <a:fld id="{DE7C51FD-80DD-40E4-A031-D41D0B01BEF4}" type="slidenum">
              <a:rPr lang="en-GB" smtClean="0"/>
              <a:pPr/>
              <a:t>71</a:t>
            </a:fld>
            <a:endParaRPr lang="en-GB"/>
          </a:p>
        </p:txBody>
      </p:sp>
    </p:spTree>
    <p:extLst>
      <p:ext uri="{BB962C8B-B14F-4D97-AF65-F5344CB8AC3E}">
        <p14:creationId xmlns:p14="http://schemas.microsoft.com/office/powerpoint/2010/main" val="340478134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8FB89F-C4F4-B478-FAC6-407C4B23607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0503D72-5B43-F413-5DF5-C64557743B2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D8C81DB-8DBE-78FB-7696-2D7FD99DA909}"/>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D2283812-9AD7-132B-D284-A980FEE5E658}"/>
              </a:ext>
            </a:extLst>
          </p:cNvPr>
          <p:cNvSpPr>
            <a:spLocks noGrp="1"/>
          </p:cNvSpPr>
          <p:nvPr>
            <p:ph type="sldNum" sz="quarter" idx="5"/>
          </p:nvPr>
        </p:nvSpPr>
        <p:spPr/>
        <p:txBody>
          <a:bodyPr/>
          <a:lstStyle/>
          <a:p>
            <a:fld id="{DE7C51FD-80DD-40E4-A031-D41D0B01BEF4}" type="slidenum">
              <a:rPr lang="en-GB" smtClean="0"/>
              <a:pPr/>
              <a:t>72</a:t>
            </a:fld>
            <a:endParaRPr lang="en-GB"/>
          </a:p>
        </p:txBody>
      </p:sp>
    </p:spTree>
    <p:extLst>
      <p:ext uri="{BB962C8B-B14F-4D97-AF65-F5344CB8AC3E}">
        <p14:creationId xmlns:p14="http://schemas.microsoft.com/office/powerpoint/2010/main" val="157819392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2C4FF1-70E0-9BF0-E810-9A97695AD60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7245F29-5FAB-7ECE-80DE-A1C6CA609CB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A06E22C-9C97-A4DD-CCD1-4DF1FDC5082F}"/>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CB5A3D89-D6CD-83A5-B5E9-BE6CEBB1E1ED}"/>
              </a:ext>
            </a:extLst>
          </p:cNvPr>
          <p:cNvSpPr>
            <a:spLocks noGrp="1"/>
          </p:cNvSpPr>
          <p:nvPr>
            <p:ph type="sldNum" sz="quarter" idx="5"/>
          </p:nvPr>
        </p:nvSpPr>
        <p:spPr/>
        <p:txBody>
          <a:bodyPr/>
          <a:lstStyle/>
          <a:p>
            <a:fld id="{DE7C51FD-80DD-40E4-A031-D41D0B01BEF4}" type="slidenum">
              <a:rPr lang="en-GB" smtClean="0"/>
              <a:pPr/>
              <a:t>73</a:t>
            </a:fld>
            <a:endParaRPr lang="en-GB"/>
          </a:p>
        </p:txBody>
      </p:sp>
    </p:spTree>
    <p:extLst>
      <p:ext uri="{BB962C8B-B14F-4D97-AF65-F5344CB8AC3E}">
        <p14:creationId xmlns:p14="http://schemas.microsoft.com/office/powerpoint/2010/main" val="127769801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FBDACF-34C2-A0E0-2ACE-82081D6FF9D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645C4A2-B2F4-0ACF-F1DF-F19CB5DDD3C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6041A5C-41D6-65FB-36B4-F255EF3036EF}"/>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B5CB1B-F169-5B97-D46D-386BE55D9585}"/>
              </a:ext>
            </a:extLst>
          </p:cNvPr>
          <p:cNvSpPr>
            <a:spLocks noGrp="1"/>
          </p:cNvSpPr>
          <p:nvPr>
            <p:ph type="sldNum" sz="quarter" idx="5"/>
          </p:nvPr>
        </p:nvSpPr>
        <p:spPr/>
        <p:txBody>
          <a:bodyPr/>
          <a:lstStyle/>
          <a:p>
            <a:fld id="{DE7C51FD-80DD-40E4-A031-D41D0B01BEF4}" type="slidenum">
              <a:rPr lang="en-GB" smtClean="0"/>
              <a:pPr/>
              <a:t>74</a:t>
            </a:fld>
            <a:endParaRPr lang="en-GB"/>
          </a:p>
        </p:txBody>
      </p:sp>
    </p:spTree>
    <p:extLst>
      <p:ext uri="{BB962C8B-B14F-4D97-AF65-F5344CB8AC3E}">
        <p14:creationId xmlns:p14="http://schemas.microsoft.com/office/powerpoint/2010/main" val="402152234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198E35-C363-CB1D-E9CA-4A9195C6027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B6A7BA1-8C3D-516B-F2C6-D0E7D89AC3C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175AFEF-CADA-36FD-B32C-3081832C5CDD}"/>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642DF9F0-1363-46B7-D000-4768B89C8597}"/>
              </a:ext>
            </a:extLst>
          </p:cNvPr>
          <p:cNvSpPr>
            <a:spLocks noGrp="1"/>
          </p:cNvSpPr>
          <p:nvPr>
            <p:ph type="sldNum" sz="quarter" idx="5"/>
          </p:nvPr>
        </p:nvSpPr>
        <p:spPr/>
        <p:txBody>
          <a:bodyPr/>
          <a:lstStyle/>
          <a:p>
            <a:fld id="{DE7C51FD-80DD-40E4-A031-D41D0B01BEF4}" type="slidenum">
              <a:rPr lang="en-GB" smtClean="0"/>
              <a:pPr/>
              <a:t>75</a:t>
            </a:fld>
            <a:endParaRPr lang="en-GB"/>
          </a:p>
        </p:txBody>
      </p:sp>
    </p:spTree>
    <p:extLst>
      <p:ext uri="{BB962C8B-B14F-4D97-AF65-F5344CB8AC3E}">
        <p14:creationId xmlns:p14="http://schemas.microsoft.com/office/powerpoint/2010/main" val="306482639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4DB43B-DE51-32EC-C2ED-C1A3A4DA7DF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F2192DF-575D-40B3-4FA9-474DEFC1C87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F168584-7C1B-B06D-2292-C3F3D95A620B}"/>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F8847735-82E8-E42E-E99B-21D7CE379FC0}"/>
              </a:ext>
            </a:extLst>
          </p:cNvPr>
          <p:cNvSpPr>
            <a:spLocks noGrp="1"/>
          </p:cNvSpPr>
          <p:nvPr>
            <p:ph type="sldNum" sz="quarter" idx="5"/>
          </p:nvPr>
        </p:nvSpPr>
        <p:spPr/>
        <p:txBody>
          <a:bodyPr/>
          <a:lstStyle/>
          <a:p>
            <a:fld id="{DE7C51FD-80DD-40E4-A031-D41D0B01BEF4}" type="slidenum">
              <a:rPr lang="en-GB" smtClean="0"/>
              <a:pPr/>
              <a:t>76</a:t>
            </a:fld>
            <a:endParaRPr lang="en-GB"/>
          </a:p>
        </p:txBody>
      </p:sp>
    </p:spTree>
    <p:extLst>
      <p:ext uri="{BB962C8B-B14F-4D97-AF65-F5344CB8AC3E}">
        <p14:creationId xmlns:p14="http://schemas.microsoft.com/office/powerpoint/2010/main" val="372132583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5F5789-9E0A-3A58-9FCC-17D41AD02C2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0C0F19F-AE6E-2DC9-79FD-4DC93FFB111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08DFB8D-BD44-0A09-F961-5F2AE5491D8F}"/>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ABB62ED5-0935-C1FE-D8D4-EF0BEDAA8C1A}"/>
              </a:ext>
            </a:extLst>
          </p:cNvPr>
          <p:cNvSpPr>
            <a:spLocks noGrp="1"/>
          </p:cNvSpPr>
          <p:nvPr>
            <p:ph type="sldNum" sz="quarter" idx="5"/>
          </p:nvPr>
        </p:nvSpPr>
        <p:spPr/>
        <p:txBody>
          <a:bodyPr/>
          <a:lstStyle/>
          <a:p>
            <a:fld id="{DE7C51FD-80DD-40E4-A031-D41D0B01BEF4}" type="slidenum">
              <a:rPr lang="en-GB" smtClean="0"/>
              <a:pPr/>
              <a:t>85</a:t>
            </a:fld>
            <a:endParaRPr lang="en-GB"/>
          </a:p>
        </p:txBody>
      </p:sp>
    </p:spTree>
    <p:extLst>
      <p:ext uri="{BB962C8B-B14F-4D97-AF65-F5344CB8AC3E}">
        <p14:creationId xmlns:p14="http://schemas.microsoft.com/office/powerpoint/2010/main" val="159354210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DE7C51FD-80DD-40E4-A031-D41D0B01BEF4}" type="slidenum">
              <a:rPr lang="en-GB" smtClean="0"/>
              <a:pPr/>
              <a:t>86</a:t>
            </a:fld>
            <a:endParaRPr lang="en-GB"/>
          </a:p>
        </p:txBody>
      </p:sp>
    </p:spTree>
    <p:extLst>
      <p:ext uri="{BB962C8B-B14F-4D97-AF65-F5344CB8AC3E}">
        <p14:creationId xmlns:p14="http://schemas.microsoft.com/office/powerpoint/2010/main" val="5883467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AF084E-0FC0-1561-5470-0AB9BF83309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9B91CFF-44A1-D303-2BBD-1AFDE8E21D4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7D4943A-9A3E-29B8-F344-5D192FD6C70F}"/>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82AEE19D-BDD5-A6AC-F198-512FC4278251}"/>
              </a:ext>
            </a:extLst>
          </p:cNvPr>
          <p:cNvSpPr>
            <a:spLocks noGrp="1"/>
          </p:cNvSpPr>
          <p:nvPr>
            <p:ph type="sldNum" sz="quarter" idx="5"/>
          </p:nvPr>
        </p:nvSpPr>
        <p:spPr/>
        <p:txBody>
          <a:bodyPr/>
          <a:lstStyle/>
          <a:p>
            <a:fld id="{DE7C51FD-80DD-40E4-A031-D41D0B01BEF4}" type="slidenum">
              <a:rPr lang="en-GB" smtClean="0"/>
              <a:pPr/>
              <a:t>87</a:t>
            </a:fld>
            <a:endParaRPr lang="en-GB"/>
          </a:p>
        </p:txBody>
      </p:sp>
    </p:spTree>
    <p:extLst>
      <p:ext uri="{BB962C8B-B14F-4D97-AF65-F5344CB8AC3E}">
        <p14:creationId xmlns:p14="http://schemas.microsoft.com/office/powerpoint/2010/main" val="28149682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C05A9F-1B00-729C-34CF-620F7EF9543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39A8450-5582-DAFB-528D-C0657AC6E7A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A74D83C-572E-9ECC-12AF-AB632B9D9418}"/>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5F50F5EF-142F-C534-168F-189E012673EB}"/>
              </a:ext>
            </a:extLst>
          </p:cNvPr>
          <p:cNvSpPr>
            <a:spLocks noGrp="1"/>
          </p:cNvSpPr>
          <p:nvPr>
            <p:ph type="sldNum" sz="quarter" idx="5"/>
          </p:nvPr>
        </p:nvSpPr>
        <p:spPr/>
        <p:txBody>
          <a:bodyPr/>
          <a:lstStyle/>
          <a:p>
            <a:fld id="{DE7C51FD-80DD-40E4-A031-D41D0B01BEF4}" type="slidenum">
              <a:rPr lang="en-GB" smtClean="0"/>
              <a:pPr/>
              <a:t>10</a:t>
            </a:fld>
            <a:endParaRPr lang="en-GB"/>
          </a:p>
        </p:txBody>
      </p:sp>
    </p:spTree>
    <p:extLst>
      <p:ext uri="{BB962C8B-B14F-4D97-AF65-F5344CB8AC3E}">
        <p14:creationId xmlns:p14="http://schemas.microsoft.com/office/powerpoint/2010/main" val="380679355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58B29F-6B6F-0037-2887-B200ACBA442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375E6CD-DF2B-9CBA-21FB-D37EBE7C2F3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8EBB470-3AB7-1E39-7EE6-D9333347A34D}"/>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F0AF14BC-0950-4EB3-D207-E0AF6DCBA91A}"/>
              </a:ext>
            </a:extLst>
          </p:cNvPr>
          <p:cNvSpPr>
            <a:spLocks noGrp="1"/>
          </p:cNvSpPr>
          <p:nvPr>
            <p:ph type="sldNum" sz="quarter" idx="5"/>
          </p:nvPr>
        </p:nvSpPr>
        <p:spPr/>
        <p:txBody>
          <a:bodyPr/>
          <a:lstStyle/>
          <a:p>
            <a:fld id="{DE7C51FD-80DD-40E4-A031-D41D0B01BEF4}" type="slidenum">
              <a:rPr lang="en-GB" smtClean="0"/>
              <a:pPr/>
              <a:t>88</a:t>
            </a:fld>
            <a:endParaRPr lang="en-GB"/>
          </a:p>
        </p:txBody>
      </p:sp>
    </p:spTree>
    <p:extLst>
      <p:ext uri="{BB962C8B-B14F-4D97-AF65-F5344CB8AC3E}">
        <p14:creationId xmlns:p14="http://schemas.microsoft.com/office/powerpoint/2010/main" val="44493796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F07BB6-C974-9533-D6E1-DB0606C4BEE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F327E64-BF22-447F-F215-78D06CF9607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6758812-4DB0-4C0F-5779-33A025C81058}"/>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09CD3869-0709-41E2-D491-3F900146A400}"/>
              </a:ext>
            </a:extLst>
          </p:cNvPr>
          <p:cNvSpPr>
            <a:spLocks noGrp="1"/>
          </p:cNvSpPr>
          <p:nvPr>
            <p:ph type="sldNum" sz="quarter" idx="5"/>
          </p:nvPr>
        </p:nvSpPr>
        <p:spPr/>
        <p:txBody>
          <a:bodyPr/>
          <a:lstStyle/>
          <a:p>
            <a:fld id="{DE7C51FD-80DD-40E4-A031-D41D0B01BEF4}" type="slidenum">
              <a:rPr lang="en-GB" smtClean="0"/>
              <a:pPr/>
              <a:t>92</a:t>
            </a:fld>
            <a:endParaRPr lang="en-GB"/>
          </a:p>
        </p:txBody>
      </p:sp>
    </p:spTree>
    <p:extLst>
      <p:ext uri="{BB962C8B-B14F-4D97-AF65-F5344CB8AC3E}">
        <p14:creationId xmlns:p14="http://schemas.microsoft.com/office/powerpoint/2010/main" val="20383067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FC73FA-435A-2DE8-9759-4969F57C0C4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024CD70-DC35-C5EA-358A-84E31818D7E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8D44152-9637-919C-E10A-3C8FB7267980}"/>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0C00666-7B85-969C-99E1-3D7E0DFE6399}"/>
              </a:ext>
            </a:extLst>
          </p:cNvPr>
          <p:cNvSpPr>
            <a:spLocks noGrp="1"/>
          </p:cNvSpPr>
          <p:nvPr>
            <p:ph type="sldNum" sz="quarter" idx="5"/>
          </p:nvPr>
        </p:nvSpPr>
        <p:spPr/>
        <p:txBody>
          <a:bodyPr/>
          <a:lstStyle/>
          <a:p>
            <a:fld id="{DE7C51FD-80DD-40E4-A031-D41D0B01BEF4}" type="slidenum">
              <a:rPr lang="en-GB" smtClean="0"/>
              <a:pPr/>
              <a:t>93</a:t>
            </a:fld>
            <a:endParaRPr lang="en-GB"/>
          </a:p>
        </p:txBody>
      </p:sp>
    </p:spTree>
    <p:extLst>
      <p:ext uri="{BB962C8B-B14F-4D97-AF65-F5344CB8AC3E}">
        <p14:creationId xmlns:p14="http://schemas.microsoft.com/office/powerpoint/2010/main" val="4360281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89CCE9-93A9-8A44-AF76-B8BCCF8757D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F2299ED-1543-0571-6B0C-2D8104078AB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6252D90-C19F-9CEB-BBC4-B67EE46282BC}"/>
              </a:ext>
            </a:extLst>
          </p:cNvPr>
          <p:cNvSpPr>
            <a:spLocks noGrp="1"/>
          </p:cNvSpPr>
          <p:nvPr>
            <p:ph type="body" idx="1"/>
          </p:nvPr>
        </p:nvSpPr>
        <p:spPr/>
        <p:txBody>
          <a:bodyPr/>
          <a:lstStyle/>
          <a:p>
            <a:endParaRPr lang="en-GB"/>
          </a:p>
          <a:p>
            <a:r>
              <a:rPr lang="en-GB"/>
              <a:t>Need further discussion on what IT can support or lead. As there are multiple overarching opportunities across rail, maritime, Aviation, such as in Freight etc. </a:t>
            </a:r>
          </a:p>
          <a:p>
            <a:endParaRPr lang="en-GB"/>
          </a:p>
          <a:p>
            <a:endParaRPr lang="en-GB"/>
          </a:p>
        </p:txBody>
      </p:sp>
      <p:sp>
        <p:nvSpPr>
          <p:cNvPr id="4" name="Slide Number Placeholder 3">
            <a:extLst>
              <a:ext uri="{FF2B5EF4-FFF2-40B4-BE49-F238E27FC236}">
                <a16:creationId xmlns:a16="http://schemas.microsoft.com/office/drawing/2014/main" id="{67DF7BAB-1DC8-8FE8-7EBC-7A79016C1DBC}"/>
              </a:ext>
            </a:extLst>
          </p:cNvPr>
          <p:cNvSpPr>
            <a:spLocks noGrp="1"/>
          </p:cNvSpPr>
          <p:nvPr>
            <p:ph type="sldNum" sz="quarter" idx="5"/>
          </p:nvPr>
        </p:nvSpPr>
        <p:spPr/>
        <p:txBody>
          <a:bodyPr/>
          <a:lstStyle/>
          <a:p>
            <a:fld id="{DE7C51FD-80DD-40E4-A031-D41D0B01BEF4}" type="slidenum">
              <a:rPr lang="en-GB" smtClean="0"/>
              <a:pPr/>
              <a:t>11</a:t>
            </a:fld>
            <a:endParaRPr lang="en-GB"/>
          </a:p>
        </p:txBody>
      </p:sp>
    </p:spTree>
    <p:extLst>
      <p:ext uri="{BB962C8B-B14F-4D97-AF65-F5344CB8AC3E}">
        <p14:creationId xmlns:p14="http://schemas.microsoft.com/office/powerpoint/2010/main" val="3906737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C78D86-B02B-6C14-0154-56DCF05AF24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4ECE3BB-BF83-743E-0B66-49AC683CB6F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7497A9C-33E9-0CC1-E9AA-0ABECDB343AC}"/>
              </a:ext>
            </a:extLst>
          </p:cNvPr>
          <p:cNvSpPr>
            <a:spLocks noGrp="1"/>
          </p:cNvSpPr>
          <p:nvPr>
            <p:ph type="body" idx="1"/>
          </p:nvPr>
        </p:nvSpPr>
        <p:spPr/>
        <p:txBody>
          <a:bodyPr/>
          <a:lstStyle/>
          <a:p>
            <a:endParaRPr lang="en-GB"/>
          </a:p>
          <a:p>
            <a:r>
              <a:rPr lang="en-GB"/>
              <a:t>Need further discussion on what IT can support or lead. As there are multiple overarching opportunities across rail, maritime, Aviation, such as in Freight etc. </a:t>
            </a:r>
          </a:p>
          <a:p>
            <a:endParaRPr lang="en-GB"/>
          </a:p>
          <a:p>
            <a:endParaRPr lang="en-GB"/>
          </a:p>
        </p:txBody>
      </p:sp>
      <p:sp>
        <p:nvSpPr>
          <p:cNvPr id="4" name="Slide Number Placeholder 3">
            <a:extLst>
              <a:ext uri="{FF2B5EF4-FFF2-40B4-BE49-F238E27FC236}">
                <a16:creationId xmlns:a16="http://schemas.microsoft.com/office/drawing/2014/main" id="{549DACA1-1D7C-FBBD-F86E-914FE84D757F}"/>
              </a:ext>
            </a:extLst>
          </p:cNvPr>
          <p:cNvSpPr>
            <a:spLocks noGrp="1"/>
          </p:cNvSpPr>
          <p:nvPr>
            <p:ph type="sldNum" sz="quarter" idx="5"/>
          </p:nvPr>
        </p:nvSpPr>
        <p:spPr/>
        <p:txBody>
          <a:bodyPr/>
          <a:lstStyle/>
          <a:p>
            <a:fld id="{DE7C51FD-80DD-40E4-A031-D41D0B01BEF4}" type="slidenum">
              <a:rPr lang="en-GB" smtClean="0"/>
              <a:pPr/>
              <a:t>12</a:t>
            </a:fld>
            <a:endParaRPr lang="en-GB"/>
          </a:p>
        </p:txBody>
      </p:sp>
    </p:spTree>
    <p:extLst>
      <p:ext uri="{BB962C8B-B14F-4D97-AF65-F5344CB8AC3E}">
        <p14:creationId xmlns:p14="http://schemas.microsoft.com/office/powerpoint/2010/main" val="182070205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2.xml"/><Relationship Id="rId4" Type="http://schemas.openxmlformats.org/officeDocument/2006/relationships/image" Target="../media/image9.sv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 Spark">
    <p:spTree>
      <p:nvGrpSpPr>
        <p:cNvPr id="1" name=""/>
        <p:cNvGrpSpPr/>
        <p:nvPr/>
      </p:nvGrpSpPr>
      <p:grpSpPr>
        <a:xfrm>
          <a:off x="0" y="0"/>
          <a:ext cx="0" cy="0"/>
          <a:chOff x="0" y="0"/>
          <a:chExt cx="0" cy="0"/>
        </a:xfrm>
      </p:grpSpPr>
      <p:pic>
        <p:nvPicPr>
          <p:cNvPr id="3" name="Spark Image">
            <a:extLst>
              <a:ext uri="{FF2B5EF4-FFF2-40B4-BE49-F238E27FC236}">
                <a16:creationId xmlns:a16="http://schemas.microsoft.com/office/drawing/2014/main" id="{0E8C19FA-0E28-1618-9D8D-3AD3C2274AFD}"/>
              </a:ext>
            </a:extLst>
          </p:cNvPr>
          <p:cNvPicPr>
            <a:picLocks noGrp="1" noRot="1" noMove="1" noResize="1" noEditPoints="1" noAdjustHandles="1" noChangeArrowheads="1" noChangeShapeType="1" noCrop="1"/>
          </p:cNvPicPr>
          <p:nvPr userDrawn="1"/>
        </p:nvPicPr>
        <p:blipFill rotWithShape="1">
          <a:blip r:embed="rId2" cstate="screen">
            <a:alphaModFix/>
            <a:extLst>
              <a:ext uri="{28A0092B-C50C-407E-A947-70E740481C1C}">
                <a14:useLocalDpi xmlns:a14="http://schemas.microsoft.com/office/drawing/2010/main"/>
              </a:ext>
            </a:extLst>
          </a:blip>
          <a:srcRect/>
          <a:stretch/>
        </p:blipFill>
        <p:spPr>
          <a:xfrm>
            <a:off x="0" y="-1"/>
            <a:ext cx="12192000" cy="6858001"/>
          </a:xfrm>
          <a:prstGeom prst="rect">
            <a:avLst/>
          </a:prstGeom>
        </p:spPr>
      </p:pic>
      <p:pic>
        <p:nvPicPr>
          <p:cNvPr id="4" name="Master Logo">
            <a:extLst>
              <a:ext uri="{FF2B5EF4-FFF2-40B4-BE49-F238E27FC236}">
                <a16:creationId xmlns:a16="http://schemas.microsoft.com/office/drawing/2014/main" id="{C8C18B72-80DF-4980-0AF7-1F5A9F781F04}"/>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623425" y="426859"/>
            <a:ext cx="1247253" cy="388849"/>
          </a:xfrm>
          <a:prstGeom prst="rect">
            <a:avLst/>
          </a:prstGeom>
        </p:spPr>
      </p:pic>
      <p:sp>
        <p:nvSpPr>
          <p:cNvPr id="17" name="Presenter Name">
            <a:extLst>
              <a:ext uri="{FF2B5EF4-FFF2-40B4-BE49-F238E27FC236}">
                <a16:creationId xmlns:a16="http://schemas.microsoft.com/office/drawing/2014/main" id="{F709BD4D-D0EC-E8EF-2E44-9E9203D6AED7}"/>
              </a:ext>
            </a:extLst>
          </p:cNvPr>
          <p:cNvSpPr>
            <a:spLocks noGrp="1"/>
          </p:cNvSpPr>
          <p:nvPr>
            <p:ph type="body" sz="quarter" idx="11" hasCustomPrompt="1"/>
          </p:nvPr>
        </p:nvSpPr>
        <p:spPr>
          <a:xfrm>
            <a:off x="646113" y="6096728"/>
            <a:ext cx="3028840" cy="422405"/>
          </a:xfrm>
          <a:noFill/>
        </p:spPr>
        <p:txBody>
          <a:bodyPr wrap="square" lIns="0" tIns="72000" rIns="108000" bIns="72000" anchor="ctr" anchorCtr="0">
            <a:spAutoFit/>
          </a:bodyPr>
          <a:lstStyle>
            <a:lvl1pPr marL="0" indent="0">
              <a:buNone/>
              <a:defRPr kumimoji="0" lang="en-GB" sz="1800" b="0" i="0" u="none" strike="noStrike" kern="1200" cap="none" spc="0" normalizeH="0" baseline="0" dirty="0" smtClean="0">
                <a:ln>
                  <a:noFill/>
                </a:ln>
                <a:solidFill>
                  <a:schemeClr val="bg1"/>
                </a:solidFill>
                <a:effectLst/>
                <a:uLnTx/>
                <a:uFillTx/>
                <a:latin typeface="Akkurat LL Light" panose="020B0404020101010102" pitchFamily="34" charset="-126"/>
                <a:ea typeface="Akkurat LL Light" panose="020B0404020101010102" pitchFamily="34" charset="-126"/>
                <a:cs typeface="Akkurat LL Light" panose="020B0404020101010102" pitchFamily="34" charset="-126"/>
              </a:defRPr>
            </a:lvl1pPr>
            <a:lvl2pP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stStyle>
          <a:p>
            <a:pPr lvl="0"/>
            <a:r>
              <a:rPr lang="en-GB"/>
              <a:t>Christian M Surname</a:t>
            </a:r>
            <a:endParaRPr lang="en-US"/>
          </a:p>
        </p:txBody>
      </p:sp>
      <p:sp>
        <p:nvSpPr>
          <p:cNvPr id="2" name="Title">
            <a:extLst>
              <a:ext uri="{FF2B5EF4-FFF2-40B4-BE49-F238E27FC236}">
                <a16:creationId xmlns:a16="http://schemas.microsoft.com/office/drawing/2014/main" id="{6C6FFA94-4BEE-8EEE-C0F4-09D87008AF70}"/>
              </a:ext>
            </a:extLst>
          </p:cNvPr>
          <p:cNvSpPr>
            <a:spLocks noGrp="1"/>
          </p:cNvSpPr>
          <p:nvPr>
            <p:ph type="title" hasCustomPrompt="1"/>
          </p:nvPr>
        </p:nvSpPr>
        <p:spPr>
          <a:xfrm>
            <a:off x="646113" y="2631387"/>
            <a:ext cx="7590555" cy="1569660"/>
          </a:xfrm>
        </p:spPr>
        <p:txBody>
          <a:bodyPr wrap="square" anchor="b" anchorCtr="0">
            <a:spAutoFit/>
          </a:bodyPr>
          <a:lstStyle>
            <a:lvl1pPr>
              <a:lnSpc>
                <a:spcPct val="85000"/>
              </a:lnSpc>
              <a:defRPr sz="6000" b="0" baseline="0">
                <a:solidFill>
                  <a:schemeClr val="bg1"/>
                </a:solidFill>
              </a:defRPr>
            </a:lvl1pPr>
          </a:lstStyle>
          <a:p>
            <a:r>
              <a:rPr lang="en-GB"/>
              <a:t>INSERT TITLE OF THE PRESENTATION HERE</a:t>
            </a:r>
            <a:endParaRPr lang="en-US"/>
          </a:p>
        </p:txBody>
      </p:sp>
      <p:sp>
        <p:nvSpPr>
          <p:cNvPr id="21" name="Subhead">
            <a:extLst>
              <a:ext uri="{FF2B5EF4-FFF2-40B4-BE49-F238E27FC236}">
                <a16:creationId xmlns:a16="http://schemas.microsoft.com/office/drawing/2014/main" id="{4E8E2920-2064-9BC2-2E80-3CC8D3BB3621}"/>
              </a:ext>
            </a:extLst>
          </p:cNvPr>
          <p:cNvSpPr>
            <a:spLocks noGrp="1"/>
          </p:cNvSpPr>
          <p:nvPr>
            <p:ph type="body" sz="quarter" idx="10" hasCustomPrompt="1"/>
          </p:nvPr>
        </p:nvSpPr>
        <p:spPr>
          <a:xfrm>
            <a:off x="646113" y="4357892"/>
            <a:ext cx="4502937" cy="391628"/>
          </a:xfrm>
          <a:solidFill>
            <a:srgbClr val="AFD3C9"/>
          </a:solidFill>
        </p:spPr>
        <p:txBody>
          <a:bodyPr wrap="none" lIns="108000" tIns="72000" rIns="108000" bIns="72000" anchor="ctr" anchorCtr="0">
            <a:spAutoFit/>
          </a:bodyPr>
          <a:lstStyle>
            <a:lvl1pPr marL="0" indent="0">
              <a:buNone/>
              <a:defRPr kumimoji="0" lang="en-GB" sz="1600" b="0" i="0" u="none" strike="noStrike" kern="1200" cap="none" spc="0" normalizeH="0" baseline="0" dirty="0" smtClean="0">
                <a:ln>
                  <a:noFill/>
                </a:ln>
                <a:solidFill>
                  <a:schemeClr val="tx1"/>
                </a:solidFill>
                <a:effectLst/>
                <a:uLnTx/>
                <a:uFillTx/>
                <a:latin typeface="Publico Headline Bold" panose="020406020605040D0203" pitchFamily="18" charset="77"/>
                <a:ea typeface="+mn-ea"/>
                <a:cs typeface="+mn-cs"/>
              </a:defRPr>
            </a:lvl1pPr>
            <a:lvl2pP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stStyle>
          <a:p>
            <a:pPr lvl="0"/>
            <a:r>
              <a:rPr lang="en-GB" noProof="0"/>
              <a:t>Insert your subheading within this green box</a:t>
            </a:r>
          </a:p>
        </p:txBody>
      </p:sp>
      <p:sp>
        <p:nvSpPr>
          <p:cNvPr id="5" name="Rectangle 4">
            <a:extLst>
              <a:ext uri="{FF2B5EF4-FFF2-40B4-BE49-F238E27FC236}">
                <a16:creationId xmlns:a16="http://schemas.microsoft.com/office/drawing/2014/main" id="{35FAD4C6-EBA3-5361-AA8E-6E96E48D1DBB}"/>
              </a:ext>
            </a:extLst>
          </p:cNvPr>
          <p:cNvSpPr/>
          <p:nvPr userDrawn="1"/>
        </p:nvSpPr>
        <p:spPr>
          <a:xfrm>
            <a:off x="0" y="0"/>
            <a:ext cx="143775" cy="6858000"/>
          </a:xfrm>
          <a:prstGeom prst="rect">
            <a:avLst/>
          </a:prstGeom>
          <a:solidFill>
            <a:srgbClr val="AFD3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kkurat LL Light" panose="020B0404020101010102" pitchFamily="34" charset="-126"/>
              <a:ea typeface="+mn-ea"/>
              <a:cs typeface="+mn-cs"/>
            </a:endParaRPr>
          </a:p>
        </p:txBody>
      </p:sp>
    </p:spTree>
    <p:extLst>
      <p:ext uri="{BB962C8B-B14F-4D97-AF65-F5344CB8AC3E}">
        <p14:creationId xmlns:p14="http://schemas.microsoft.com/office/powerpoint/2010/main" val="2846699287"/>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Only - Light / Two Column">
    <p:bg>
      <p:bgPr>
        <a:solidFill>
          <a:schemeClr val="bg1"/>
        </a:solidFill>
        <a:effectLst/>
      </p:bgPr>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6C6FFA94-4BEE-8EEE-C0F4-09D87008AF70}"/>
              </a:ext>
            </a:extLst>
          </p:cNvPr>
          <p:cNvSpPr>
            <a:spLocks noGrp="1"/>
          </p:cNvSpPr>
          <p:nvPr>
            <p:ph type="title" hasCustomPrompt="1"/>
          </p:nvPr>
        </p:nvSpPr>
        <p:spPr>
          <a:xfrm>
            <a:off x="646113" y="360000"/>
            <a:ext cx="9940188" cy="1429366"/>
          </a:xfrm>
        </p:spPr>
        <p:txBody>
          <a:bodyPr wrap="square" anchor="t" anchorCtr="0">
            <a:spAutoFit/>
          </a:bodyPr>
          <a:lstStyle>
            <a:lvl1pPr>
              <a:lnSpc>
                <a:spcPct val="85000"/>
              </a:lnSpc>
              <a:defRPr sz="5400" b="0" baseline="0">
                <a:solidFill>
                  <a:schemeClr val="tx1"/>
                </a:solidFill>
              </a:defRPr>
            </a:lvl1pPr>
          </a:lstStyle>
          <a:p>
            <a:pPr>
              <a:lnSpc>
                <a:spcPct val="86000"/>
              </a:lnSpc>
            </a:pPr>
            <a:r>
              <a:rPr lang="en-US" sz="5400">
                <a:solidFill>
                  <a:schemeClr val="tx1"/>
                </a:solidFill>
                <a:latin typeface="Impact" panose="020B0806030902050204" pitchFamily="34" charset="0"/>
              </a:rPr>
              <a:t>Relevant content </a:t>
            </a:r>
            <a:br>
              <a:rPr lang="en-US" sz="5400">
                <a:solidFill>
                  <a:schemeClr val="tx1"/>
                </a:solidFill>
                <a:latin typeface="Impact" panose="020B0806030902050204" pitchFamily="34" charset="0"/>
              </a:rPr>
            </a:br>
            <a:r>
              <a:rPr lang="en-US" sz="5400">
                <a:solidFill>
                  <a:schemeClr val="tx1"/>
                </a:solidFill>
                <a:latin typeface="Impact" panose="020B0806030902050204" pitchFamily="34" charset="0"/>
              </a:rPr>
              <a:t>displayed with 2 columns</a:t>
            </a:r>
          </a:p>
        </p:txBody>
      </p:sp>
      <p:sp>
        <p:nvSpPr>
          <p:cNvPr id="3" name="Rectangle 2">
            <a:extLst>
              <a:ext uri="{FF2B5EF4-FFF2-40B4-BE49-F238E27FC236}">
                <a16:creationId xmlns:a16="http://schemas.microsoft.com/office/drawing/2014/main" id="{578950F3-DE45-6BC0-F635-21C29B8F7305}"/>
              </a:ext>
            </a:extLst>
          </p:cNvPr>
          <p:cNvSpPr/>
          <p:nvPr userDrawn="1"/>
        </p:nvSpPr>
        <p:spPr>
          <a:xfrm>
            <a:off x="0" y="0"/>
            <a:ext cx="143775"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kkurat LL Light" panose="020B0404020101010102" pitchFamily="34" charset="-126"/>
              <a:ea typeface="+mn-ea"/>
              <a:cs typeface="+mn-cs"/>
            </a:endParaRPr>
          </a:p>
        </p:txBody>
      </p:sp>
      <p:pic>
        <p:nvPicPr>
          <p:cNvPr id="4" name="Picture 3" descr="Icon&#10;&#10;Description automatically generated">
            <a:extLst>
              <a:ext uri="{FF2B5EF4-FFF2-40B4-BE49-F238E27FC236}">
                <a16:creationId xmlns:a16="http://schemas.microsoft.com/office/drawing/2014/main" id="{97396DB5-4A88-B5CD-65BB-423C622A1C0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258327" y="386377"/>
            <a:ext cx="294661" cy="294661"/>
          </a:xfrm>
          <a:prstGeom prst="rect">
            <a:avLst/>
          </a:prstGeom>
        </p:spPr>
      </p:pic>
      <p:sp>
        <p:nvSpPr>
          <p:cNvPr id="6" name="Text Placeholder 8">
            <a:extLst>
              <a:ext uri="{FF2B5EF4-FFF2-40B4-BE49-F238E27FC236}">
                <a16:creationId xmlns:a16="http://schemas.microsoft.com/office/drawing/2014/main" id="{2600644D-4535-825B-A3DA-EC236A66C0E5}"/>
              </a:ext>
            </a:extLst>
          </p:cNvPr>
          <p:cNvSpPr>
            <a:spLocks noGrp="1"/>
          </p:cNvSpPr>
          <p:nvPr>
            <p:ph type="body" sz="quarter" idx="13" hasCustomPrompt="1"/>
          </p:nvPr>
        </p:nvSpPr>
        <p:spPr>
          <a:xfrm>
            <a:off x="646113" y="2336800"/>
            <a:ext cx="4429646" cy="3657600"/>
          </a:xfrm>
        </p:spPr>
        <p:txBody>
          <a:bodyPr/>
          <a:lstStyle>
            <a:lvl1pPr>
              <a:defRPr/>
            </a:lvl1pPr>
          </a:lstStyle>
          <a:p>
            <a:pPr lvl="0"/>
            <a:r>
              <a:rPr lang="en-US" sz="1600"/>
              <a:t>Lorem ipsum dolor sit </a:t>
            </a:r>
            <a:r>
              <a:rPr lang="en-US" sz="1600" err="1"/>
              <a:t>amet</a:t>
            </a:r>
            <a:r>
              <a:rPr lang="en-US" sz="1600"/>
              <a:t>, </a:t>
            </a:r>
            <a:r>
              <a:rPr lang="en-US" sz="1600" err="1"/>
              <a:t>consectetur</a:t>
            </a:r>
            <a:r>
              <a:rPr lang="en-US" sz="1600"/>
              <a:t> </a:t>
            </a:r>
            <a:r>
              <a:rPr lang="en-US" sz="1600" err="1"/>
              <a:t>adipiscing</a:t>
            </a:r>
            <a:r>
              <a:rPr lang="en-US" sz="1600"/>
              <a:t> </a:t>
            </a:r>
            <a:r>
              <a:rPr lang="en-US" sz="1600" err="1"/>
              <a:t>elit</a:t>
            </a:r>
            <a:r>
              <a:rPr lang="en-US" sz="1600"/>
              <a:t>, sed do </a:t>
            </a:r>
            <a:r>
              <a:rPr lang="en-US" sz="1600" err="1"/>
              <a:t>eiusmod</a:t>
            </a:r>
            <a:r>
              <a:rPr lang="en-US" sz="1600"/>
              <a:t> </a:t>
            </a:r>
            <a:r>
              <a:rPr lang="en-US" sz="1600" err="1"/>
              <a:t>tempor</a:t>
            </a:r>
            <a:r>
              <a:rPr lang="en-US" sz="1600"/>
              <a:t> </a:t>
            </a:r>
            <a:r>
              <a:rPr lang="en-US" sz="1600" err="1"/>
              <a:t>incididunt</a:t>
            </a:r>
            <a:r>
              <a:rPr lang="en-US" sz="1600"/>
              <a:t> </a:t>
            </a:r>
            <a:r>
              <a:rPr lang="en-US" sz="1600" err="1"/>
              <a:t>ut</a:t>
            </a:r>
            <a:r>
              <a:rPr lang="en-US" sz="1600"/>
              <a:t> labore et dolore magna </a:t>
            </a:r>
            <a:r>
              <a:rPr lang="en-US" sz="1600" err="1"/>
              <a:t>aliqua</a:t>
            </a:r>
            <a:r>
              <a:rPr lang="en-US" sz="1600"/>
              <a:t>. Ut </a:t>
            </a:r>
            <a:r>
              <a:rPr lang="en-US" sz="1600" err="1"/>
              <a:t>enim</a:t>
            </a:r>
            <a:r>
              <a:rPr lang="en-US" sz="1600"/>
              <a:t> ad minim </a:t>
            </a:r>
            <a:r>
              <a:rPr lang="en-US" sz="1600" err="1"/>
              <a:t>veniam</a:t>
            </a:r>
            <a:r>
              <a:rPr lang="en-US" sz="1600"/>
              <a:t>, </a:t>
            </a:r>
            <a:r>
              <a:rPr lang="en-US" sz="1600" err="1"/>
              <a:t>quis</a:t>
            </a:r>
            <a:r>
              <a:rPr lang="en-US" sz="1600"/>
              <a:t> </a:t>
            </a:r>
            <a:r>
              <a:rPr lang="en-US" sz="1600" err="1"/>
              <a:t>nostrud</a:t>
            </a:r>
            <a:r>
              <a:rPr lang="en-US" sz="1600"/>
              <a:t> exercitation </a:t>
            </a:r>
            <a:r>
              <a:rPr lang="en-US" sz="1600" err="1"/>
              <a:t>ullamco</a:t>
            </a:r>
            <a:r>
              <a:rPr lang="en-US" sz="1600"/>
              <a:t> </a:t>
            </a:r>
            <a:r>
              <a:rPr lang="en-US" sz="1600" err="1"/>
              <a:t>laboris</a:t>
            </a:r>
            <a:r>
              <a:rPr lang="en-US" sz="1600"/>
              <a:t> nisi </a:t>
            </a:r>
            <a:r>
              <a:rPr lang="en-US" sz="1600" err="1"/>
              <a:t>ut</a:t>
            </a:r>
            <a:r>
              <a:rPr lang="en-US" sz="1600"/>
              <a:t> </a:t>
            </a:r>
            <a:r>
              <a:rPr lang="en-US" sz="1600" err="1"/>
              <a:t>aliquip</a:t>
            </a:r>
            <a:r>
              <a:rPr lang="en-US" sz="1600"/>
              <a:t> ex </a:t>
            </a:r>
            <a:r>
              <a:rPr lang="en-US" sz="1600" err="1"/>
              <a:t>ea</a:t>
            </a:r>
            <a:r>
              <a:rPr lang="en-US" sz="1600"/>
              <a:t> </a:t>
            </a:r>
            <a:r>
              <a:rPr lang="en-US" sz="1600" err="1"/>
              <a:t>commodo</a:t>
            </a:r>
            <a:r>
              <a:rPr lang="en-US" sz="1600"/>
              <a:t> </a:t>
            </a:r>
            <a:r>
              <a:rPr lang="en-US" sz="1600" err="1"/>
              <a:t>consequat</a:t>
            </a:r>
            <a:r>
              <a:rPr lang="en-US" sz="1600"/>
              <a:t>. Duis </a:t>
            </a:r>
            <a:r>
              <a:rPr lang="en-US" sz="1600" err="1"/>
              <a:t>aute</a:t>
            </a:r>
            <a:r>
              <a:rPr lang="en-US" sz="1600"/>
              <a:t> </a:t>
            </a:r>
            <a:r>
              <a:rPr lang="en-US" sz="1600" err="1"/>
              <a:t>irure</a:t>
            </a:r>
            <a:r>
              <a:rPr lang="en-US" sz="1600"/>
              <a:t> dolor in </a:t>
            </a:r>
            <a:r>
              <a:rPr lang="en-US" sz="1600" err="1"/>
              <a:t>reprehenderit</a:t>
            </a:r>
            <a:r>
              <a:rPr lang="en-US" sz="1600"/>
              <a:t> in </a:t>
            </a:r>
            <a:r>
              <a:rPr lang="en-US" sz="1600" err="1"/>
              <a:t>voluptate</a:t>
            </a:r>
            <a:r>
              <a:rPr lang="en-US" sz="1600"/>
              <a:t> </a:t>
            </a:r>
            <a:r>
              <a:rPr lang="en-US" sz="1600" err="1"/>
              <a:t>velit</a:t>
            </a:r>
            <a:r>
              <a:rPr lang="en-US" sz="1600"/>
              <a:t> </a:t>
            </a:r>
            <a:r>
              <a:rPr lang="en-US" sz="1600" err="1"/>
              <a:t>esse</a:t>
            </a:r>
            <a:r>
              <a:rPr lang="en-US" sz="1600"/>
              <a:t> </a:t>
            </a:r>
            <a:r>
              <a:rPr lang="en-US" sz="1600" err="1"/>
              <a:t>cillum</a:t>
            </a:r>
            <a:r>
              <a:rPr lang="en-US" sz="1600"/>
              <a:t> dolore </a:t>
            </a:r>
            <a:r>
              <a:rPr lang="en-US" sz="1600" err="1"/>
              <a:t>eu</a:t>
            </a:r>
            <a:r>
              <a:rPr lang="en-US" sz="1600"/>
              <a:t> </a:t>
            </a:r>
            <a:r>
              <a:rPr lang="en-US" sz="1600" err="1"/>
              <a:t>fugiat</a:t>
            </a:r>
            <a:r>
              <a:rPr lang="en-US" sz="1600"/>
              <a:t> </a:t>
            </a:r>
            <a:r>
              <a:rPr lang="en-US" sz="1600" err="1"/>
              <a:t>nulla</a:t>
            </a:r>
            <a:r>
              <a:rPr lang="en-US" sz="1600"/>
              <a:t> </a:t>
            </a:r>
            <a:r>
              <a:rPr lang="en-US" sz="1600" err="1"/>
              <a:t>pariatur</a:t>
            </a:r>
            <a:r>
              <a:rPr lang="en-US" sz="1600"/>
              <a:t>. </a:t>
            </a:r>
            <a:r>
              <a:rPr lang="en-US" sz="1600" err="1"/>
              <a:t>Excepteur</a:t>
            </a:r>
            <a:r>
              <a:rPr lang="en-US" sz="1600"/>
              <a:t> </a:t>
            </a:r>
            <a:r>
              <a:rPr lang="en-US" sz="1600" err="1"/>
              <a:t>sint</a:t>
            </a:r>
            <a:r>
              <a:rPr lang="en-US" sz="1600"/>
              <a:t> </a:t>
            </a:r>
            <a:r>
              <a:rPr lang="en-US" sz="1600" err="1"/>
              <a:t>occaecat</a:t>
            </a:r>
            <a:r>
              <a:rPr lang="en-US" sz="1600"/>
              <a:t> </a:t>
            </a:r>
            <a:r>
              <a:rPr lang="en-US" sz="1600" err="1"/>
              <a:t>cupidatat</a:t>
            </a:r>
            <a:r>
              <a:rPr lang="en-US" sz="1600"/>
              <a:t> non </a:t>
            </a:r>
            <a:r>
              <a:rPr lang="en-US" sz="1600" err="1"/>
              <a:t>proident</a:t>
            </a:r>
            <a:r>
              <a:rPr lang="en-US" sz="1600"/>
              <a:t>, sunt in culpa qui </a:t>
            </a:r>
            <a:r>
              <a:rPr lang="en-US" sz="1600" err="1"/>
              <a:t>officia</a:t>
            </a:r>
            <a:r>
              <a:rPr lang="en-US" sz="1600"/>
              <a:t> </a:t>
            </a:r>
            <a:r>
              <a:rPr lang="en-US" sz="1600" err="1"/>
              <a:t>deserunt</a:t>
            </a:r>
            <a:r>
              <a:rPr lang="en-US" sz="1600"/>
              <a:t> </a:t>
            </a:r>
            <a:r>
              <a:rPr lang="en-US" sz="1600" err="1"/>
              <a:t>mollit</a:t>
            </a:r>
            <a:r>
              <a:rPr lang="en-US" sz="1600"/>
              <a:t> </a:t>
            </a:r>
            <a:r>
              <a:rPr lang="en-US" sz="1600" err="1"/>
              <a:t>anim</a:t>
            </a:r>
            <a:r>
              <a:rPr lang="en-US" sz="1600"/>
              <a:t> id </a:t>
            </a:r>
            <a:r>
              <a:rPr lang="en-US" sz="1600" err="1"/>
              <a:t>est</a:t>
            </a:r>
            <a:r>
              <a:rPr lang="en-US" sz="1600"/>
              <a:t> </a:t>
            </a:r>
            <a:r>
              <a:rPr lang="en-US" sz="1600" err="1"/>
              <a:t>laborum</a:t>
            </a:r>
            <a:r>
              <a:rPr lang="en-US" sz="1600"/>
              <a:t>. </a:t>
            </a:r>
            <a:endParaRPr lang="en-GB"/>
          </a:p>
          <a:p>
            <a:pPr lvl="1"/>
            <a:r>
              <a:rPr lang="en-GB"/>
              <a:t>Second level</a:t>
            </a:r>
          </a:p>
          <a:p>
            <a:pPr lvl="2"/>
            <a:r>
              <a:rPr lang="en-GB"/>
              <a:t>Third level</a:t>
            </a:r>
          </a:p>
          <a:p>
            <a:pPr lvl="3"/>
            <a:r>
              <a:rPr lang="en-GB"/>
              <a:t>Fourth level</a:t>
            </a:r>
          </a:p>
          <a:p>
            <a:pPr lvl="4"/>
            <a:r>
              <a:rPr lang="en-GB"/>
              <a:t>Fifth level</a:t>
            </a:r>
            <a:endParaRPr lang="en-US"/>
          </a:p>
        </p:txBody>
      </p:sp>
      <p:sp>
        <p:nvSpPr>
          <p:cNvPr id="7" name="Text Placeholder 8">
            <a:extLst>
              <a:ext uri="{FF2B5EF4-FFF2-40B4-BE49-F238E27FC236}">
                <a16:creationId xmlns:a16="http://schemas.microsoft.com/office/drawing/2014/main" id="{6278F2E6-E6C4-FA80-01AE-9A132BC51205}"/>
              </a:ext>
            </a:extLst>
          </p:cNvPr>
          <p:cNvSpPr>
            <a:spLocks noGrp="1"/>
          </p:cNvSpPr>
          <p:nvPr>
            <p:ph type="body" sz="quarter" idx="14" hasCustomPrompt="1"/>
          </p:nvPr>
        </p:nvSpPr>
        <p:spPr>
          <a:xfrm>
            <a:off x="6156655" y="2336800"/>
            <a:ext cx="4429646" cy="3657600"/>
          </a:xfrm>
        </p:spPr>
        <p:txBody>
          <a:bodyPr/>
          <a:lstStyle>
            <a:lvl1pPr>
              <a:defRPr/>
            </a:lvl1pPr>
          </a:lstStyle>
          <a:p>
            <a:pPr lvl="0"/>
            <a:r>
              <a:rPr lang="en-US" sz="1600"/>
              <a:t>Lorem ipsum dolor sit </a:t>
            </a:r>
            <a:r>
              <a:rPr lang="en-US" sz="1600" err="1"/>
              <a:t>amet</a:t>
            </a:r>
            <a:r>
              <a:rPr lang="en-US" sz="1600"/>
              <a:t>, </a:t>
            </a:r>
            <a:r>
              <a:rPr lang="en-US" sz="1600" err="1"/>
              <a:t>consectetur</a:t>
            </a:r>
            <a:r>
              <a:rPr lang="en-US" sz="1600"/>
              <a:t> </a:t>
            </a:r>
            <a:r>
              <a:rPr lang="en-US" sz="1600" err="1"/>
              <a:t>adipiscing</a:t>
            </a:r>
            <a:r>
              <a:rPr lang="en-US" sz="1600"/>
              <a:t> </a:t>
            </a:r>
            <a:r>
              <a:rPr lang="en-US" sz="1600" err="1"/>
              <a:t>elit</a:t>
            </a:r>
            <a:r>
              <a:rPr lang="en-US" sz="1600"/>
              <a:t>, sed do </a:t>
            </a:r>
            <a:r>
              <a:rPr lang="en-US" sz="1600" err="1"/>
              <a:t>eiusmod</a:t>
            </a:r>
            <a:r>
              <a:rPr lang="en-US" sz="1600"/>
              <a:t> </a:t>
            </a:r>
            <a:r>
              <a:rPr lang="en-US" sz="1600" err="1"/>
              <a:t>tempor</a:t>
            </a:r>
            <a:r>
              <a:rPr lang="en-US" sz="1600"/>
              <a:t> </a:t>
            </a:r>
            <a:r>
              <a:rPr lang="en-US" sz="1600" err="1"/>
              <a:t>incididunt</a:t>
            </a:r>
            <a:r>
              <a:rPr lang="en-US" sz="1600"/>
              <a:t> </a:t>
            </a:r>
            <a:r>
              <a:rPr lang="en-US" sz="1600" err="1"/>
              <a:t>ut</a:t>
            </a:r>
            <a:r>
              <a:rPr lang="en-US" sz="1600"/>
              <a:t> labore et dolore magna </a:t>
            </a:r>
            <a:r>
              <a:rPr lang="en-US" sz="1600" err="1"/>
              <a:t>aliqua</a:t>
            </a:r>
            <a:r>
              <a:rPr lang="en-US" sz="1600"/>
              <a:t>. Ut </a:t>
            </a:r>
            <a:r>
              <a:rPr lang="en-US" sz="1600" err="1"/>
              <a:t>enim</a:t>
            </a:r>
            <a:r>
              <a:rPr lang="en-US" sz="1600"/>
              <a:t> ad minim </a:t>
            </a:r>
            <a:r>
              <a:rPr lang="en-US" sz="1600" err="1"/>
              <a:t>veniam</a:t>
            </a:r>
            <a:r>
              <a:rPr lang="en-US" sz="1600"/>
              <a:t>, </a:t>
            </a:r>
            <a:r>
              <a:rPr lang="en-US" sz="1600" err="1"/>
              <a:t>quis</a:t>
            </a:r>
            <a:r>
              <a:rPr lang="en-US" sz="1600"/>
              <a:t> </a:t>
            </a:r>
            <a:r>
              <a:rPr lang="en-US" sz="1600" err="1"/>
              <a:t>nostrud</a:t>
            </a:r>
            <a:r>
              <a:rPr lang="en-US" sz="1600"/>
              <a:t> exercitation </a:t>
            </a:r>
            <a:r>
              <a:rPr lang="en-US" sz="1600" err="1"/>
              <a:t>ullamco</a:t>
            </a:r>
            <a:r>
              <a:rPr lang="en-US" sz="1600"/>
              <a:t> </a:t>
            </a:r>
            <a:r>
              <a:rPr lang="en-US" sz="1600" err="1"/>
              <a:t>laboris</a:t>
            </a:r>
            <a:r>
              <a:rPr lang="en-US" sz="1600"/>
              <a:t> nisi </a:t>
            </a:r>
            <a:r>
              <a:rPr lang="en-US" sz="1600" err="1"/>
              <a:t>ut</a:t>
            </a:r>
            <a:r>
              <a:rPr lang="en-US" sz="1600"/>
              <a:t> </a:t>
            </a:r>
            <a:r>
              <a:rPr lang="en-US" sz="1600" err="1"/>
              <a:t>aliquip</a:t>
            </a:r>
            <a:r>
              <a:rPr lang="en-US" sz="1600"/>
              <a:t> ex </a:t>
            </a:r>
            <a:r>
              <a:rPr lang="en-US" sz="1600" err="1"/>
              <a:t>ea</a:t>
            </a:r>
            <a:r>
              <a:rPr lang="en-US" sz="1600"/>
              <a:t> </a:t>
            </a:r>
            <a:r>
              <a:rPr lang="en-US" sz="1600" err="1"/>
              <a:t>commodo</a:t>
            </a:r>
            <a:r>
              <a:rPr lang="en-US" sz="1600"/>
              <a:t> </a:t>
            </a:r>
            <a:r>
              <a:rPr lang="en-US" sz="1600" err="1"/>
              <a:t>consequat</a:t>
            </a:r>
            <a:r>
              <a:rPr lang="en-US" sz="1600"/>
              <a:t>. Duis </a:t>
            </a:r>
            <a:r>
              <a:rPr lang="en-US" sz="1600" err="1"/>
              <a:t>aute</a:t>
            </a:r>
            <a:r>
              <a:rPr lang="en-US" sz="1600"/>
              <a:t> </a:t>
            </a:r>
            <a:r>
              <a:rPr lang="en-US" sz="1600" err="1"/>
              <a:t>irure</a:t>
            </a:r>
            <a:r>
              <a:rPr lang="en-US" sz="1600"/>
              <a:t> dolor in </a:t>
            </a:r>
            <a:r>
              <a:rPr lang="en-US" sz="1600" err="1"/>
              <a:t>reprehenderit</a:t>
            </a:r>
            <a:r>
              <a:rPr lang="en-US" sz="1600"/>
              <a:t> in </a:t>
            </a:r>
            <a:r>
              <a:rPr lang="en-US" sz="1600" err="1"/>
              <a:t>voluptate</a:t>
            </a:r>
            <a:r>
              <a:rPr lang="en-US" sz="1600"/>
              <a:t> </a:t>
            </a:r>
            <a:r>
              <a:rPr lang="en-US" sz="1600" err="1"/>
              <a:t>velit</a:t>
            </a:r>
            <a:r>
              <a:rPr lang="en-US" sz="1600"/>
              <a:t> </a:t>
            </a:r>
            <a:r>
              <a:rPr lang="en-US" sz="1600" err="1"/>
              <a:t>esse</a:t>
            </a:r>
            <a:r>
              <a:rPr lang="en-US" sz="1600"/>
              <a:t> </a:t>
            </a:r>
            <a:r>
              <a:rPr lang="en-US" sz="1600" err="1"/>
              <a:t>cillum</a:t>
            </a:r>
            <a:r>
              <a:rPr lang="en-US" sz="1600"/>
              <a:t> dolore </a:t>
            </a:r>
            <a:r>
              <a:rPr lang="en-US" sz="1600" err="1"/>
              <a:t>eu</a:t>
            </a:r>
            <a:r>
              <a:rPr lang="en-US" sz="1600"/>
              <a:t> </a:t>
            </a:r>
            <a:r>
              <a:rPr lang="en-US" sz="1600" err="1"/>
              <a:t>fugiat</a:t>
            </a:r>
            <a:r>
              <a:rPr lang="en-US" sz="1600"/>
              <a:t> </a:t>
            </a:r>
            <a:r>
              <a:rPr lang="en-US" sz="1600" err="1"/>
              <a:t>nulla</a:t>
            </a:r>
            <a:r>
              <a:rPr lang="en-US" sz="1600"/>
              <a:t> </a:t>
            </a:r>
            <a:r>
              <a:rPr lang="en-US" sz="1600" err="1"/>
              <a:t>pariatur</a:t>
            </a:r>
            <a:r>
              <a:rPr lang="en-US" sz="1600"/>
              <a:t>. </a:t>
            </a:r>
            <a:r>
              <a:rPr lang="en-US" sz="1600" err="1"/>
              <a:t>Excepteur</a:t>
            </a:r>
            <a:r>
              <a:rPr lang="en-US" sz="1600"/>
              <a:t> </a:t>
            </a:r>
            <a:r>
              <a:rPr lang="en-US" sz="1600" err="1"/>
              <a:t>sint</a:t>
            </a:r>
            <a:r>
              <a:rPr lang="en-US" sz="1600"/>
              <a:t> </a:t>
            </a:r>
            <a:r>
              <a:rPr lang="en-US" sz="1600" err="1"/>
              <a:t>occaecat</a:t>
            </a:r>
            <a:r>
              <a:rPr lang="en-US" sz="1600"/>
              <a:t> </a:t>
            </a:r>
            <a:r>
              <a:rPr lang="en-US" sz="1600" err="1"/>
              <a:t>cupidatat</a:t>
            </a:r>
            <a:r>
              <a:rPr lang="en-US" sz="1600"/>
              <a:t> non </a:t>
            </a:r>
            <a:r>
              <a:rPr lang="en-US" sz="1600" err="1"/>
              <a:t>proident</a:t>
            </a:r>
            <a:r>
              <a:rPr lang="en-US" sz="1600"/>
              <a:t>, sunt in culpa qui </a:t>
            </a:r>
            <a:r>
              <a:rPr lang="en-US" sz="1600" err="1"/>
              <a:t>officia</a:t>
            </a:r>
            <a:r>
              <a:rPr lang="en-US" sz="1600"/>
              <a:t> </a:t>
            </a:r>
            <a:r>
              <a:rPr lang="en-US" sz="1600" err="1"/>
              <a:t>deserunt</a:t>
            </a:r>
            <a:r>
              <a:rPr lang="en-US" sz="1600"/>
              <a:t> </a:t>
            </a:r>
            <a:r>
              <a:rPr lang="en-US" sz="1600" err="1"/>
              <a:t>mollit</a:t>
            </a:r>
            <a:r>
              <a:rPr lang="en-US" sz="1600"/>
              <a:t> </a:t>
            </a:r>
            <a:r>
              <a:rPr lang="en-US" sz="1600" err="1"/>
              <a:t>anim</a:t>
            </a:r>
            <a:r>
              <a:rPr lang="en-US" sz="1600"/>
              <a:t> id </a:t>
            </a:r>
            <a:r>
              <a:rPr lang="en-US" sz="1600" err="1"/>
              <a:t>est</a:t>
            </a:r>
            <a:r>
              <a:rPr lang="en-US" sz="1600"/>
              <a:t> </a:t>
            </a:r>
            <a:r>
              <a:rPr lang="en-US" sz="1600" err="1"/>
              <a:t>laborum</a:t>
            </a:r>
            <a:r>
              <a:rPr lang="en-US" sz="1600"/>
              <a:t>. </a:t>
            </a:r>
            <a:endParaRPr lang="en-GB"/>
          </a:p>
          <a:p>
            <a:pPr lvl="1"/>
            <a:r>
              <a:rPr lang="en-GB"/>
              <a:t>Second level</a:t>
            </a:r>
          </a:p>
          <a:p>
            <a:pPr lvl="2"/>
            <a:r>
              <a:rPr lang="en-GB"/>
              <a:t>Third level</a:t>
            </a:r>
          </a:p>
          <a:p>
            <a:pPr lvl="3"/>
            <a:r>
              <a:rPr lang="en-GB"/>
              <a:t>Fourth level</a:t>
            </a:r>
          </a:p>
          <a:p>
            <a:pPr lvl="4"/>
            <a:r>
              <a:rPr lang="en-GB"/>
              <a:t>Fifth level</a:t>
            </a:r>
            <a:endParaRPr lang="en-US"/>
          </a:p>
        </p:txBody>
      </p:sp>
      <p:sp>
        <p:nvSpPr>
          <p:cNvPr id="11" name="TextBox 10">
            <a:extLst>
              <a:ext uri="{FF2B5EF4-FFF2-40B4-BE49-F238E27FC236}">
                <a16:creationId xmlns:a16="http://schemas.microsoft.com/office/drawing/2014/main" id="{2234DCBF-2B8C-FDAB-F7BB-907F7934D699}"/>
              </a:ext>
            </a:extLst>
          </p:cNvPr>
          <p:cNvSpPr txBox="1"/>
          <p:nvPr userDrawn="1"/>
        </p:nvSpPr>
        <p:spPr>
          <a:xfrm>
            <a:off x="11374074" y="6482272"/>
            <a:ext cx="711200" cy="276999"/>
          </a:xfrm>
          <a:prstGeom prst="rect">
            <a:avLst/>
          </a:prstGeom>
          <a:noFill/>
        </p:spPr>
        <p:txBody>
          <a:bodyPr wrap="square">
            <a:spAutoFit/>
          </a:bodyPr>
          <a:lstStyle/>
          <a:p>
            <a:pPr algn="r"/>
            <a:fld id="{3BDE516C-3F92-4BBF-8982-23C2FBFA20B2}" type="slidenum">
              <a:rPr lang="en-GB" sz="1200" b="0" i="0" kern="1200" smtClean="0">
                <a:solidFill>
                  <a:schemeClr val="tx1"/>
                </a:solidFill>
                <a:latin typeface="Impact" panose="020B0806030902050204" pitchFamily="34" charset="0"/>
                <a:ea typeface="Akkurat LL Light" panose="020B0404020101010102" pitchFamily="34" charset="-126"/>
                <a:cs typeface="Akkurat LL Light" panose="020B0404020101010102" pitchFamily="34" charset="-126"/>
              </a:rPr>
              <a:pPr algn="r"/>
              <a:t>‹#›</a:t>
            </a:fld>
            <a:endParaRPr lang="en-US" sz="1200"/>
          </a:p>
        </p:txBody>
      </p:sp>
      <p:cxnSp>
        <p:nvCxnSpPr>
          <p:cNvPr id="12" name="Straight Connector 11">
            <a:extLst>
              <a:ext uri="{FF2B5EF4-FFF2-40B4-BE49-F238E27FC236}">
                <a16:creationId xmlns:a16="http://schemas.microsoft.com/office/drawing/2014/main" id="{46DA2F16-777F-E2C6-EE15-4C214E91202F}"/>
              </a:ext>
            </a:extLst>
          </p:cNvPr>
          <p:cNvCxnSpPr/>
          <p:nvPr userDrawn="1"/>
        </p:nvCxnSpPr>
        <p:spPr>
          <a:xfrm flipH="1">
            <a:off x="11567337" y="6611667"/>
            <a:ext cx="164804" cy="0"/>
          </a:xfrm>
          <a:prstGeom prst="line">
            <a:avLst/>
          </a:prstGeom>
          <a:ln w="63500" cap="rnd">
            <a:solidFill>
              <a:srgbClr val="006E51"/>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37539465"/>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xt Only - Light / 2x Columns">
    <p:bg>
      <p:bgPr>
        <a:solidFill>
          <a:schemeClr val="bg1"/>
        </a:solidFill>
        <a:effectLst/>
      </p:bgPr>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6C6FFA94-4BEE-8EEE-C0F4-09D87008AF70}"/>
              </a:ext>
            </a:extLst>
          </p:cNvPr>
          <p:cNvSpPr>
            <a:spLocks noGrp="1"/>
          </p:cNvSpPr>
          <p:nvPr>
            <p:ph type="title" hasCustomPrompt="1"/>
          </p:nvPr>
        </p:nvSpPr>
        <p:spPr>
          <a:xfrm>
            <a:off x="646113" y="360000"/>
            <a:ext cx="10460502" cy="706347"/>
          </a:xfrm>
        </p:spPr>
        <p:txBody>
          <a:bodyPr wrap="square" anchor="t" anchorCtr="0">
            <a:spAutoFit/>
          </a:bodyPr>
          <a:lstStyle>
            <a:lvl1pPr>
              <a:lnSpc>
                <a:spcPct val="85000"/>
              </a:lnSpc>
              <a:defRPr sz="5400" b="0" baseline="0">
                <a:solidFill>
                  <a:schemeClr val="tx1"/>
                </a:solidFill>
              </a:defRPr>
            </a:lvl1pPr>
          </a:lstStyle>
          <a:p>
            <a:r>
              <a:rPr lang="en-US"/>
              <a:t>You can also Split your content</a:t>
            </a:r>
          </a:p>
        </p:txBody>
      </p:sp>
      <p:sp>
        <p:nvSpPr>
          <p:cNvPr id="9" name="Text Placeholder 8">
            <a:extLst>
              <a:ext uri="{FF2B5EF4-FFF2-40B4-BE49-F238E27FC236}">
                <a16:creationId xmlns:a16="http://schemas.microsoft.com/office/drawing/2014/main" id="{C129ACDD-633F-B2C0-2DAA-D9C57352923D}"/>
              </a:ext>
            </a:extLst>
          </p:cNvPr>
          <p:cNvSpPr>
            <a:spLocks noGrp="1"/>
          </p:cNvSpPr>
          <p:nvPr>
            <p:ph type="body" sz="quarter" idx="13" hasCustomPrompt="1"/>
          </p:nvPr>
        </p:nvSpPr>
        <p:spPr>
          <a:xfrm>
            <a:off x="648644" y="2865019"/>
            <a:ext cx="4250902" cy="2029832"/>
          </a:xfrm>
        </p:spPr>
        <p:txBody>
          <a:bodyPr/>
          <a:lstStyle/>
          <a:p>
            <a:pPr>
              <a:buClr>
                <a:srgbClr val="006A52"/>
              </a:buClr>
            </a:pPr>
            <a:r>
              <a:rPr lang="en-GB" sz="1600" b="0" i="0">
                <a:solidFill>
                  <a:srgbClr val="000000"/>
                </a:solidFill>
                <a:effectLst/>
                <a:ea typeface="Akkurat LL" panose="020B0504020101010102" pitchFamily="34" charset="-126"/>
                <a:cs typeface="Akkurat LL" panose="020B0504020101010102" pitchFamily="34" charset="-126"/>
              </a:rPr>
              <a:t>Lorem ipsum </a:t>
            </a:r>
            <a:r>
              <a:rPr lang="en-GB" sz="1600" b="0" i="0" err="1">
                <a:solidFill>
                  <a:srgbClr val="000000"/>
                </a:solidFill>
                <a:effectLst/>
                <a:ea typeface="Akkurat LL" panose="020B0504020101010102" pitchFamily="34" charset="-126"/>
                <a:cs typeface="Akkurat LL" panose="020B0504020101010102" pitchFamily="34" charset="-126"/>
              </a:rPr>
              <a:t>dolor</a:t>
            </a:r>
            <a:r>
              <a:rPr lang="en-GB" sz="1600" b="0" i="0">
                <a:solidFill>
                  <a:srgbClr val="000000"/>
                </a:solidFill>
                <a:effectLst/>
                <a:ea typeface="Akkurat LL" panose="020B0504020101010102" pitchFamily="34" charset="-126"/>
                <a:cs typeface="Akkurat LL" panose="020B0504020101010102" pitchFamily="34" charset="-126"/>
              </a:rPr>
              <a:t> sit </a:t>
            </a:r>
            <a:r>
              <a:rPr lang="en-GB" sz="1600" b="0" i="0" err="1">
                <a:solidFill>
                  <a:srgbClr val="000000"/>
                </a:solidFill>
                <a:effectLst/>
                <a:ea typeface="Akkurat LL" panose="020B0504020101010102" pitchFamily="34" charset="-126"/>
                <a:cs typeface="Akkurat LL" panose="020B0504020101010102" pitchFamily="34" charset="-126"/>
              </a:rPr>
              <a:t>amet</a:t>
            </a:r>
            <a:r>
              <a:rPr lang="en-GB" sz="1600" b="0" i="0">
                <a:solidFill>
                  <a:srgbClr val="000000"/>
                </a:solidFill>
                <a:effectLst/>
                <a:ea typeface="Akkurat LL" panose="020B0504020101010102" pitchFamily="34" charset="-126"/>
                <a:cs typeface="Akkurat LL" panose="020B0504020101010102" pitchFamily="34" charset="-126"/>
              </a:rPr>
              <a:t>, </a:t>
            </a:r>
            <a:r>
              <a:rPr lang="en-GB" sz="1600" b="0" i="0" err="1">
                <a:solidFill>
                  <a:srgbClr val="000000"/>
                </a:solidFill>
                <a:effectLst/>
                <a:ea typeface="Akkurat LL" panose="020B0504020101010102" pitchFamily="34" charset="-126"/>
                <a:cs typeface="Akkurat LL" panose="020B0504020101010102" pitchFamily="34" charset="-126"/>
              </a:rPr>
              <a:t>consectetur</a:t>
            </a:r>
            <a:r>
              <a:rPr lang="en-GB" sz="1600" b="0" i="0">
                <a:solidFill>
                  <a:srgbClr val="000000"/>
                </a:solidFill>
                <a:effectLst/>
                <a:ea typeface="Akkurat LL" panose="020B0504020101010102" pitchFamily="34" charset="-126"/>
                <a:cs typeface="Akkurat LL" panose="020B0504020101010102" pitchFamily="34" charset="-126"/>
              </a:rPr>
              <a:t> </a:t>
            </a:r>
            <a:r>
              <a:rPr lang="en-GB" sz="1600" b="0" i="0" err="1">
                <a:solidFill>
                  <a:srgbClr val="000000"/>
                </a:solidFill>
                <a:effectLst/>
                <a:ea typeface="Akkurat LL" panose="020B0504020101010102" pitchFamily="34" charset="-126"/>
                <a:cs typeface="Akkurat LL" panose="020B0504020101010102" pitchFamily="34" charset="-126"/>
              </a:rPr>
              <a:t>adipiscing</a:t>
            </a:r>
            <a:r>
              <a:rPr lang="en-GB" sz="1600" b="0" i="0">
                <a:solidFill>
                  <a:srgbClr val="000000"/>
                </a:solidFill>
                <a:effectLst/>
                <a:ea typeface="Akkurat LL" panose="020B0504020101010102" pitchFamily="34" charset="-126"/>
                <a:cs typeface="Akkurat LL" panose="020B0504020101010102" pitchFamily="34" charset="-126"/>
              </a:rPr>
              <a:t> </a:t>
            </a:r>
            <a:r>
              <a:rPr lang="en-GB" sz="1600" b="0" i="0" err="1">
                <a:solidFill>
                  <a:srgbClr val="000000"/>
                </a:solidFill>
                <a:effectLst/>
                <a:ea typeface="Akkurat LL" panose="020B0504020101010102" pitchFamily="34" charset="-126"/>
                <a:cs typeface="Akkurat LL" panose="020B0504020101010102" pitchFamily="34" charset="-126"/>
              </a:rPr>
              <a:t>elit</a:t>
            </a:r>
            <a:r>
              <a:rPr lang="en-GB" sz="1600" b="0" i="0">
                <a:solidFill>
                  <a:srgbClr val="000000"/>
                </a:solidFill>
                <a:effectLst/>
                <a:ea typeface="Akkurat LL" panose="020B0504020101010102" pitchFamily="34" charset="-126"/>
                <a:cs typeface="Akkurat LL" panose="020B0504020101010102" pitchFamily="34" charset="-126"/>
              </a:rPr>
              <a:t>, </a:t>
            </a:r>
            <a:r>
              <a:rPr lang="en-GB" sz="1600" b="0" i="0" err="1">
                <a:solidFill>
                  <a:srgbClr val="000000"/>
                </a:solidFill>
                <a:effectLst/>
                <a:ea typeface="Akkurat LL" panose="020B0504020101010102" pitchFamily="34" charset="-126"/>
                <a:cs typeface="Akkurat LL" panose="020B0504020101010102" pitchFamily="34" charset="-126"/>
              </a:rPr>
              <a:t>sed</a:t>
            </a:r>
            <a:r>
              <a:rPr lang="en-GB" sz="1600" b="0" i="0">
                <a:solidFill>
                  <a:srgbClr val="000000"/>
                </a:solidFill>
                <a:effectLst/>
                <a:ea typeface="Akkurat LL" panose="020B0504020101010102" pitchFamily="34" charset="-126"/>
                <a:cs typeface="Akkurat LL" panose="020B0504020101010102" pitchFamily="34" charset="-126"/>
              </a:rPr>
              <a:t> do </a:t>
            </a:r>
            <a:r>
              <a:rPr lang="en-GB" sz="1600" b="0" i="0" err="1">
                <a:solidFill>
                  <a:srgbClr val="000000"/>
                </a:solidFill>
                <a:effectLst/>
                <a:ea typeface="Akkurat LL" panose="020B0504020101010102" pitchFamily="34" charset="-126"/>
                <a:cs typeface="Akkurat LL" panose="020B0504020101010102" pitchFamily="34" charset="-126"/>
              </a:rPr>
              <a:t>eiusmod</a:t>
            </a:r>
            <a:r>
              <a:rPr lang="en-GB" sz="1600" b="0" i="0">
                <a:solidFill>
                  <a:srgbClr val="000000"/>
                </a:solidFill>
                <a:effectLst/>
                <a:ea typeface="Akkurat LL" panose="020B0504020101010102" pitchFamily="34" charset="-126"/>
                <a:cs typeface="Akkurat LL" panose="020B0504020101010102" pitchFamily="34" charset="-126"/>
              </a:rPr>
              <a:t> </a:t>
            </a:r>
            <a:r>
              <a:rPr lang="en-GB" sz="1600" b="0" i="0" err="1">
                <a:solidFill>
                  <a:srgbClr val="000000"/>
                </a:solidFill>
                <a:effectLst/>
                <a:ea typeface="Akkurat LL" panose="020B0504020101010102" pitchFamily="34" charset="-126"/>
                <a:cs typeface="Akkurat LL" panose="020B0504020101010102" pitchFamily="34" charset="-126"/>
              </a:rPr>
              <a:t>tempor</a:t>
            </a:r>
            <a:r>
              <a:rPr lang="en-GB" sz="1600" b="0" i="0">
                <a:solidFill>
                  <a:srgbClr val="000000"/>
                </a:solidFill>
                <a:effectLst/>
                <a:ea typeface="Akkurat LL" panose="020B0504020101010102" pitchFamily="34" charset="-126"/>
                <a:cs typeface="Akkurat LL" panose="020B0504020101010102" pitchFamily="34" charset="-126"/>
              </a:rPr>
              <a:t> </a:t>
            </a:r>
            <a:r>
              <a:rPr lang="en-GB" sz="1600" b="0" i="0" err="1">
                <a:solidFill>
                  <a:srgbClr val="000000"/>
                </a:solidFill>
                <a:effectLst/>
                <a:ea typeface="Akkurat LL" panose="020B0504020101010102" pitchFamily="34" charset="-126"/>
                <a:cs typeface="Akkurat LL" panose="020B0504020101010102" pitchFamily="34" charset="-126"/>
              </a:rPr>
              <a:t>incididunt</a:t>
            </a:r>
            <a:r>
              <a:rPr lang="en-GB" sz="1600" b="0" i="0">
                <a:solidFill>
                  <a:srgbClr val="000000"/>
                </a:solidFill>
                <a:effectLst/>
                <a:ea typeface="Akkurat LL" panose="020B0504020101010102" pitchFamily="34" charset="-126"/>
                <a:cs typeface="Akkurat LL" panose="020B0504020101010102" pitchFamily="34" charset="-126"/>
              </a:rPr>
              <a:t> </a:t>
            </a:r>
            <a:r>
              <a:rPr lang="en-GB" sz="1600" b="0" i="0" err="1">
                <a:solidFill>
                  <a:srgbClr val="000000"/>
                </a:solidFill>
                <a:effectLst/>
                <a:ea typeface="Akkurat LL" panose="020B0504020101010102" pitchFamily="34" charset="-126"/>
                <a:cs typeface="Akkurat LL" panose="020B0504020101010102" pitchFamily="34" charset="-126"/>
              </a:rPr>
              <a:t>ut</a:t>
            </a:r>
            <a:r>
              <a:rPr lang="en-GB" sz="1600" b="0" i="0">
                <a:solidFill>
                  <a:srgbClr val="000000"/>
                </a:solidFill>
                <a:effectLst/>
                <a:ea typeface="Akkurat LL" panose="020B0504020101010102" pitchFamily="34" charset="-126"/>
                <a:cs typeface="Akkurat LL" panose="020B0504020101010102" pitchFamily="34" charset="-126"/>
              </a:rPr>
              <a:t> labore et dolore magna </a:t>
            </a:r>
            <a:r>
              <a:rPr lang="en-GB" sz="1600" b="0" i="0" err="1">
                <a:solidFill>
                  <a:srgbClr val="000000"/>
                </a:solidFill>
                <a:effectLst/>
                <a:ea typeface="Akkurat LL" panose="020B0504020101010102" pitchFamily="34" charset="-126"/>
                <a:cs typeface="Akkurat LL" panose="020B0504020101010102" pitchFamily="34" charset="-126"/>
              </a:rPr>
              <a:t>aliqua</a:t>
            </a:r>
            <a:r>
              <a:rPr lang="en-GB" sz="1600" b="0" i="0">
                <a:solidFill>
                  <a:srgbClr val="000000"/>
                </a:solidFill>
                <a:effectLst/>
                <a:ea typeface="Akkurat LL" panose="020B0504020101010102" pitchFamily="34" charset="-126"/>
                <a:cs typeface="Akkurat LL" panose="020B0504020101010102" pitchFamily="34" charset="-126"/>
              </a:rPr>
              <a:t>. Ut </a:t>
            </a:r>
            <a:r>
              <a:rPr lang="en-GB" sz="1600" b="0" i="0" err="1">
                <a:solidFill>
                  <a:srgbClr val="000000"/>
                </a:solidFill>
                <a:effectLst/>
                <a:ea typeface="Akkurat LL" panose="020B0504020101010102" pitchFamily="34" charset="-126"/>
                <a:cs typeface="Akkurat LL" panose="020B0504020101010102" pitchFamily="34" charset="-126"/>
              </a:rPr>
              <a:t>enim</a:t>
            </a:r>
            <a:r>
              <a:rPr lang="en-GB" sz="1600" b="0" i="0">
                <a:solidFill>
                  <a:srgbClr val="000000"/>
                </a:solidFill>
                <a:effectLst/>
                <a:ea typeface="Akkurat LL" panose="020B0504020101010102" pitchFamily="34" charset="-126"/>
                <a:cs typeface="Akkurat LL" panose="020B0504020101010102" pitchFamily="34" charset="-126"/>
              </a:rPr>
              <a:t> ad minim </a:t>
            </a:r>
            <a:r>
              <a:rPr lang="en-GB" sz="1600" b="0" i="0" err="1">
                <a:solidFill>
                  <a:srgbClr val="000000"/>
                </a:solidFill>
                <a:effectLst/>
                <a:ea typeface="Akkurat LL" panose="020B0504020101010102" pitchFamily="34" charset="-126"/>
                <a:cs typeface="Akkurat LL" panose="020B0504020101010102" pitchFamily="34" charset="-126"/>
              </a:rPr>
              <a:t>veniam</a:t>
            </a:r>
            <a:endParaRPr lang="en-GB" sz="1600">
              <a:ea typeface="Akkurat LL" panose="020B0504020101010102" pitchFamily="34" charset="-126"/>
              <a:cs typeface="Akkurat LL" panose="020B0504020101010102" pitchFamily="34" charset="-126"/>
            </a:endParaRPr>
          </a:p>
        </p:txBody>
      </p:sp>
      <p:sp>
        <p:nvSpPr>
          <p:cNvPr id="3" name="Text Placeholder 8">
            <a:extLst>
              <a:ext uri="{FF2B5EF4-FFF2-40B4-BE49-F238E27FC236}">
                <a16:creationId xmlns:a16="http://schemas.microsoft.com/office/drawing/2014/main" id="{4E7373F1-628A-37A2-F30D-92AD59430AC0}"/>
              </a:ext>
            </a:extLst>
          </p:cNvPr>
          <p:cNvSpPr>
            <a:spLocks noGrp="1"/>
          </p:cNvSpPr>
          <p:nvPr>
            <p:ph type="body" sz="quarter" idx="14" hasCustomPrompt="1"/>
          </p:nvPr>
        </p:nvSpPr>
        <p:spPr>
          <a:xfrm>
            <a:off x="6287356" y="2865019"/>
            <a:ext cx="4250902" cy="2029832"/>
          </a:xfrm>
        </p:spPr>
        <p:txBody>
          <a:bodyPr/>
          <a:lstStyle/>
          <a:p>
            <a:pPr>
              <a:buClr>
                <a:srgbClr val="006A52"/>
              </a:buClr>
            </a:pPr>
            <a:r>
              <a:rPr lang="en-GB" sz="1600" b="0" i="0">
                <a:solidFill>
                  <a:srgbClr val="000000"/>
                </a:solidFill>
                <a:effectLst/>
                <a:ea typeface="Akkurat LL" panose="020B0504020101010102" pitchFamily="34" charset="-126"/>
                <a:cs typeface="Akkurat LL" panose="020B0504020101010102" pitchFamily="34" charset="-126"/>
              </a:rPr>
              <a:t>Lorem ipsum </a:t>
            </a:r>
            <a:r>
              <a:rPr lang="en-GB" sz="1600" b="0" i="0" err="1">
                <a:solidFill>
                  <a:srgbClr val="000000"/>
                </a:solidFill>
                <a:effectLst/>
                <a:ea typeface="Akkurat LL" panose="020B0504020101010102" pitchFamily="34" charset="-126"/>
                <a:cs typeface="Akkurat LL" panose="020B0504020101010102" pitchFamily="34" charset="-126"/>
              </a:rPr>
              <a:t>dolor</a:t>
            </a:r>
            <a:r>
              <a:rPr lang="en-GB" sz="1600" b="0" i="0">
                <a:solidFill>
                  <a:srgbClr val="000000"/>
                </a:solidFill>
                <a:effectLst/>
                <a:ea typeface="Akkurat LL" panose="020B0504020101010102" pitchFamily="34" charset="-126"/>
                <a:cs typeface="Akkurat LL" panose="020B0504020101010102" pitchFamily="34" charset="-126"/>
              </a:rPr>
              <a:t> sit </a:t>
            </a:r>
            <a:r>
              <a:rPr lang="en-GB" sz="1600" b="0" i="0" err="1">
                <a:solidFill>
                  <a:srgbClr val="000000"/>
                </a:solidFill>
                <a:effectLst/>
                <a:ea typeface="Akkurat LL" panose="020B0504020101010102" pitchFamily="34" charset="-126"/>
                <a:cs typeface="Akkurat LL" panose="020B0504020101010102" pitchFamily="34" charset="-126"/>
              </a:rPr>
              <a:t>amet</a:t>
            </a:r>
            <a:r>
              <a:rPr lang="en-GB" sz="1600" b="0" i="0">
                <a:solidFill>
                  <a:srgbClr val="000000"/>
                </a:solidFill>
                <a:effectLst/>
                <a:ea typeface="Akkurat LL" panose="020B0504020101010102" pitchFamily="34" charset="-126"/>
                <a:cs typeface="Akkurat LL" panose="020B0504020101010102" pitchFamily="34" charset="-126"/>
              </a:rPr>
              <a:t>, </a:t>
            </a:r>
            <a:r>
              <a:rPr lang="en-GB" sz="1600" b="0" i="0" err="1">
                <a:solidFill>
                  <a:srgbClr val="000000"/>
                </a:solidFill>
                <a:effectLst/>
                <a:ea typeface="Akkurat LL" panose="020B0504020101010102" pitchFamily="34" charset="-126"/>
                <a:cs typeface="Akkurat LL" panose="020B0504020101010102" pitchFamily="34" charset="-126"/>
              </a:rPr>
              <a:t>consectetur</a:t>
            </a:r>
            <a:r>
              <a:rPr lang="en-GB" sz="1600" b="0" i="0">
                <a:solidFill>
                  <a:srgbClr val="000000"/>
                </a:solidFill>
                <a:effectLst/>
                <a:ea typeface="Akkurat LL" panose="020B0504020101010102" pitchFamily="34" charset="-126"/>
                <a:cs typeface="Akkurat LL" panose="020B0504020101010102" pitchFamily="34" charset="-126"/>
              </a:rPr>
              <a:t> </a:t>
            </a:r>
            <a:r>
              <a:rPr lang="en-GB" sz="1600" b="0" i="0" err="1">
                <a:solidFill>
                  <a:srgbClr val="000000"/>
                </a:solidFill>
                <a:effectLst/>
                <a:ea typeface="Akkurat LL" panose="020B0504020101010102" pitchFamily="34" charset="-126"/>
                <a:cs typeface="Akkurat LL" panose="020B0504020101010102" pitchFamily="34" charset="-126"/>
              </a:rPr>
              <a:t>adipiscing</a:t>
            </a:r>
            <a:r>
              <a:rPr lang="en-GB" sz="1600" b="0" i="0">
                <a:solidFill>
                  <a:srgbClr val="000000"/>
                </a:solidFill>
                <a:effectLst/>
                <a:ea typeface="Akkurat LL" panose="020B0504020101010102" pitchFamily="34" charset="-126"/>
                <a:cs typeface="Akkurat LL" panose="020B0504020101010102" pitchFamily="34" charset="-126"/>
              </a:rPr>
              <a:t> </a:t>
            </a:r>
            <a:r>
              <a:rPr lang="en-GB" sz="1600" b="0" i="0" err="1">
                <a:solidFill>
                  <a:srgbClr val="000000"/>
                </a:solidFill>
                <a:effectLst/>
                <a:ea typeface="Akkurat LL" panose="020B0504020101010102" pitchFamily="34" charset="-126"/>
                <a:cs typeface="Akkurat LL" panose="020B0504020101010102" pitchFamily="34" charset="-126"/>
              </a:rPr>
              <a:t>elit</a:t>
            </a:r>
            <a:r>
              <a:rPr lang="en-GB" sz="1600" b="0" i="0">
                <a:solidFill>
                  <a:srgbClr val="000000"/>
                </a:solidFill>
                <a:effectLst/>
                <a:ea typeface="Akkurat LL" panose="020B0504020101010102" pitchFamily="34" charset="-126"/>
                <a:cs typeface="Akkurat LL" panose="020B0504020101010102" pitchFamily="34" charset="-126"/>
              </a:rPr>
              <a:t>, </a:t>
            </a:r>
            <a:r>
              <a:rPr lang="en-GB" sz="1600" b="0" i="0" err="1">
                <a:solidFill>
                  <a:srgbClr val="000000"/>
                </a:solidFill>
                <a:effectLst/>
                <a:ea typeface="Akkurat LL" panose="020B0504020101010102" pitchFamily="34" charset="-126"/>
                <a:cs typeface="Akkurat LL" panose="020B0504020101010102" pitchFamily="34" charset="-126"/>
              </a:rPr>
              <a:t>sed</a:t>
            </a:r>
            <a:r>
              <a:rPr lang="en-GB" sz="1600" b="0" i="0">
                <a:solidFill>
                  <a:srgbClr val="000000"/>
                </a:solidFill>
                <a:effectLst/>
                <a:ea typeface="Akkurat LL" panose="020B0504020101010102" pitchFamily="34" charset="-126"/>
                <a:cs typeface="Akkurat LL" panose="020B0504020101010102" pitchFamily="34" charset="-126"/>
              </a:rPr>
              <a:t> do </a:t>
            </a:r>
            <a:r>
              <a:rPr lang="en-GB" sz="1600" b="0" i="0" err="1">
                <a:solidFill>
                  <a:srgbClr val="000000"/>
                </a:solidFill>
                <a:effectLst/>
                <a:ea typeface="Akkurat LL" panose="020B0504020101010102" pitchFamily="34" charset="-126"/>
                <a:cs typeface="Akkurat LL" panose="020B0504020101010102" pitchFamily="34" charset="-126"/>
              </a:rPr>
              <a:t>eiusmod</a:t>
            </a:r>
            <a:r>
              <a:rPr lang="en-GB" sz="1600" b="0" i="0">
                <a:solidFill>
                  <a:srgbClr val="000000"/>
                </a:solidFill>
                <a:effectLst/>
                <a:ea typeface="Akkurat LL" panose="020B0504020101010102" pitchFamily="34" charset="-126"/>
                <a:cs typeface="Akkurat LL" panose="020B0504020101010102" pitchFamily="34" charset="-126"/>
              </a:rPr>
              <a:t> </a:t>
            </a:r>
            <a:r>
              <a:rPr lang="en-GB" sz="1600" b="0" i="0" err="1">
                <a:solidFill>
                  <a:srgbClr val="000000"/>
                </a:solidFill>
                <a:effectLst/>
                <a:ea typeface="Akkurat LL" panose="020B0504020101010102" pitchFamily="34" charset="-126"/>
                <a:cs typeface="Akkurat LL" panose="020B0504020101010102" pitchFamily="34" charset="-126"/>
              </a:rPr>
              <a:t>tempor</a:t>
            </a:r>
            <a:r>
              <a:rPr lang="en-GB" sz="1600" b="0" i="0">
                <a:solidFill>
                  <a:srgbClr val="000000"/>
                </a:solidFill>
                <a:effectLst/>
                <a:ea typeface="Akkurat LL" panose="020B0504020101010102" pitchFamily="34" charset="-126"/>
                <a:cs typeface="Akkurat LL" panose="020B0504020101010102" pitchFamily="34" charset="-126"/>
              </a:rPr>
              <a:t> </a:t>
            </a:r>
            <a:r>
              <a:rPr lang="en-GB" sz="1600" b="0" i="0" err="1">
                <a:solidFill>
                  <a:srgbClr val="000000"/>
                </a:solidFill>
                <a:effectLst/>
                <a:ea typeface="Akkurat LL" panose="020B0504020101010102" pitchFamily="34" charset="-126"/>
                <a:cs typeface="Akkurat LL" panose="020B0504020101010102" pitchFamily="34" charset="-126"/>
              </a:rPr>
              <a:t>incididunt</a:t>
            </a:r>
            <a:r>
              <a:rPr lang="en-GB" sz="1600" b="0" i="0">
                <a:solidFill>
                  <a:srgbClr val="000000"/>
                </a:solidFill>
                <a:effectLst/>
                <a:ea typeface="Akkurat LL" panose="020B0504020101010102" pitchFamily="34" charset="-126"/>
                <a:cs typeface="Akkurat LL" panose="020B0504020101010102" pitchFamily="34" charset="-126"/>
              </a:rPr>
              <a:t> </a:t>
            </a:r>
            <a:r>
              <a:rPr lang="en-GB" sz="1600" b="0" i="0" err="1">
                <a:solidFill>
                  <a:srgbClr val="000000"/>
                </a:solidFill>
                <a:effectLst/>
                <a:ea typeface="Akkurat LL" panose="020B0504020101010102" pitchFamily="34" charset="-126"/>
                <a:cs typeface="Akkurat LL" panose="020B0504020101010102" pitchFamily="34" charset="-126"/>
              </a:rPr>
              <a:t>ut</a:t>
            </a:r>
            <a:r>
              <a:rPr lang="en-GB" sz="1600" b="0" i="0">
                <a:solidFill>
                  <a:srgbClr val="000000"/>
                </a:solidFill>
                <a:effectLst/>
                <a:ea typeface="Akkurat LL" panose="020B0504020101010102" pitchFamily="34" charset="-126"/>
                <a:cs typeface="Akkurat LL" panose="020B0504020101010102" pitchFamily="34" charset="-126"/>
              </a:rPr>
              <a:t> labore et dolore magna </a:t>
            </a:r>
            <a:r>
              <a:rPr lang="en-GB" sz="1600" b="0" i="0" err="1">
                <a:solidFill>
                  <a:srgbClr val="000000"/>
                </a:solidFill>
                <a:effectLst/>
                <a:ea typeface="Akkurat LL" panose="020B0504020101010102" pitchFamily="34" charset="-126"/>
                <a:cs typeface="Akkurat LL" panose="020B0504020101010102" pitchFamily="34" charset="-126"/>
              </a:rPr>
              <a:t>aliqua</a:t>
            </a:r>
            <a:r>
              <a:rPr lang="en-GB" sz="1600" b="0" i="0">
                <a:solidFill>
                  <a:srgbClr val="000000"/>
                </a:solidFill>
                <a:effectLst/>
                <a:ea typeface="Akkurat LL" panose="020B0504020101010102" pitchFamily="34" charset="-126"/>
                <a:cs typeface="Akkurat LL" panose="020B0504020101010102" pitchFamily="34" charset="-126"/>
              </a:rPr>
              <a:t>. Ut </a:t>
            </a:r>
            <a:r>
              <a:rPr lang="en-GB" sz="1600" b="0" i="0" err="1">
                <a:solidFill>
                  <a:srgbClr val="000000"/>
                </a:solidFill>
                <a:effectLst/>
                <a:ea typeface="Akkurat LL" panose="020B0504020101010102" pitchFamily="34" charset="-126"/>
                <a:cs typeface="Akkurat LL" panose="020B0504020101010102" pitchFamily="34" charset="-126"/>
              </a:rPr>
              <a:t>enim</a:t>
            </a:r>
            <a:r>
              <a:rPr lang="en-GB" sz="1600" b="0" i="0">
                <a:solidFill>
                  <a:srgbClr val="000000"/>
                </a:solidFill>
                <a:effectLst/>
                <a:ea typeface="Akkurat LL" panose="020B0504020101010102" pitchFamily="34" charset="-126"/>
                <a:cs typeface="Akkurat LL" panose="020B0504020101010102" pitchFamily="34" charset="-126"/>
              </a:rPr>
              <a:t> ad minim </a:t>
            </a:r>
            <a:r>
              <a:rPr lang="en-GB" sz="1600" b="0" i="0" err="1">
                <a:solidFill>
                  <a:srgbClr val="000000"/>
                </a:solidFill>
                <a:effectLst/>
                <a:ea typeface="Akkurat LL" panose="020B0504020101010102" pitchFamily="34" charset="-126"/>
                <a:cs typeface="Akkurat LL" panose="020B0504020101010102" pitchFamily="34" charset="-126"/>
              </a:rPr>
              <a:t>veniam</a:t>
            </a:r>
            <a:endParaRPr lang="en-GB" sz="1600">
              <a:ea typeface="Akkurat LL" panose="020B0504020101010102" pitchFamily="34" charset="-126"/>
              <a:cs typeface="Akkurat LL" panose="020B0504020101010102" pitchFamily="34" charset="-126"/>
            </a:endParaRPr>
          </a:p>
        </p:txBody>
      </p:sp>
      <p:sp>
        <p:nvSpPr>
          <p:cNvPr id="4" name="Rectangle 3">
            <a:extLst>
              <a:ext uri="{FF2B5EF4-FFF2-40B4-BE49-F238E27FC236}">
                <a16:creationId xmlns:a16="http://schemas.microsoft.com/office/drawing/2014/main" id="{770D4DC5-4B6D-A931-7014-C9F092E477B7}"/>
              </a:ext>
            </a:extLst>
          </p:cNvPr>
          <p:cNvSpPr/>
          <p:nvPr userDrawn="1"/>
        </p:nvSpPr>
        <p:spPr>
          <a:xfrm>
            <a:off x="0" y="0"/>
            <a:ext cx="143775"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kkurat LL Light" panose="020B0404020101010102" pitchFamily="34" charset="-126"/>
              <a:ea typeface="+mn-ea"/>
              <a:cs typeface="+mn-cs"/>
            </a:endParaRPr>
          </a:p>
        </p:txBody>
      </p:sp>
      <p:sp>
        <p:nvSpPr>
          <p:cNvPr id="5" name="Subhead">
            <a:extLst>
              <a:ext uri="{FF2B5EF4-FFF2-40B4-BE49-F238E27FC236}">
                <a16:creationId xmlns:a16="http://schemas.microsoft.com/office/drawing/2014/main" id="{4B79E98B-8C55-7C71-C510-90E07EC5B9FD}"/>
              </a:ext>
            </a:extLst>
          </p:cNvPr>
          <p:cNvSpPr>
            <a:spLocks noGrp="1"/>
          </p:cNvSpPr>
          <p:nvPr>
            <p:ph type="body" sz="quarter" idx="15" hasCustomPrompt="1"/>
          </p:nvPr>
        </p:nvSpPr>
        <p:spPr>
          <a:xfrm>
            <a:off x="646113" y="2334001"/>
            <a:ext cx="650920" cy="391628"/>
          </a:xfrm>
          <a:solidFill>
            <a:schemeClr val="accent1"/>
          </a:solidFill>
        </p:spPr>
        <p:txBody>
          <a:bodyPr wrap="none" lIns="108000" tIns="72000" rIns="108000" bIns="72000" anchor="ctr" anchorCtr="0">
            <a:spAutoFit/>
          </a:bodyPr>
          <a:lstStyle>
            <a:lvl1pPr marL="0" inden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stStyle>
          <a:p>
            <a:pPr lvl="0"/>
            <a:r>
              <a:rPr lang="en-GB" noProof="0"/>
              <a:t>Text</a:t>
            </a:r>
          </a:p>
        </p:txBody>
      </p:sp>
      <p:sp>
        <p:nvSpPr>
          <p:cNvPr id="6" name="Subhead">
            <a:extLst>
              <a:ext uri="{FF2B5EF4-FFF2-40B4-BE49-F238E27FC236}">
                <a16:creationId xmlns:a16="http://schemas.microsoft.com/office/drawing/2014/main" id="{D21DEED7-A11C-0834-ED09-E0FE1F0A96D5}"/>
              </a:ext>
            </a:extLst>
          </p:cNvPr>
          <p:cNvSpPr>
            <a:spLocks noGrp="1"/>
          </p:cNvSpPr>
          <p:nvPr>
            <p:ph type="body" sz="quarter" idx="16" hasCustomPrompt="1"/>
          </p:nvPr>
        </p:nvSpPr>
        <p:spPr>
          <a:xfrm>
            <a:off x="6287356" y="2334001"/>
            <a:ext cx="650920" cy="391628"/>
          </a:xfrm>
          <a:solidFill>
            <a:schemeClr val="accent1"/>
          </a:solidFill>
        </p:spPr>
        <p:txBody>
          <a:bodyPr wrap="none" lIns="108000" tIns="72000" rIns="108000" bIns="72000" anchor="ctr" anchorCtr="0">
            <a:spAutoFit/>
          </a:bodyPr>
          <a:lstStyle>
            <a:lvl1pPr marL="0" inden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stStyle>
          <a:p>
            <a:pPr lvl="0"/>
            <a:r>
              <a:rPr lang="en-GB" noProof="0"/>
              <a:t>Text</a:t>
            </a:r>
          </a:p>
        </p:txBody>
      </p:sp>
      <p:pic>
        <p:nvPicPr>
          <p:cNvPr id="7" name="Picture 6" descr="Icon&#10;&#10;Description automatically generated">
            <a:extLst>
              <a:ext uri="{FF2B5EF4-FFF2-40B4-BE49-F238E27FC236}">
                <a16:creationId xmlns:a16="http://schemas.microsoft.com/office/drawing/2014/main" id="{ABE6DEC5-7947-F601-2608-153301E8B67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258327" y="386377"/>
            <a:ext cx="294661" cy="294661"/>
          </a:xfrm>
          <a:prstGeom prst="rect">
            <a:avLst/>
          </a:prstGeom>
        </p:spPr>
      </p:pic>
      <p:sp>
        <p:nvSpPr>
          <p:cNvPr id="13" name="TextBox 12">
            <a:extLst>
              <a:ext uri="{FF2B5EF4-FFF2-40B4-BE49-F238E27FC236}">
                <a16:creationId xmlns:a16="http://schemas.microsoft.com/office/drawing/2014/main" id="{9DC7D1E9-1845-CB82-E88B-2B08025DC9E9}"/>
              </a:ext>
            </a:extLst>
          </p:cNvPr>
          <p:cNvSpPr txBox="1"/>
          <p:nvPr userDrawn="1"/>
        </p:nvSpPr>
        <p:spPr>
          <a:xfrm>
            <a:off x="11374074" y="6482272"/>
            <a:ext cx="711200" cy="276999"/>
          </a:xfrm>
          <a:prstGeom prst="rect">
            <a:avLst/>
          </a:prstGeom>
          <a:noFill/>
        </p:spPr>
        <p:txBody>
          <a:bodyPr wrap="square">
            <a:spAutoFit/>
          </a:bodyPr>
          <a:lstStyle/>
          <a:p>
            <a:pPr algn="r"/>
            <a:fld id="{3BDE516C-3F92-4BBF-8982-23C2FBFA20B2}" type="slidenum">
              <a:rPr lang="en-GB" sz="1200" b="0" i="0" kern="1200" smtClean="0">
                <a:solidFill>
                  <a:schemeClr val="tx1"/>
                </a:solidFill>
                <a:latin typeface="Impact" panose="020B0806030902050204" pitchFamily="34" charset="0"/>
                <a:ea typeface="Akkurat LL Light" panose="020B0404020101010102" pitchFamily="34" charset="-126"/>
                <a:cs typeface="Akkurat LL Light" panose="020B0404020101010102" pitchFamily="34" charset="-126"/>
              </a:rPr>
              <a:pPr algn="r"/>
              <a:t>‹#›</a:t>
            </a:fld>
            <a:endParaRPr lang="en-US" sz="1200"/>
          </a:p>
        </p:txBody>
      </p:sp>
      <p:cxnSp>
        <p:nvCxnSpPr>
          <p:cNvPr id="14" name="Straight Connector 13">
            <a:extLst>
              <a:ext uri="{FF2B5EF4-FFF2-40B4-BE49-F238E27FC236}">
                <a16:creationId xmlns:a16="http://schemas.microsoft.com/office/drawing/2014/main" id="{C3C010F6-A974-9CC1-E1A8-C7CB4CBDAB23}"/>
              </a:ext>
            </a:extLst>
          </p:cNvPr>
          <p:cNvCxnSpPr/>
          <p:nvPr userDrawn="1"/>
        </p:nvCxnSpPr>
        <p:spPr>
          <a:xfrm flipH="1">
            <a:off x="11567337" y="6611667"/>
            <a:ext cx="164804" cy="0"/>
          </a:xfrm>
          <a:prstGeom prst="line">
            <a:avLst/>
          </a:prstGeom>
          <a:ln w="63500" cap="rnd">
            <a:solidFill>
              <a:srgbClr val="006E51"/>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03859791"/>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 Only - Light / 3x Columns">
    <p:bg>
      <p:bgPr>
        <a:solidFill>
          <a:schemeClr val="bg1"/>
        </a:solidFill>
        <a:effectLst/>
      </p:bgPr>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6C6FFA94-4BEE-8EEE-C0F4-09D87008AF70}"/>
              </a:ext>
            </a:extLst>
          </p:cNvPr>
          <p:cNvSpPr>
            <a:spLocks noGrp="1"/>
          </p:cNvSpPr>
          <p:nvPr>
            <p:ph type="title" hasCustomPrompt="1"/>
          </p:nvPr>
        </p:nvSpPr>
        <p:spPr>
          <a:xfrm>
            <a:off x="646112" y="360000"/>
            <a:ext cx="10426896" cy="706347"/>
          </a:xfrm>
        </p:spPr>
        <p:txBody>
          <a:bodyPr wrap="square" anchor="t" anchorCtr="0">
            <a:spAutoFit/>
          </a:bodyPr>
          <a:lstStyle>
            <a:lvl1pPr>
              <a:lnSpc>
                <a:spcPct val="85000"/>
              </a:lnSpc>
              <a:defRPr sz="5400" b="0" baseline="0">
                <a:solidFill>
                  <a:schemeClr val="tx1"/>
                </a:solidFill>
              </a:defRPr>
            </a:lvl1pPr>
          </a:lstStyle>
          <a:p>
            <a:r>
              <a:rPr lang="en-US"/>
              <a:t>In two or three columns</a:t>
            </a:r>
          </a:p>
        </p:txBody>
      </p:sp>
      <p:sp>
        <p:nvSpPr>
          <p:cNvPr id="3" name="Rectangle 2">
            <a:extLst>
              <a:ext uri="{FF2B5EF4-FFF2-40B4-BE49-F238E27FC236}">
                <a16:creationId xmlns:a16="http://schemas.microsoft.com/office/drawing/2014/main" id="{11C7FF76-2FD4-2EAE-9305-0784D79DE438}"/>
              </a:ext>
            </a:extLst>
          </p:cNvPr>
          <p:cNvSpPr/>
          <p:nvPr userDrawn="1"/>
        </p:nvSpPr>
        <p:spPr>
          <a:xfrm>
            <a:off x="0" y="0"/>
            <a:ext cx="143775"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kkurat LL Light" panose="020B0404020101010102" pitchFamily="34" charset="-126"/>
              <a:ea typeface="+mn-ea"/>
              <a:cs typeface="+mn-cs"/>
            </a:endParaRPr>
          </a:p>
        </p:txBody>
      </p:sp>
      <p:sp>
        <p:nvSpPr>
          <p:cNvPr id="10" name="Subhead">
            <a:extLst>
              <a:ext uri="{FF2B5EF4-FFF2-40B4-BE49-F238E27FC236}">
                <a16:creationId xmlns:a16="http://schemas.microsoft.com/office/drawing/2014/main" id="{13C732D6-C6EC-45C9-1C7C-C5296198B90D}"/>
              </a:ext>
            </a:extLst>
          </p:cNvPr>
          <p:cNvSpPr>
            <a:spLocks noGrp="1"/>
          </p:cNvSpPr>
          <p:nvPr>
            <p:ph type="body" sz="quarter" idx="16" hasCustomPrompt="1"/>
          </p:nvPr>
        </p:nvSpPr>
        <p:spPr>
          <a:xfrm>
            <a:off x="646113" y="2334001"/>
            <a:ext cx="650920" cy="391628"/>
          </a:xfrm>
          <a:solidFill>
            <a:schemeClr val="accent1"/>
          </a:solidFill>
        </p:spPr>
        <p:txBody>
          <a:bodyPr wrap="none" lIns="108000" tIns="72000" rIns="108000" bIns="72000" anchor="ctr" anchorCtr="0">
            <a:spAutoFit/>
          </a:bodyPr>
          <a:lstStyle>
            <a:lvl1pPr marL="0" inden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stStyle>
          <a:p>
            <a:pPr lvl="0"/>
            <a:r>
              <a:rPr lang="en-GB" noProof="0"/>
              <a:t>Text</a:t>
            </a:r>
          </a:p>
        </p:txBody>
      </p:sp>
      <p:sp>
        <p:nvSpPr>
          <p:cNvPr id="11" name="Text Placeholder 8">
            <a:extLst>
              <a:ext uri="{FF2B5EF4-FFF2-40B4-BE49-F238E27FC236}">
                <a16:creationId xmlns:a16="http://schemas.microsoft.com/office/drawing/2014/main" id="{3F6C21D7-ED79-DDC6-2EAC-E4CBF7EC9EA4}"/>
              </a:ext>
            </a:extLst>
          </p:cNvPr>
          <p:cNvSpPr>
            <a:spLocks noGrp="1"/>
          </p:cNvSpPr>
          <p:nvPr>
            <p:ph type="body" sz="quarter" idx="13" hasCustomPrompt="1"/>
          </p:nvPr>
        </p:nvSpPr>
        <p:spPr>
          <a:xfrm>
            <a:off x="648644" y="2865019"/>
            <a:ext cx="3381469" cy="2029832"/>
          </a:xfrm>
        </p:spPr>
        <p:txBody>
          <a:bodyPr/>
          <a:lstStyle/>
          <a:p>
            <a:pPr>
              <a:buClr>
                <a:srgbClr val="006A52"/>
              </a:buClr>
            </a:pPr>
            <a:r>
              <a:rPr lang="en-GB" sz="1600" b="0" i="0">
                <a:solidFill>
                  <a:srgbClr val="000000"/>
                </a:solidFill>
                <a:effectLst/>
                <a:ea typeface="Akkurat LL" panose="020B0504020101010102" pitchFamily="34" charset="-126"/>
                <a:cs typeface="Akkurat LL" panose="020B0504020101010102" pitchFamily="34" charset="-126"/>
              </a:rPr>
              <a:t>Lorem ipsum </a:t>
            </a:r>
            <a:r>
              <a:rPr lang="en-GB" sz="1600" b="0" i="0" err="1">
                <a:solidFill>
                  <a:srgbClr val="000000"/>
                </a:solidFill>
                <a:effectLst/>
                <a:ea typeface="Akkurat LL" panose="020B0504020101010102" pitchFamily="34" charset="-126"/>
                <a:cs typeface="Akkurat LL" panose="020B0504020101010102" pitchFamily="34" charset="-126"/>
              </a:rPr>
              <a:t>dolor</a:t>
            </a:r>
            <a:r>
              <a:rPr lang="en-GB" sz="1600" b="0" i="0">
                <a:solidFill>
                  <a:srgbClr val="000000"/>
                </a:solidFill>
                <a:effectLst/>
                <a:ea typeface="Akkurat LL" panose="020B0504020101010102" pitchFamily="34" charset="-126"/>
                <a:cs typeface="Akkurat LL" panose="020B0504020101010102" pitchFamily="34" charset="-126"/>
              </a:rPr>
              <a:t> sit </a:t>
            </a:r>
            <a:r>
              <a:rPr lang="en-GB" sz="1600" b="0" i="0" err="1">
                <a:solidFill>
                  <a:srgbClr val="000000"/>
                </a:solidFill>
                <a:effectLst/>
                <a:ea typeface="Akkurat LL" panose="020B0504020101010102" pitchFamily="34" charset="-126"/>
                <a:cs typeface="Akkurat LL" panose="020B0504020101010102" pitchFamily="34" charset="-126"/>
              </a:rPr>
              <a:t>amet</a:t>
            </a:r>
            <a:r>
              <a:rPr lang="en-GB" sz="1600" b="0" i="0">
                <a:solidFill>
                  <a:srgbClr val="000000"/>
                </a:solidFill>
                <a:effectLst/>
                <a:ea typeface="Akkurat LL" panose="020B0504020101010102" pitchFamily="34" charset="-126"/>
                <a:cs typeface="Akkurat LL" panose="020B0504020101010102" pitchFamily="34" charset="-126"/>
              </a:rPr>
              <a:t>, </a:t>
            </a:r>
            <a:r>
              <a:rPr lang="en-GB" sz="1600" b="0" i="0" err="1">
                <a:solidFill>
                  <a:srgbClr val="000000"/>
                </a:solidFill>
                <a:effectLst/>
                <a:ea typeface="Akkurat LL" panose="020B0504020101010102" pitchFamily="34" charset="-126"/>
                <a:cs typeface="Akkurat LL" panose="020B0504020101010102" pitchFamily="34" charset="-126"/>
              </a:rPr>
              <a:t>consectetur</a:t>
            </a:r>
            <a:r>
              <a:rPr lang="en-GB" sz="1600" b="0" i="0">
                <a:solidFill>
                  <a:srgbClr val="000000"/>
                </a:solidFill>
                <a:effectLst/>
                <a:ea typeface="Akkurat LL" panose="020B0504020101010102" pitchFamily="34" charset="-126"/>
                <a:cs typeface="Akkurat LL" panose="020B0504020101010102" pitchFamily="34" charset="-126"/>
              </a:rPr>
              <a:t> </a:t>
            </a:r>
            <a:r>
              <a:rPr lang="en-GB" sz="1600" b="0" i="0" err="1">
                <a:solidFill>
                  <a:srgbClr val="000000"/>
                </a:solidFill>
                <a:effectLst/>
                <a:ea typeface="Akkurat LL" panose="020B0504020101010102" pitchFamily="34" charset="-126"/>
                <a:cs typeface="Akkurat LL" panose="020B0504020101010102" pitchFamily="34" charset="-126"/>
              </a:rPr>
              <a:t>adipiscing</a:t>
            </a:r>
            <a:r>
              <a:rPr lang="en-GB" sz="1600" b="0" i="0">
                <a:solidFill>
                  <a:srgbClr val="000000"/>
                </a:solidFill>
                <a:effectLst/>
                <a:ea typeface="Akkurat LL" panose="020B0504020101010102" pitchFamily="34" charset="-126"/>
                <a:cs typeface="Akkurat LL" panose="020B0504020101010102" pitchFamily="34" charset="-126"/>
              </a:rPr>
              <a:t> </a:t>
            </a:r>
            <a:r>
              <a:rPr lang="en-GB" sz="1600" b="0" i="0" err="1">
                <a:solidFill>
                  <a:srgbClr val="000000"/>
                </a:solidFill>
                <a:effectLst/>
                <a:ea typeface="Akkurat LL" panose="020B0504020101010102" pitchFamily="34" charset="-126"/>
                <a:cs typeface="Akkurat LL" panose="020B0504020101010102" pitchFamily="34" charset="-126"/>
              </a:rPr>
              <a:t>elit</a:t>
            </a:r>
            <a:r>
              <a:rPr lang="en-GB" sz="1600" b="0" i="0">
                <a:solidFill>
                  <a:srgbClr val="000000"/>
                </a:solidFill>
                <a:effectLst/>
                <a:ea typeface="Akkurat LL" panose="020B0504020101010102" pitchFamily="34" charset="-126"/>
                <a:cs typeface="Akkurat LL" panose="020B0504020101010102" pitchFamily="34" charset="-126"/>
              </a:rPr>
              <a:t>, </a:t>
            </a:r>
            <a:r>
              <a:rPr lang="en-GB" sz="1600" b="0" i="0" err="1">
                <a:solidFill>
                  <a:srgbClr val="000000"/>
                </a:solidFill>
                <a:effectLst/>
                <a:ea typeface="Akkurat LL" panose="020B0504020101010102" pitchFamily="34" charset="-126"/>
                <a:cs typeface="Akkurat LL" panose="020B0504020101010102" pitchFamily="34" charset="-126"/>
              </a:rPr>
              <a:t>sed</a:t>
            </a:r>
            <a:r>
              <a:rPr lang="en-GB" sz="1600" b="0" i="0">
                <a:solidFill>
                  <a:srgbClr val="000000"/>
                </a:solidFill>
                <a:effectLst/>
                <a:ea typeface="Akkurat LL" panose="020B0504020101010102" pitchFamily="34" charset="-126"/>
                <a:cs typeface="Akkurat LL" panose="020B0504020101010102" pitchFamily="34" charset="-126"/>
              </a:rPr>
              <a:t> do </a:t>
            </a:r>
            <a:r>
              <a:rPr lang="en-GB" sz="1600" b="0" i="0" err="1">
                <a:solidFill>
                  <a:srgbClr val="000000"/>
                </a:solidFill>
                <a:effectLst/>
                <a:ea typeface="Akkurat LL" panose="020B0504020101010102" pitchFamily="34" charset="-126"/>
                <a:cs typeface="Akkurat LL" panose="020B0504020101010102" pitchFamily="34" charset="-126"/>
              </a:rPr>
              <a:t>eiusmod</a:t>
            </a:r>
            <a:r>
              <a:rPr lang="en-GB" sz="1600" b="0" i="0">
                <a:solidFill>
                  <a:srgbClr val="000000"/>
                </a:solidFill>
                <a:effectLst/>
                <a:ea typeface="Akkurat LL" panose="020B0504020101010102" pitchFamily="34" charset="-126"/>
                <a:cs typeface="Akkurat LL" panose="020B0504020101010102" pitchFamily="34" charset="-126"/>
              </a:rPr>
              <a:t> </a:t>
            </a:r>
            <a:r>
              <a:rPr lang="en-GB" sz="1600" b="0" i="0" err="1">
                <a:solidFill>
                  <a:srgbClr val="000000"/>
                </a:solidFill>
                <a:effectLst/>
                <a:ea typeface="Akkurat LL" panose="020B0504020101010102" pitchFamily="34" charset="-126"/>
                <a:cs typeface="Akkurat LL" panose="020B0504020101010102" pitchFamily="34" charset="-126"/>
              </a:rPr>
              <a:t>tempor</a:t>
            </a:r>
            <a:r>
              <a:rPr lang="en-GB" sz="1600" b="0" i="0">
                <a:solidFill>
                  <a:srgbClr val="000000"/>
                </a:solidFill>
                <a:effectLst/>
                <a:ea typeface="Akkurat LL" panose="020B0504020101010102" pitchFamily="34" charset="-126"/>
                <a:cs typeface="Akkurat LL" panose="020B0504020101010102" pitchFamily="34" charset="-126"/>
              </a:rPr>
              <a:t> </a:t>
            </a:r>
            <a:r>
              <a:rPr lang="en-GB" sz="1600" b="0" i="0" err="1">
                <a:solidFill>
                  <a:srgbClr val="000000"/>
                </a:solidFill>
                <a:effectLst/>
                <a:ea typeface="Akkurat LL" panose="020B0504020101010102" pitchFamily="34" charset="-126"/>
                <a:cs typeface="Akkurat LL" panose="020B0504020101010102" pitchFamily="34" charset="-126"/>
              </a:rPr>
              <a:t>incididunt</a:t>
            </a:r>
            <a:r>
              <a:rPr lang="en-GB" sz="1600" b="0" i="0">
                <a:solidFill>
                  <a:srgbClr val="000000"/>
                </a:solidFill>
                <a:effectLst/>
                <a:ea typeface="Akkurat LL" panose="020B0504020101010102" pitchFamily="34" charset="-126"/>
                <a:cs typeface="Akkurat LL" panose="020B0504020101010102" pitchFamily="34" charset="-126"/>
              </a:rPr>
              <a:t> </a:t>
            </a:r>
            <a:r>
              <a:rPr lang="en-GB" sz="1600" b="0" i="0" err="1">
                <a:solidFill>
                  <a:srgbClr val="000000"/>
                </a:solidFill>
                <a:effectLst/>
                <a:ea typeface="Akkurat LL" panose="020B0504020101010102" pitchFamily="34" charset="-126"/>
                <a:cs typeface="Akkurat LL" panose="020B0504020101010102" pitchFamily="34" charset="-126"/>
              </a:rPr>
              <a:t>ut</a:t>
            </a:r>
            <a:r>
              <a:rPr lang="en-GB" sz="1600" b="0" i="0">
                <a:solidFill>
                  <a:srgbClr val="000000"/>
                </a:solidFill>
                <a:effectLst/>
                <a:ea typeface="Akkurat LL" panose="020B0504020101010102" pitchFamily="34" charset="-126"/>
                <a:cs typeface="Akkurat LL" panose="020B0504020101010102" pitchFamily="34" charset="-126"/>
              </a:rPr>
              <a:t> labore et dolore magna </a:t>
            </a:r>
            <a:r>
              <a:rPr lang="en-GB" sz="1600" b="0" i="0" err="1">
                <a:solidFill>
                  <a:srgbClr val="000000"/>
                </a:solidFill>
                <a:effectLst/>
                <a:ea typeface="Akkurat LL" panose="020B0504020101010102" pitchFamily="34" charset="-126"/>
                <a:cs typeface="Akkurat LL" panose="020B0504020101010102" pitchFamily="34" charset="-126"/>
              </a:rPr>
              <a:t>aliqua</a:t>
            </a:r>
            <a:r>
              <a:rPr lang="en-GB" sz="1600" b="0" i="0">
                <a:solidFill>
                  <a:srgbClr val="000000"/>
                </a:solidFill>
                <a:effectLst/>
                <a:ea typeface="Akkurat LL" panose="020B0504020101010102" pitchFamily="34" charset="-126"/>
                <a:cs typeface="Akkurat LL" panose="020B0504020101010102" pitchFamily="34" charset="-126"/>
              </a:rPr>
              <a:t>. Ut </a:t>
            </a:r>
            <a:r>
              <a:rPr lang="en-GB" sz="1600" b="0" i="0" err="1">
                <a:solidFill>
                  <a:srgbClr val="000000"/>
                </a:solidFill>
                <a:effectLst/>
                <a:ea typeface="Akkurat LL" panose="020B0504020101010102" pitchFamily="34" charset="-126"/>
                <a:cs typeface="Akkurat LL" panose="020B0504020101010102" pitchFamily="34" charset="-126"/>
              </a:rPr>
              <a:t>enim</a:t>
            </a:r>
            <a:r>
              <a:rPr lang="en-GB" sz="1600" b="0" i="0">
                <a:solidFill>
                  <a:srgbClr val="000000"/>
                </a:solidFill>
                <a:effectLst/>
                <a:ea typeface="Akkurat LL" panose="020B0504020101010102" pitchFamily="34" charset="-126"/>
                <a:cs typeface="Akkurat LL" panose="020B0504020101010102" pitchFamily="34" charset="-126"/>
              </a:rPr>
              <a:t> ad minim </a:t>
            </a:r>
            <a:r>
              <a:rPr lang="en-GB" sz="1600" b="0" i="0" err="1">
                <a:solidFill>
                  <a:srgbClr val="000000"/>
                </a:solidFill>
                <a:effectLst/>
                <a:ea typeface="Akkurat LL" panose="020B0504020101010102" pitchFamily="34" charset="-126"/>
                <a:cs typeface="Akkurat LL" panose="020B0504020101010102" pitchFamily="34" charset="-126"/>
              </a:rPr>
              <a:t>veniam</a:t>
            </a:r>
            <a:endParaRPr lang="en-GB" sz="1600">
              <a:ea typeface="Akkurat LL" panose="020B0504020101010102" pitchFamily="34" charset="-126"/>
              <a:cs typeface="Akkurat LL" panose="020B0504020101010102" pitchFamily="34" charset="-126"/>
            </a:endParaRPr>
          </a:p>
        </p:txBody>
      </p:sp>
      <p:sp>
        <p:nvSpPr>
          <p:cNvPr id="12" name="Subhead">
            <a:extLst>
              <a:ext uri="{FF2B5EF4-FFF2-40B4-BE49-F238E27FC236}">
                <a16:creationId xmlns:a16="http://schemas.microsoft.com/office/drawing/2014/main" id="{BD8B89E2-1E0E-2466-CC8A-9C357DD70410}"/>
              </a:ext>
            </a:extLst>
          </p:cNvPr>
          <p:cNvSpPr>
            <a:spLocks noGrp="1"/>
          </p:cNvSpPr>
          <p:nvPr>
            <p:ph type="body" sz="quarter" idx="17" hasCustomPrompt="1"/>
          </p:nvPr>
        </p:nvSpPr>
        <p:spPr>
          <a:xfrm>
            <a:off x="4397684" y="2334001"/>
            <a:ext cx="650920" cy="391628"/>
          </a:xfrm>
          <a:solidFill>
            <a:schemeClr val="accent1"/>
          </a:solidFill>
        </p:spPr>
        <p:txBody>
          <a:bodyPr wrap="none" lIns="108000" tIns="72000" rIns="108000" bIns="72000" anchor="ctr" anchorCtr="0">
            <a:spAutoFit/>
          </a:bodyPr>
          <a:lstStyle>
            <a:lvl1pPr marL="0" inden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stStyle>
          <a:p>
            <a:pPr lvl="0"/>
            <a:r>
              <a:rPr lang="en-GB" noProof="0"/>
              <a:t>Text</a:t>
            </a:r>
          </a:p>
        </p:txBody>
      </p:sp>
      <p:sp>
        <p:nvSpPr>
          <p:cNvPr id="13" name="Text Placeholder 8">
            <a:extLst>
              <a:ext uri="{FF2B5EF4-FFF2-40B4-BE49-F238E27FC236}">
                <a16:creationId xmlns:a16="http://schemas.microsoft.com/office/drawing/2014/main" id="{94561AB4-5F9F-E736-E71B-1296981E78BC}"/>
              </a:ext>
            </a:extLst>
          </p:cNvPr>
          <p:cNvSpPr>
            <a:spLocks noGrp="1"/>
          </p:cNvSpPr>
          <p:nvPr>
            <p:ph type="body" sz="quarter" idx="18" hasCustomPrompt="1"/>
          </p:nvPr>
        </p:nvSpPr>
        <p:spPr>
          <a:xfrm>
            <a:off x="4397684" y="2865019"/>
            <a:ext cx="3381469" cy="2029832"/>
          </a:xfrm>
        </p:spPr>
        <p:txBody>
          <a:bodyPr/>
          <a:lstStyle/>
          <a:p>
            <a:pPr>
              <a:buClr>
                <a:srgbClr val="006A52"/>
              </a:buClr>
            </a:pPr>
            <a:r>
              <a:rPr lang="en-GB" sz="1600" b="0" i="0">
                <a:solidFill>
                  <a:srgbClr val="000000"/>
                </a:solidFill>
                <a:effectLst/>
                <a:ea typeface="Akkurat LL" panose="020B0504020101010102" pitchFamily="34" charset="-126"/>
                <a:cs typeface="Akkurat LL" panose="020B0504020101010102" pitchFamily="34" charset="-126"/>
              </a:rPr>
              <a:t>Lorem ipsum </a:t>
            </a:r>
            <a:r>
              <a:rPr lang="en-GB" sz="1600" b="0" i="0" err="1">
                <a:solidFill>
                  <a:srgbClr val="000000"/>
                </a:solidFill>
                <a:effectLst/>
                <a:ea typeface="Akkurat LL" panose="020B0504020101010102" pitchFamily="34" charset="-126"/>
                <a:cs typeface="Akkurat LL" panose="020B0504020101010102" pitchFamily="34" charset="-126"/>
              </a:rPr>
              <a:t>dolor</a:t>
            </a:r>
            <a:r>
              <a:rPr lang="en-GB" sz="1600" b="0" i="0">
                <a:solidFill>
                  <a:srgbClr val="000000"/>
                </a:solidFill>
                <a:effectLst/>
                <a:ea typeface="Akkurat LL" panose="020B0504020101010102" pitchFamily="34" charset="-126"/>
                <a:cs typeface="Akkurat LL" panose="020B0504020101010102" pitchFamily="34" charset="-126"/>
              </a:rPr>
              <a:t> sit </a:t>
            </a:r>
            <a:r>
              <a:rPr lang="en-GB" sz="1600" b="0" i="0" err="1">
                <a:solidFill>
                  <a:srgbClr val="000000"/>
                </a:solidFill>
                <a:effectLst/>
                <a:ea typeface="Akkurat LL" panose="020B0504020101010102" pitchFamily="34" charset="-126"/>
                <a:cs typeface="Akkurat LL" panose="020B0504020101010102" pitchFamily="34" charset="-126"/>
              </a:rPr>
              <a:t>amet</a:t>
            </a:r>
            <a:r>
              <a:rPr lang="en-GB" sz="1600" b="0" i="0">
                <a:solidFill>
                  <a:srgbClr val="000000"/>
                </a:solidFill>
                <a:effectLst/>
                <a:ea typeface="Akkurat LL" panose="020B0504020101010102" pitchFamily="34" charset="-126"/>
                <a:cs typeface="Akkurat LL" panose="020B0504020101010102" pitchFamily="34" charset="-126"/>
              </a:rPr>
              <a:t>, </a:t>
            </a:r>
            <a:r>
              <a:rPr lang="en-GB" sz="1600" b="0" i="0" err="1">
                <a:solidFill>
                  <a:srgbClr val="000000"/>
                </a:solidFill>
                <a:effectLst/>
                <a:ea typeface="Akkurat LL" panose="020B0504020101010102" pitchFamily="34" charset="-126"/>
                <a:cs typeface="Akkurat LL" panose="020B0504020101010102" pitchFamily="34" charset="-126"/>
              </a:rPr>
              <a:t>consectetur</a:t>
            </a:r>
            <a:r>
              <a:rPr lang="en-GB" sz="1600" b="0" i="0">
                <a:solidFill>
                  <a:srgbClr val="000000"/>
                </a:solidFill>
                <a:effectLst/>
                <a:ea typeface="Akkurat LL" panose="020B0504020101010102" pitchFamily="34" charset="-126"/>
                <a:cs typeface="Akkurat LL" panose="020B0504020101010102" pitchFamily="34" charset="-126"/>
              </a:rPr>
              <a:t> </a:t>
            </a:r>
            <a:r>
              <a:rPr lang="en-GB" sz="1600" b="0" i="0" err="1">
                <a:solidFill>
                  <a:srgbClr val="000000"/>
                </a:solidFill>
                <a:effectLst/>
                <a:ea typeface="Akkurat LL" panose="020B0504020101010102" pitchFamily="34" charset="-126"/>
                <a:cs typeface="Akkurat LL" panose="020B0504020101010102" pitchFamily="34" charset="-126"/>
              </a:rPr>
              <a:t>adipiscing</a:t>
            </a:r>
            <a:r>
              <a:rPr lang="en-GB" sz="1600" b="0" i="0">
                <a:solidFill>
                  <a:srgbClr val="000000"/>
                </a:solidFill>
                <a:effectLst/>
                <a:ea typeface="Akkurat LL" panose="020B0504020101010102" pitchFamily="34" charset="-126"/>
                <a:cs typeface="Akkurat LL" panose="020B0504020101010102" pitchFamily="34" charset="-126"/>
              </a:rPr>
              <a:t> </a:t>
            </a:r>
            <a:r>
              <a:rPr lang="en-GB" sz="1600" b="0" i="0" err="1">
                <a:solidFill>
                  <a:srgbClr val="000000"/>
                </a:solidFill>
                <a:effectLst/>
                <a:ea typeface="Akkurat LL" panose="020B0504020101010102" pitchFamily="34" charset="-126"/>
                <a:cs typeface="Akkurat LL" panose="020B0504020101010102" pitchFamily="34" charset="-126"/>
              </a:rPr>
              <a:t>elit</a:t>
            </a:r>
            <a:r>
              <a:rPr lang="en-GB" sz="1600" b="0" i="0">
                <a:solidFill>
                  <a:srgbClr val="000000"/>
                </a:solidFill>
                <a:effectLst/>
                <a:ea typeface="Akkurat LL" panose="020B0504020101010102" pitchFamily="34" charset="-126"/>
                <a:cs typeface="Akkurat LL" panose="020B0504020101010102" pitchFamily="34" charset="-126"/>
              </a:rPr>
              <a:t>, </a:t>
            </a:r>
            <a:r>
              <a:rPr lang="en-GB" sz="1600" b="0" i="0" err="1">
                <a:solidFill>
                  <a:srgbClr val="000000"/>
                </a:solidFill>
                <a:effectLst/>
                <a:ea typeface="Akkurat LL" panose="020B0504020101010102" pitchFamily="34" charset="-126"/>
                <a:cs typeface="Akkurat LL" panose="020B0504020101010102" pitchFamily="34" charset="-126"/>
              </a:rPr>
              <a:t>sed</a:t>
            </a:r>
            <a:r>
              <a:rPr lang="en-GB" sz="1600" b="0" i="0">
                <a:solidFill>
                  <a:srgbClr val="000000"/>
                </a:solidFill>
                <a:effectLst/>
                <a:ea typeface="Akkurat LL" panose="020B0504020101010102" pitchFamily="34" charset="-126"/>
                <a:cs typeface="Akkurat LL" panose="020B0504020101010102" pitchFamily="34" charset="-126"/>
              </a:rPr>
              <a:t> do </a:t>
            </a:r>
            <a:r>
              <a:rPr lang="en-GB" sz="1600" b="0" i="0" err="1">
                <a:solidFill>
                  <a:srgbClr val="000000"/>
                </a:solidFill>
                <a:effectLst/>
                <a:ea typeface="Akkurat LL" panose="020B0504020101010102" pitchFamily="34" charset="-126"/>
                <a:cs typeface="Akkurat LL" panose="020B0504020101010102" pitchFamily="34" charset="-126"/>
              </a:rPr>
              <a:t>eiusmod</a:t>
            </a:r>
            <a:r>
              <a:rPr lang="en-GB" sz="1600" b="0" i="0">
                <a:solidFill>
                  <a:srgbClr val="000000"/>
                </a:solidFill>
                <a:effectLst/>
                <a:ea typeface="Akkurat LL" panose="020B0504020101010102" pitchFamily="34" charset="-126"/>
                <a:cs typeface="Akkurat LL" panose="020B0504020101010102" pitchFamily="34" charset="-126"/>
              </a:rPr>
              <a:t> </a:t>
            </a:r>
            <a:r>
              <a:rPr lang="en-GB" sz="1600" b="0" i="0" err="1">
                <a:solidFill>
                  <a:srgbClr val="000000"/>
                </a:solidFill>
                <a:effectLst/>
                <a:ea typeface="Akkurat LL" panose="020B0504020101010102" pitchFamily="34" charset="-126"/>
                <a:cs typeface="Akkurat LL" panose="020B0504020101010102" pitchFamily="34" charset="-126"/>
              </a:rPr>
              <a:t>tempor</a:t>
            </a:r>
            <a:r>
              <a:rPr lang="en-GB" sz="1600" b="0" i="0">
                <a:solidFill>
                  <a:srgbClr val="000000"/>
                </a:solidFill>
                <a:effectLst/>
                <a:ea typeface="Akkurat LL" panose="020B0504020101010102" pitchFamily="34" charset="-126"/>
                <a:cs typeface="Akkurat LL" panose="020B0504020101010102" pitchFamily="34" charset="-126"/>
              </a:rPr>
              <a:t> </a:t>
            </a:r>
            <a:r>
              <a:rPr lang="en-GB" sz="1600" b="0" i="0" err="1">
                <a:solidFill>
                  <a:srgbClr val="000000"/>
                </a:solidFill>
                <a:effectLst/>
                <a:ea typeface="Akkurat LL" panose="020B0504020101010102" pitchFamily="34" charset="-126"/>
                <a:cs typeface="Akkurat LL" panose="020B0504020101010102" pitchFamily="34" charset="-126"/>
              </a:rPr>
              <a:t>incididunt</a:t>
            </a:r>
            <a:r>
              <a:rPr lang="en-GB" sz="1600" b="0" i="0">
                <a:solidFill>
                  <a:srgbClr val="000000"/>
                </a:solidFill>
                <a:effectLst/>
                <a:ea typeface="Akkurat LL" panose="020B0504020101010102" pitchFamily="34" charset="-126"/>
                <a:cs typeface="Akkurat LL" panose="020B0504020101010102" pitchFamily="34" charset="-126"/>
              </a:rPr>
              <a:t> </a:t>
            </a:r>
            <a:r>
              <a:rPr lang="en-GB" sz="1600" b="0" i="0" err="1">
                <a:solidFill>
                  <a:srgbClr val="000000"/>
                </a:solidFill>
                <a:effectLst/>
                <a:ea typeface="Akkurat LL" panose="020B0504020101010102" pitchFamily="34" charset="-126"/>
                <a:cs typeface="Akkurat LL" panose="020B0504020101010102" pitchFamily="34" charset="-126"/>
              </a:rPr>
              <a:t>ut</a:t>
            </a:r>
            <a:r>
              <a:rPr lang="en-GB" sz="1600" b="0" i="0">
                <a:solidFill>
                  <a:srgbClr val="000000"/>
                </a:solidFill>
                <a:effectLst/>
                <a:ea typeface="Akkurat LL" panose="020B0504020101010102" pitchFamily="34" charset="-126"/>
                <a:cs typeface="Akkurat LL" panose="020B0504020101010102" pitchFamily="34" charset="-126"/>
              </a:rPr>
              <a:t> labore et dolore magna </a:t>
            </a:r>
            <a:r>
              <a:rPr lang="en-GB" sz="1600" b="0" i="0" err="1">
                <a:solidFill>
                  <a:srgbClr val="000000"/>
                </a:solidFill>
                <a:effectLst/>
                <a:ea typeface="Akkurat LL" panose="020B0504020101010102" pitchFamily="34" charset="-126"/>
                <a:cs typeface="Akkurat LL" panose="020B0504020101010102" pitchFamily="34" charset="-126"/>
              </a:rPr>
              <a:t>aliqua</a:t>
            </a:r>
            <a:r>
              <a:rPr lang="en-GB" sz="1600" b="0" i="0">
                <a:solidFill>
                  <a:srgbClr val="000000"/>
                </a:solidFill>
                <a:effectLst/>
                <a:ea typeface="Akkurat LL" panose="020B0504020101010102" pitchFamily="34" charset="-126"/>
                <a:cs typeface="Akkurat LL" panose="020B0504020101010102" pitchFamily="34" charset="-126"/>
              </a:rPr>
              <a:t>. Ut </a:t>
            </a:r>
            <a:r>
              <a:rPr lang="en-GB" sz="1600" b="0" i="0" err="1">
                <a:solidFill>
                  <a:srgbClr val="000000"/>
                </a:solidFill>
                <a:effectLst/>
                <a:ea typeface="Akkurat LL" panose="020B0504020101010102" pitchFamily="34" charset="-126"/>
                <a:cs typeface="Akkurat LL" panose="020B0504020101010102" pitchFamily="34" charset="-126"/>
              </a:rPr>
              <a:t>enim</a:t>
            </a:r>
            <a:r>
              <a:rPr lang="en-GB" sz="1600" b="0" i="0">
                <a:solidFill>
                  <a:srgbClr val="000000"/>
                </a:solidFill>
                <a:effectLst/>
                <a:ea typeface="Akkurat LL" panose="020B0504020101010102" pitchFamily="34" charset="-126"/>
                <a:cs typeface="Akkurat LL" panose="020B0504020101010102" pitchFamily="34" charset="-126"/>
              </a:rPr>
              <a:t> ad minim </a:t>
            </a:r>
            <a:r>
              <a:rPr lang="en-GB" sz="1600" b="0" i="0" err="1">
                <a:solidFill>
                  <a:srgbClr val="000000"/>
                </a:solidFill>
                <a:effectLst/>
                <a:ea typeface="Akkurat LL" panose="020B0504020101010102" pitchFamily="34" charset="-126"/>
                <a:cs typeface="Akkurat LL" panose="020B0504020101010102" pitchFamily="34" charset="-126"/>
              </a:rPr>
              <a:t>veniam</a:t>
            </a:r>
            <a:endParaRPr lang="en-GB" sz="1600">
              <a:ea typeface="Akkurat LL" panose="020B0504020101010102" pitchFamily="34" charset="-126"/>
              <a:cs typeface="Akkurat LL" panose="020B0504020101010102" pitchFamily="34" charset="-126"/>
            </a:endParaRPr>
          </a:p>
        </p:txBody>
      </p:sp>
      <p:sp>
        <p:nvSpPr>
          <p:cNvPr id="14" name="Subhead">
            <a:extLst>
              <a:ext uri="{FF2B5EF4-FFF2-40B4-BE49-F238E27FC236}">
                <a16:creationId xmlns:a16="http://schemas.microsoft.com/office/drawing/2014/main" id="{9664538D-F434-1D10-9744-0D796C93F6CD}"/>
              </a:ext>
            </a:extLst>
          </p:cNvPr>
          <p:cNvSpPr>
            <a:spLocks noGrp="1"/>
          </p:cNvSpPr>
          <p:nvPr>
            <p:ph type="body" sz="quarter" idx="19" hasCustomPrompt="1"/>
          </p:nvPr>
        </p:nvSpPr>
        <p:spPr>
          <a:xfrm>
            <a:off x="8144193" y="2334001"/>
            <a:ext cx="650920" cy="391628"/>
          </a:xfrm>
          <a:solidFill>
            <a:schemeClr val="accent1"/>
          </a:solidFill>
        </p:spPr>
        <p:txBody>
          <a:bodyPr wrap="none" lIns="108000" tIns="72000" rIns="108000" bIns="72000" anchor="ctr" anchorCtr="0">
            <a:spAutoFit/>
          </a:bodyPr>
          <a:lstStyle>
            <a:lvl1pPr marL="0" inden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stStyle>
          <a:p>
            <a:pPr lvl="0"/>
            <a:r>
              <a:rPr lang="en-GB" noProof="0"/>
              <a:t>Text</a:t>
            </a:r>
          </a:p>
        </p:txBody>
      </p:sp>
      <p:sp>
        <p:nvSpPr>
          <p:cNvPr id="15" name="Text Placeholder 8">
            <a:extLst>
              <a:ext uri="{FF2B5EF4-FFF2-40B4-BE49-F238E27FC236}">
                <a16:creationId xmlns:a16="http://schemas.microsoft.com/office/drawing/2014/main" id="{B6D116F4-4F1F-0742-3432-3D28DDE7F3DD}"/>
              </a:ext>
            </a:extLst>
          </p:cNvPr>
          <p:cNvSpPr>
            <a:spLocks noGrp="1"/>
          </p:cNvSpPr>
          <p:nvPr>
            <p:ph type="body" sz="quarter" idx="20" hasCustomPrompt="1"/>
          </p:nvPr>
        </p:nvSpPr>
        <p:spPr>
          <a:xfrm>
            <a:off x="8146724" y="2865019"/>
            <a:ext cx="3381469" cy="2029832"/>
          </a:xfrm>
        </p:spPr>
        <p:txBody>
          <a:bodyPr/>
          <a:lstStyle/>
          <a:p>
            <a:pPr>
              <a:buClr>
                <a:srgbClr val="006A52"/>
              </a:buClr>
            </a:pPr>
            <a:r>
              <a:rPr lang="en-GB" sz="1600" b="0" i="0">
                <a:solidFill>
                  <a:srgbClr val="000000"/>
                </a:solidFill>
                <a:effectLst/>
                <a:ea typeface="Akkurat LL" panose="020B0504020101010102" pitchFamily="34" charset="-126"/>
                <a:cs typeface="Akkurat LL" panose="020B0504020101010102" pitchFamily="34" charset="-126"/>
              </a:rPr>
              <a:t>Lorem ipsum </a:t>
            </a:r>
            <a:r>
              <a:rPr lang="en-GB" sz="1600" b="0" i="0" err="1">
                <a:solidFill>
                  <a:srgbClr val="000000"/>
                </a:solidFill>
                <a:effectLst/>
                <a:ea typeface="Akkurat LL" panose="020B0504020101010102" pitchFamily="34" charset="-126"/>
                <a:cs typeface="Akkurat LL" panose="020B0504020101010102" pitchFamily="34" charset="-126"/>
              </a:rPr>
              <a:t>dolor</a:t>
            </a:r>
            <a:r>
              <a:rPr lang="en-GB" sz="1600" b="0" i="0">
                <a:solidFill>
                  <a:srgbClr val="000000"/>
                </a:solidFill>
                <a:effectLst/>
                <a:ea typeface="Akkurat LL" panose="020B0504020101010102" pitchFamily="34" charset="-126"/>
                <a:cs typeface="Akkurat LL" panose="020B0504020101010102" pitchFamily="34" charset="-126"/>
              </a:rPr>
              <a:t> sit </a:t>
            </a:r>
            <a:r>
              <a:rPr lang="en-GB" sz="1600" b="0" i="0" err="1">
                <a:solidFill>
                  <a:srgbClr val="000000"/>
                </a:solidFill>
                <a:effectLst/>
                <a:ea typeface="Akkurat LL" panose="020B0504020101010102" pitchFamily="34" charset="-126"/>
                <a:cs typeface="Akkurat LL" panose="020B0504020101010102" pitchFamily="34" charset="-126"/>
              </a:rPr>
              <a:t>amet</a:t>
            </a:r>
            <a:r>
              <a:rPr lang="en-GB" sz="1600" b="0" i="0">
                <a:solidFill>
                  <a:srgbClr val="000000"/>
                </a:solidFill>
                <a:effectLst/>
                <a:ea typeface="Akkurat LL" panose="020B0504020101010102" pitchFamily="34" charset="-126"/>
                <a:cs typeface="Akkurat LL" panose="020B0504020101010102" pitchFamily="34" charset="-126"/>
              </a:rPr>
              <a:t>, </a:t>
            </a:r>
            <a:r>
              <a:rPr lang="en-GB" sz="1600" b="0" i="0" err="1">
                <a:solidFill>
                  <a:srgbClr val="000000"/>
                </a:solidFill>
                <a:effectLst/>
                <a:ea typeface="Akkurat LL" panose="020B0504020101010102" pitchFamily="34" charset="-126"/>
                <a:cs typeface="Akkurat LL" panose="020B0504020101010102" pitchFamily="34" charset="-126"/>
              </a:rPr>
              <a:t>consectetur</a:t>
            </a:r>
            <a:r>
              <a:rPr lang="en-GB" sz="1600" b="0" i="0">
                <a:solidFill>
                  <a:srgbClr val="000000"/>
                </a:solidFill>
                <a:effectLst/>
                <a:ea typeface="Akkurat LL" panose="020B0504020101010102" pitchFamily="34" charset="-126"/>
                <a:cs typeface="Akkurat LL" panose="020B0504020101010102" pitchFamily="34" charset="-126"/>
              </a:rPr>
              <a:t> </a:t>
            </a:r>
            <a:r>
              <a:rPr lang="en-GB" sz="1600" b="0" i="0" err="1">
                <a:solidFill>
                  <a:srgbClr val="000000"/>
                </a:solidFill>
                <a:effectLst/>
                <a:ea typeface="Akkurat LL" panose="020B0504020101010102" pitchFamily="34" charset="-126"/>
                <a:cs typeface="Akkurat LL" panose="020B0504020101010102" pitchFamily="34" charset="-126"/>
              </a:rPr>
              <a:t>adipiscing</a:t>
            </a:r>
            <a:r>
              <a:rPr lang="en-GB" sz="1600" b="0" i="0">
                <a:solidFill>
                  <a:srgbClr val="000000"/>
                </a:solidFill>
                <a:effectLst/>
                <a:ea typeface="Akkurat LL" panose="020B0504020101010102" pitchFamily="34" charset="-126"/>
                <a:cs typeface="Akkurat LL" panose="020B0504020101010102" pitchFamily="34" charset="-126"/>
              </a:rPr>
              <a:t> </a:t>
            </a:r>
            <a:r>
              <a:rPr lang="en-GB" sz="1600" b="0" i="0" err="1">
                <a:solidFill>
                  <a:srgbClr val="000000"/>
                </a:solidFill>
                <a:effectLst/>
                <a:ea typeface="Akkurat LL" panose="020B0504020101010102" pitchFamily="34" charset="-126"/>
                <a:cs typeface="Akkurat LL" panose="020B0504020101010102" pitchFamily="34" charset="-126"/>
              </a:rPr>
              <a:t>elit</a:t>
            </a:r>
            <a:r>
              <a:rPr lang="en-GB" sz="1600" b="0" i="0">
                <a:solidFill>
                  <a:srgbClr val="000000"/>
                </a:solidFill>
                <a:effectLst/>
                <a:ea typeface="Akkurat LL" panose="020B0504020101010102" pitchFamily="34" charset="-126"/>
                <a:cs typeface="Akkurat LL" panose="020B0504020101010102" pitchFamily="34" charset="-126"/>
              </a:rPr>
              <a:t>, </a:t>
            </a:r>
            <a:r>
              <a:rPr lang="en-GB" sz="1600" b="0" i="0" err="1">
                <a:solidFill>
                  <a:srgbClr val="000000"/>
                </a:solidFill>
                <a:effectLst/>
                <a:ea typeface="Akkurat LL" panose="020B0504020101010102" pitchFamily="34" charset="-126"/>
                <a:cs typeface="Akkurat LL" panose="020B0504020101010102" pitchFamily="34" charset="-126"/>
              </a:rPr>
              <a:t>sed</a:t>
            </a:r>
            <a:r>
              <a:rPr lang="en-GB" sz="1600" b="0" i="0">
                <a:solidFill>
                  <a:srgbClr val="000000"/>
                </a:solidFill>
                <a:effectLst/>
                <a:ea typeface="Akkurat LL" panose="020B0504020101010102" pitchFamily="34" charset="-126"/>
                <a:cs typeface="Akkurat LL" panose="020B0504020101010102" pitchFamily="34" charset="-126"/>
              </a:rPr>
              <a:t> do </a:t>
            </a:r>
            <a:r>
              <a:rPr lang="en-GB" sz="1600" b="0" i="0" err="1">
                <a:solidFill>
                  <a:srgbClr val="000000"/>
                </a:solidFill>
                <a:effectLst/>
                <a:ea typeface="Akkurat LL" panose="020B0504020101010102" pitchFamily="34" charset="-126"/>
                <a:cs typeface="Akkurat LL" panose="020B0504020101010102" pitchFamily="34" charset="-126"/>
              </a:rPr>
              <a:t>eiusmod</a:t>
            </a:r>
            <a:r>
              <a:rPr lang="en-GB" sz="1600" b="0" i="0">
                <a:solidFill>
                  <a:srgbClr val="000000"/>
                </a:solidFill>
                <a:effectLst/>
                <a:ea typeface="Akkurat LL" panose="020B0504020101010102" pitchFamily="34" charset="-126"/>
                <a:cs typeface="Akkurat LL" panose="020B0504020101010102" pitchFamily="34" charset="-126"/>
              </a:rPr>
              <a:t> </a:t>
            </a:r>
            <a:r>
              <a:rPr lang="en-GB" sz="1600" b="0" i="0" err="1">
                <a:solidFill>
                  <a:srgbClr val="000000"/>
                </a:solidFill>
                <a:effectLst/>
                <a:ea typeface="Akkurat LL" panose="020B0504020101010102" pitchFamily="34" charset="-126"/>
                <a:cs typeface="Akkurat LL" panose="020B0504020101010102" pitchFamily="34" charset="-126"/>
              </a:rPr>
              <a:t>tempor</a:t>
            </a:r>
            <a:r>
              <a:rPr lang="en-GB" sz="1600" b="0" i="0">
                <a:solidFill>
                  <a:srgbClr val="000000"/>
                </a:solidFill>
                <a:effectLst/>
                <a:ea typeface="Akkurat LL" panose="020B0504020101010102" pitchFamily="34" charset="-126"/>
                <a:cs typeface="Akkurat LL" panose="020B0504020101010102" pitchFamily="34" charset="-126"/>
              </a:rPr>
              <a:t> </a:t>
            </a:r>
            <a:r>
              <a:rPr lang="en-GB" sz="1600" b="0" i="0" err="1">
                <a:solidFill>
                  <a:srgbClr val="000000"/>
                </a:solidFill>
                <a:effectLst/>
                <a:ea typeface="Akkurat LL" panose="020B0504020101010102" pitchFamily="34" charset="-126"/>
                <a:cs typeface="Akkurat LL" panose="020B0504020101010102" pitchFamily="34" charset="-126"/>
              </a:rPr>
              <a:t>incididunt</a:t>
            </a:r>
            <a:r>
              <a:rPr lang="en-GB" sz="1600" b="0" i="0">
                <a:solidFill>
                  <a:srgbClr val="000000"/>
                </a:solidFill>
                <a:effectLst/>
                <a:ea typeface="Akkurat LL" panose="020B0504020101010102" pitchFamily="34" charset="-126"/>
                <a:cs typeface="Akkurat LL" panose="020B0504020101010102" pitchFamily="34" charset="-126"/>
              </a:rPr>
              <a:t> </a:t>
            </a:r>
            <a:r>
              <a:rPr lang="en-GB" sz="1600" b="0" i="0" err="1">
                <a:solidFill>
                  <a:srgbClr val="000000"/>
                </a:solidFill>
                <a:effectLst/>
                <a:ea typeface="Akkurat LL" panose="020B0504020101010102" pitchFamily="34" charset="-126"/>
                <a:cs typeface="Akkurat LL" panose="020B0504020101010102" pitchFamily="34" charset="-126"/>
              </a:rPr>
              <a:t>ut</a:t>
            </a:r>
            <a:r>
              <a:rPr lang="en-GB" sz="1600" b="0" i="0">
                <a:solidFill>
                  <a:srgbClr val="000000"/>
                </a:solidFill>
                <a:effectLst/>
                <a:ea typeface="Akkurat LL" panose="020B0504020101010102" pitchFamily="34" charset="-126"/>
                <a:cs typeface="Akkurat LL" panose="020B0504020101010102" pitchFamily="34" charset="-126"/>
              </a:rPr>
              <a:t> labore et dolore magna </a:t>
            </a:r>
            <a:r>
              <a:rPr lang="en-GB" sz="1600" b="0" i="0" err="1">
                <a:solidFill>
                  <a:srgbClr val="000000"/>
                </a:solidFill>
                <a:effectLst/>
                <a:ea typeface="Akkurat LL" panose="020B0504020101010102" pitchFamily="34" charset="-126"/>
                <a:cs typeface="Akkurat LL" panose="020B0504020101010102" pitchFamily="34" charset="-126"/>
              </a:rPr>
              <a:t>aliqua</a:t>
            </a:r>
            <a:r>
              <a:rPr lang="en-GB" sz="1600" b="0" i="0">
                <a:solidFill>
                  <a:srgbClr val="000000"/>
                </a:solidFill>
                <a:effectLst/>
                <a:ea typeface="Akkurat LL" panose="020B0504020101010102" pitchFamily="34" charset="-126"/>
                <a:cs typeface="Akkurat LL" panose="020B0504020101010102" pitchFamily="34" charset="-126"/>
              </a:rPr>
              <a:t>. Ut </a:t>
            </a:r>
            <a:r>
              <a:rPr lang="en-GB" sz="1600" b="0" i="0" err="1">
                <a:solidFill>
                  <a:srgbClr val="000000"/>
                </a:solidFill>
                <a:effectLst/>
                <a:ea typeface="Akkurat LL" panose="020B0504020101010102" pitchFamily="34" charset="-126"/>
                <a:cs typeface="Akkurat LL" panose="020B0504020101010102" pitchFamily="34" charset="-126"/>
              </a:rPr>
              <a:t>enim</a:t>
            </a:r>
            <a:r>
              <a:rPr lang="en-GB" sz="1600" b="0" i="0">
                <a:solidFill>
                  <a:srgbClr val="000000"/>
                </a:solidFill>
                <a:effectLst/>
                <a:ea typeface="Akkurat LL" panose="020B0504020101010102" pitchFamily="34" charset="-126"/>
                <a:cs typeface="Akkurat LL" panose="020B0504020101010102" pitchFamily="34" charset="-126"/>
              </a:rPr>
              <a:t> ad minim </a:t>
            </a:r>
            <a:r>
              <a:rPr lang="en-GB" sz="1600" b="0" i="0" err="1">
                <a:solidFill>
                  <a:srgbClr val="000000"/>
                </a:solidFill>
                <a:effectLst/>
                <a:ea typeface="Akkurat LL" panose="020B0504020101010102" pitchFamily="34" charset="-126"/>
                <a:cs typeface="Akkurat LL" panose="020B0504020101010102" pitchFamily="34" charset="-126"/>
              </a:rPr>
              <a:t>veniam</a:t>
            </a:r>
            <a:endParaRPr lang="en-GB" sz="1600">
              <a:ea typeface="Akkurat LL" panose="020B0504020101010102" pitchFamily="34" charset="-126"/>
              <a:cs typeface="Akkurat LL" panose="020B0504020101010102" pitchFamily="34" charset="-126"/>
            </a:endParaRPr>
          </a:p>
        </p:txBody>
      </p:sp>
      <p:pic>
        <p:nvPicPr>
          <p:cNvPr id="4" name="Picture 3" descr="Icon&#10;&#10;Description automatically generated">
            <a:extLst>
              <a:ext uri="{FF2B5EF4-FFF2-40B4-BE49-F238E27FC236}">
                <a16:creationId xmlns:a16="http://schemas.microsoft.com/office/drawing/2014/main" id="{CB7D3461-73C4-79F8-29FD-FCDE5ADA908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258327" y="386377"/>
            <a:ext cx="294661" cy="294661"/>
          </a:xfrm>
          <a:prstGeom prst="rect">
            <a:avLst/>
          </a:prstGeom>
        </p:spPr>
      </p:pic>
      <p:sp>
        <p:nvSpPr>
          <p:cNvPr id="9" name="TextBox 8">
            <a:extLst>
              <a:ext uri="{FF2B5EF4-FFF2-40B4-BE49-F238E27FC236}">
                <a16:creationId xmlns:a16="http://schemas.microsoft.com/office/drawing/2014/main" id="{ACF140FD-BC50-2AF9-F5D8-9F0F1DC326EA}"/>
              </a:ext>
            </a:extLst>
          </p:cNvPr>
          <p:cNvSpPr txBox="1"/>
          <p:nvPr userDrawn="1"/>
        </p:nvSpPr>
        <p:spPr>
          <a:xfrm>
            <a:off x="11374074" y="6482272"/>
            <a:ext cx="711200" cy="276999"/>
          </a:xfrm>
          <a:prstGeom prst="rect">
            <a:avLst/>
          </a:prstGeom>
          <a:noFill/>
        </p:spPr>
        <p:txBody>
          <a:bodyPr wrap="square">
            <a:spAutoFit/>
          </a:bodyPr>
          <a:lstStyle/>
          <a:p>
            <a:pPr algn="r"/>
            <a:fld id="{3BDE516C-3F92-4BBF-8982-23C2FBFA20B2}" type="slidenum">
              <a:rPr lang="en-GB" sz="1200" b="0" i="0" kern="1200" smtClean="0">
                <a:solidFill>
                  <a:schemeClr val="tx1"/>
                </a:solidFill>
                <a:latin typeface="Impact" panose="020B0806030902050204" pitchFamily="34" charset="0"/>
                <a:ea typeface="Akkurat LL Light" panose="020B0404020101010102" pitchFamily="34" charset="-126"/>
                <a:cs typeface="Akkurat LL Light" panose="020B0404020101010102" pitchFamily="34" charset="-126"/>
              </a:rPr>
              <a:pPr algn="r"/>
              <a:t>‹#›</a:t>
            </a:fld>
            <a:endParaRPr lang="en-US" sz="1200"/>
          </a:p>
        </p:txBody>
      </p:sp>
      <p:cxnSp>
        <p:nvCxnSpPr>
          <p:cNvPr id="16" name="Straight Connector 15">
            <a:extLst>
              <a:ext uri="{FF2B5EF4-FFF2-40B4-BE49-F238E27FC236}">
                <a16:creationId xmlns:a16="http://schemas.microsoft.com/office/drawing/2014/main" id="{CAD0C1BE-0A3E-6AA4-1559-FED1AF4360DC}"/>
              </a:ext>
            </a:extLst>
          </p:cNvPr>
          <p:cNvCxnSpPr/>
          <p:nvPr userDrawn="1"/>
        </p:nvCxnSpPr>
        <p:spPr>
          <a:xfrm flipH="1">
            <a:off x="11567337" y="6611667"/>
            <a:ext cx="164804" cy="0"/>
          </a:xfrm>
          <a:prstGeom prst="line">
            <a:avLst/>
          </a:prstGeom>
          <a:ln w="63500" cap="rnd">
            <a:solidFill>
              <a:srgbClr val="006E51"/>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99669085"/>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 Icons and text - Light / 3x Columns">
    <p:bg>
      <p:bgPr>
        <a:solidFill>
          <a:schemeClr val="bg1"/>
        </a:solidFill>
        <a:effectLst/>
      </p:bgPr>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6C6FFA94-4BEE-8EEE-C0F4-09D87008AF70}"/>
              </a:ext>
            </a:extLst>
          </p:cNvPr>
          <p:cNvSpPr>
            <a:spLocks noGrp="1"/>
          </p:cNvSpPr>
          <p:nvPr>
            <p:ph type="title" hasCustomPrompt="1"/>
          </p:nvPr>
        </p:nvSpPr>
        <p:spPr>
          <a:xfrm>
            <a:off x="646113" y="360000"/>
            <a:ext cx="6503674" cy="1412694"/>
          </a:xfrm>
        </p:spPr>
        <p:txBody>
          <a:bodyPr wrap="square" anchor="t" anchorCtr="0">
            <a:spAutoFit/>
          </a:bodyPr>
          <a:lstStyle>
            <a:lvl1pPr>
              <a:lnSpc>
                <a:spcPct val="85000"/>
              </a:lnSpc>
              <a:defRPr sz="5400" b="0" baseline="0">
                <a:solidFill>
                  <a:schemeClr val="tx1"/>
                </a:solidFill>
              </a:defRPr>
            </a:lvl1pPr>
          </a:lstStyle>
          <a:p>
            <a:r>
              <a:rPr lang="en-US"/>
              <a:t>Type slide title here optional second line</a:t>
            </a:r>
          </a:p>
        </p:txBody>
      </p:sp>
      <p:sp>
        <p:nvSpPr>
          <p:cNvPr id="9" name="Text Placeholder 8">
            <a:extLst>
              <a:ext uri="{FF2B5EF4-FFF2-40B4-BE49-F238E27FC236}">
                <a16:creationId xmlns:a16="http://schemas.microsoft.com/office/drawing/2014/main" id="{C129ACDD-633F-B2C0-2DAA-D9C57352923D}"/>
              </a:ext>
            </a:extLst>
          </p:cNvPr>
          <p:cNvSpPr>
            <a:spLocks noGrp="1"/>
          </p:cNvSpPr>
          <p:nvPr>
            <p:ph type="body" sz="quarter" idx="13"/>
          </p:nvPr>
        </p:nvSpPr>
        <p:spPr>
          <a:xfrm>
            <a:off x="646113" y="3752155"/>
            <a:ext cx="3384000" cy="2458604"/>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8">
            <a:extLst>
              <a:ext uri="{FF2B5EF4-FFF2-40B4-BE49-F238E27FC236}">
                <a16:creationId xmlns:a16="http://schemas.microsoft.com/office/drawing/2014/main" id="{88BBFB8A-7675-F8AD-6202-00D6931219DC}"/>
              </a:ext>
            </a:extLst>
          </p:cNvPr>
          <p:cNvSpPr>
            <a:spLocks noGrp="1"/>
          </p:cNvSpPr>
          <p:nvPr>
            <p:ph type="body" sz="quarter" idx="14"/>
          </p:nvPr>
        </p:nvSpPr>
        <p:spPr>
          <a:xfrm>
            <a:off x="4404000" y="3752155"/>
            <a:ext cx="3384000" cy="2458604"/>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8">
            <a:extLst>
              <a:ext uri="{FF2B5EF4-FFF2-40B4-BE49-F238E27FC236}">
                <a16:creationId xmlns:a16="http://schemas.microsoft.com/office/drawing/2014/main" id="{99960DA7-06F5-2149-620E-E8DD150FD8E7}"/>
              </a:ext>
            </a:extLst>
          </p:cNvPr>
          <p:cNvSpPr>
            <a:spLocks noGrp="1"/>
          </p:cNvSpPr>
          <p:nvPr>
            <p:ph type="body" sz="quarter" idx="15"/>
          </p:nvPr>
        </p:nvSpPr>
        <p:spPr>
          <a:xfrm>
            <a:off x="8161887" y="3752155"/>
            <a:ext cx="3384000" cy="2458604"/>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3" name="Rectangle 2">
            <a:extLst>
              <a:ext uri="{FF2B5EF4-FFF2-40B4-BE49-F238E27FC236}">
                <a16:creationId xmlns:a16="http://schemas.microsoft.com/office/drawing/2014/main" id="{11C7FF76-2FD4-2EAE-9305-0784D79DE438}"/>
              </a:ext>
            </a:extLst>
          </p:cNvPr>
          <p:cNvSpPr/>
          <p:nvPr userDrawn="1"/>
        </p:nvSpPr>
        <p:spPr>
          <a:xfrm>
            <a:off x="0" y="0"/>
            <a:ext cx="143775" cy="6858000"/>
          </a:xfrm>
          <a:prstGeom prst="rect">
            <a:avLst/>
          </a:prstGeom>
          <a:solidFill>
            <a:schemeClr val="accent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kkurat LL Light" panose="020B0404020101010102" pitchFamily="34" charset="-126"/>
              <a:ea typeface="+mn-ea"/>
              <a:cs typeface="+mn-cs"/>
            </a:endParaRPr>
          </a:p>
        </p:txBody>
      </p:sp>
      <p:sp>
        <p:nvSpPr>
          <p:cNvPr id="6" name="Subhead">
            <a:extLst>
              <a:ext uri="{FF2B5EF4-FFF2-40B4-BE49-F238E27FC236}">
                <a16:creationId xmlns:a16="http://schemas.microsoft.com/office/drawing/2014/main" id="{F9940E88-118A-D237-02EB-8F0D7403A97C}"/>
              </a:ext>
            </a:extLst>
          </p:cNvPr>
          <p:cNvSpPr>
            <a:spLocks noGrp="1"/>
          </p:cNvSpPr>
          <p:nvPr>
            <p:ph type="body" sz="quarter" idx="16" hasCustomPrompt="1"/>
          </p:nvPr>
        </p:nvSpPr>
        <p:spPr>
          <a:xfrm>
            <a:off x="646113" y="1894372"/>
            <a:ext cx="5620229" cy="391628"/>
          </a:xfrm>
          <a:solidFill>
            <a:schemeClr val="accent1"/>
          </a:solidFill>
        </p:spPr>
        <p:txBody>
          <a:bodyPr wrap="none" lIns="108000" tIns="72000" rIns="108000" bIns="72000" anchor="ctr" anchorCtr="0">
            <a:spAutoFit/>
          </a:bodyPr>
          <a:lstStyle>
            <a:lvl1pPr marL="0" inden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stStyle>
          <a:p>
            <a:pPr lvl="0"/>
            <a:r>
              <a:rPr lang="en-GB" noProof="0"/>
              <a:t>Place to insert a relevant subheading title within this box</a:t>
            </a:r>
          </a:p>
        </p:txBody>
      </p:sp>
      <p:sp>
        <p:nvSpPr>
          <p:cNvPr id="8" name="Picture Placeholder 7">
            <a:extLst>
              <a:ext uri="{FF2B5EF4-FFF2-40B4-BE49-F238E27FC236}">
                <a16:creationId xmlns:a16="http://schemas.microsoft.com/office/drawing/2014/main" id="{2845080C-4384-6698-DE22-B198C2254C87}"/>
              </a:ext>
            </a:extLst>
          </p:cNvPr>
          <p:cNvSpPr>
            <a:spLocks noGrp="1"/>
          </p:cNvSpPr>
          <p:nvPr>
            <p:ph type="pic" sz="quarter" idx="17" hasCustomPrompt="1"/>
          </p:nvPr>
        </p:nvSpPr>
        <p:spPr>
          <a:xfrm>
            <a:off x="646113" y="2785617"/>
            <a:ext cx="844484" cy="844484"/>
          </a:xfrm>
        </p:spPr>
        <p:txBody>
          <a:bodyPr/>
          <a:lstStyle>
            <a:lvl1pPr marL="0" indent="0" algn="ctr">
              <a:buNone/>
              <a:defRPr sz="1100">
                <a:solidFill>
                  <a:schemeClr val="bg1">
                    <a:lumMod val="50000"/>
                  </a:schemeClr>
                </a:solidFill>
              </a:defRPr>
            </a:lvl1pPr>
          </a:lstStyle>
          <a:p>
            <a:r>
              <a:rPr lang="en-US"/>
              <a:t>Click to insert icon</a:t>
            </a:r>
          </a:p>
        </p:txBody>
      </p:sp>
      <p:sp>
        <p:nvSpPr>
          <p:cNvPr id="10" name="Picture Placeholder 7">
            <a:extLst>
              <a:ext uri="{FF2B5EF4-FFF2-40B4-BE49-F238E27FC236}">
                <a16:creationId xmlns:a16="http://schemas.microsoft.com/office/drawing/2014/main" id="{7CA55217-435D-CD05-329A-6E174C546A6D}"/>
              </a:ext>
            </a:extLst>
          </p:cNvPr>
          <p:cNvSpPr>
            <a:spLocks noGrp="1"/>
          </p:cNvSpPr>
          <p:nvPr>
            <p:ph type="pic" sz="quarter" idx="18" hasCustomPrompt="1"/>
          </p:nvPr>
        </p:nvSpPr>
        <p:spPr>
          <a:xfrm>
            <a:off x="4404000" y="2785617"/>
            <a:ext cx="844484" cy="844484"/>
          </a:xfrm>
        </p:spPr>
        <p:txBody>
          <a:bodyPr/>
          <a:lstStyle>
            <a:lvl1pPr marL="0" indent="0" algn="ctr">
              <a:buNone/>
              <a:defRPr sz="1100">
                <a:solidFill>
                  <a:schemeClr val="bg1">
                    <a:lumMod val="50000"/>
                  </a:schemeClr>
                </a:solidFill>
              </a:defRPr>
            </a:lvl1pPr>
          </a:lstStyle>
          <a:p>
            <a:r>
              <a:rPr lang="en-US"/>
              <a:t>Click to insert icon</a:t>
            </a:r>
          </a:p>
        </p:txBody>
      </p:sp>
      <p:sp>
        <p:nvSpPr>
          <p:cNvPr id="11" name="Picture Placeholder 7">
            <a:extLst>
              <a:ext uri="{FF2B5EF4-FFF2-40B4-BE49-F238E27FC236}">
                <a16:creationId xmlns:a16="http://schemas.microsoft.com/office/drawing/2014/main" id="{B5ADF17C-B1C7-0C68-850E-12A652C1649E}"/>
              </a:ext>
            </a:extLst>
          </p:cNvPr>
          <p:cNvSpPr>
            <a:spLocks noGrp="1"/>
          </p:cNvSpPr>
          <p:nvPr>
            <p:ph type="pic" sz="quarter" idx="19" hasCustomPrompt="1"/>
          </p:nvPr>
        </p:nvSpPr>
        <p:spPr>
          <a:xfrm>
            <a:off x="8161887" y="2785617"/>
            <a:ext cx="844484" cy="844484"/>
          </a:xfrm>
        </p:spPr>
        <p:txBody>
          <a:bodyPr/>
          <a:lstStyle>
            <a:lvl1pPr marL="0" indent="0" algn="ctr">
              <a:buNone/>
              <a:defRPr sz="1100">
                <a:solidFill>
                  <a:schemeClr val="bg1">
                    <a:lumMod val="50000"/>
                  </a:schemeClr>
                </a:solidFill>
              </a:defRPr>
            </a:lvl1pPr>
          </a:lstStyle>
          <a:p>
            <a:r>
              <a:rPr lang="en-US"/>
              <a:t>Click to insert icon</a:t>
            </a:r>
          </a:p>
        </p:txBody>
      </p:sp>
      <p:pic>
        <p:nvPicPr>
          <p:cNvPr id="7" name="Picture 6" descr="Icon&#10;&#10;Description automatically generated">
            <a:extLst>
              <a:ext uri="{FF2B5EF4-FFF2-40B4-BE49-F238E27FC236}">
                <a16:creationId xmlns:a16="http://schemas.microsoft.com/office/drawing/2014/main" id="{67D7B957-585D-3508-C16B-61C88DF956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258327" y="386377"/>
            <a:ext cx="294661" cy="294661"/>
          </a:xfrm>
          <a:prstGeom prst="rect">
            <a:avLst/>
          </a:prstGeom>
        </p:spPr>
      </p:pic>
      <p:sp>
        <p:nvSpPr>
          <p:cNvPr id="16" name="TextBox 15">
            <a:extLst>
              <a:ext uri="{FF2B5EF4-FFF2-40B4-BE49-F238E27FC236}">
                <a16:creationId xmlns:a16="http://schemas.microsoft.com/office/drawing/2014/main" id="{BB8FE242-B0B0-7334-D0E0-932C676D0911}"/>
              </a:ext>
            </a:extLst>
          </p:cNvPr>
          <p:cNvSpPr txBox="1"/>
          <p:nvPr userDrawn="1"/>
        </p:nvSpPr>
        <p:spPr>
          <a:xfrm>
            <a:off x="11374074" y="6482272"/>
            <a:ext cx="711200" cy="276999"/>
          </a:xfrm>
          <a:prstGeom prst="rect">
            <a:avLst/>
          </a:prstGeom>
          <a:noFill/>
        </p:spPr>
        <p:txBody>
          <a:bodyPr wrap="square">
            <a:spAutoFit/>
          </a:bodyPr>
          <a:lstStyle/>
          <a:p>
            <a:pPr algn="r"/>
            <a:fld id="{3BDE516C-3F92-4BBF-8982-23C2FBFA20B2}" type="slidenum">
              <a:rPr lang="en-GB" sz="1200" b="0" i="0" kern="1200" smtClean="0">
                <a:solidFill>
                  <a:schemeClr val="tx1"/>
                </a:solidFill>
                <a:latin typeface="Impact" panose="020B0806030902050204" pitchFamily="34" charset="0"/>
                <a:ea typeface="Akkurat LL Light" panose="020B0404020101010102" pitchFamily="34" charset="-126"/>
                <a:cs typeface="Akkurat LL Light" panose="020B0404020101010102" pitchFamily="34" charset="-126"/>
              </a:rPr>
              <a:pPr algn="r"/>
              <a:t>‹#›</a:t>
            </a:fld>
            <a:endParaRPr lang="en-US" sz="1200"/>
          </a:p>
        </p:txBody>
      </p:sp>
      <p:cxnSp>
        <p:nvCxnSpPr>
          <p:cNvPr id="17" name="Straight Connector 16">
            <a:extLst>
              <a:ext uri="{FF2B5EF4-FFF2-40B4-BE49-F238E27FC236}">
                <a16:creationId xmlns:a16="http://schemas.microsoft.com/office/drawing/2014/main" id="{6226FAD9-2B9E-15E8-EFE5-E04305C799ED}"/>
              </a:ext>
            </a:extLst>
          </p:cNvPr>
          <p:cNvCxnSpPr/>
          <p:nvPr userDrawn="1"/>
        </p:nvCxnSpPr>
        <p:spPr>
          <a:xfrm flipH="1">
            <a:off x="11567337" y="6611667"/>
            <a:ext cx="164804" cy="0"/>
          </a:xfrm>
          <a:prstGeom prst="line">
            <a:avLst/>
          </a:prstGeom>
          <a:ln w="63500" cap="rnd">
            <a:solidFill>
              <a:srgbClr val="006E51"/>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14766508"/>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9x Text &amp; Image - Light">
    <p:bg>
      <p:bgPr>
        <a:solidFill>
          <a:schemeClr val="bg1"/>
        </a:solidFill>
        <a:effectLst/>
      </p:bgPr>
    </p:bg>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C129ACDD-633F-B2C0-2DAA-D9C57352923D}"/>
              </a:ext>
            </a:extLst>
          </p:cNvPr>
          <p:cNvSpPr>
            <a:spLocks noGrp="1"/>
          </p:cNvSpPr>
          <p:nvPr>
            <p:ph type="body" sz="quarter" idx="13" hasCustomPrompt="1"/>
          </p:nvPr>
        </p:nvSpPr>
        <p:spPr>
          <a:xfrm>
            <a:off x="646113" y="2589884"/>
            <a:ext cx="5040000" cy="839116"/>
          </a:xfrm>
        </p:spPr>
        <p:txBody>
          <a:bodyPr/>
          <a:lstStyle>
            <a:lvl1pPr>
              <a:defRPr/>
            </a:lvl1pPr>
          </a:lstStyle>
          <a:p>
            <a:pPr>
              <a:buClr>
                <a:srgbClr val="006A52"/>
              </a:buClr>
            </a:pPr>
            <a:r>
              <a:rPr lang="en-GB" sz="1600" b="0" i="0">
                <a:solidFill>
                  <a:srgbClr val="000000"/>
                </a:solidFill>
                <a:effectLst/>
                <a:ea typeface="Akkurat LL" panose="020B0504020101010102" pitchFamily="34" charset="-126"/>
                <a:cs typeface="Akkurat LL" panose="020B0504020101010102" pitchFamily="34" charset="-126"/>
              </a:rPr>
              <a:t>Lorem ipsum </a:t>
            </a:r>
            <a:r>
              <a:rPr lang="en-GB" sz="1600" b="0" i="0" err="1">
                <a:solidFill>
                  <a:srgbClr val="000000"/>
                </a:solidFill>
                <a:effectLst/>
                <a:ea typeface="Akkurat LL" panose="020B0504020101010102" pitchFamily="34" charset="-126"/>
                <a:cs typeface="Akkurat LL" panose="020B0504020101010102" pitchFamily="34" charset="-126"/>
              </a:rPr>
              <a:t>dolor</a:t>
            </a:r>
            <a:r>
              <a:rPr lang="en-GB" sz="1600" b="0" i="0">
                <a:solidFill>
                  <a:srgbClr val="000000"/>
                </a:solidFill>
                <a:effectLst/>
                <a:ea typeface="Akkurat LL" panose="020B0504020101010102" pitchFamily="34" charset="-126"/>
                <a:cs typeface="Akkurat LL" panose="020B0504020101010102" pitchFamily="34" charset="-126"/>
              </a:rPr>
              <a:t> sit </a:t>
            </a:r>
            <a:r>
              <a:rPr lang="en-GB" sz="1600" b="0" i="0" err="1">
                <a:solidFill>
                  <a:srgbClr val="000000"/>
                </a:solidFill>
                <a:effectLst/>
                <a:ea typeface="Akkurat LL" panose="020B0504020101010102" pitchFamily="34" charset="-126"/>
                <a:cs typeface="Akkurat LL" panose="020B0504020101010102" pitchFamily="34" charset="-126"/>
              </a:rPr>
              <a:t>amet</a:t>
            </a:r>
            <a:r>
              <a:rPr lang="en-GB" sz="1600" b="0" i="0">
                <a:solidFill>
                  <a:srgbClr val="000000"/>
                </a:solidFill>
                <a:effectLst/>
                <a:ea typeface="Akkurat LL" panose="020B0504020101010102" pitchFamily="34" charset="-126"/>
                <a:cs typeface="Akkurat LL" panose="020B0504020101010102" pitchFamily="34" charset="-126"/>
              </a:rPr>
              <a:t>, </a:t>
            </a:r>
            <a:r>
              <a:rPr lang="en-GB" sz="1600" b="0" i="0" err="1">
                <a:solidFill>
                  <a:srgbClr val="000000"/>
                </a:solidFill>
                <a:effectLst/>
                <a:ea typeface="Akkurat LL" panose="020B0504020101010102" pitchFamily="34" charset="-126"/>
                <a:cs typeface="Akkurat LL" panose="020B0504020101010102" pitchFamily="34" charset="-126"/>
              </a:rPr>
              <a:t>consectetur</a:t>
            </a:r>
            <a:r>
              <a:rPr lang="en-GB" sz="1600" b="0" i="0">
                <a:solidFill>
                  <a:srgbClr val="000000"/>
                </a:solidFill>
                <a:effectLst/>
                <a:ea typeface="Akkurat LL" panose="020B0504020101010102" pitchFamily="34" charset="-126"/>
                <a:cs typeface="Akkurat LL" panose="020B0504020101010102" pitchFamily="34" charset="-126"/>
              </a:rPr>
              <a:t> </a:t>
            </a:r>
            <a:r>
              <a:rPr lang="en-GB" sz="1600" b="0" i="0" err="1">
                <a:solidFill>
                  <a:srgbClr val="000000"/>
                </a:solidFill>
                <a:effectLst/>
                <a:ea typeface="Akkurat LL" panose="020B0504020101010102" pitchFamily="34" charset="-126"/>
                <a:cs typeface="Akkurat LL" panose="020B0504020101010102" pitchFamily="34" charset="-126"/>
              </a:rPr>
              <a:t>adipiscing</a:t>
            </a:r>
            <a:r>
              <a:rPr lang="en-GB" sz="1600" b="0" i="0">
                <a:solidFill>
                  <a:srgbClr val="000000"/>
                </a:solidFill>
                <a:effectLst/>
                <a:ea typeface="Akkurat LL" panose="020B0504020101010102" pitchFamily="34" charset="-126"/>
                <a:cs typeface="Akkurat LL" panose="020B0504020101010102" pitchFamily="34" charset="-126"/>
              </a:rPr>
              <a:t> </a:t>
            </a:r>
            <a:r>
              <a:rPr lang="en-GB" sz="1600" b="0" i="0" err="1">
                <a:solidFill>
                  <a:srgbClr val="000000"/>
                </a:solidFill>
                <a:effectLst/>
                <a:ea typeface="Akkurat LL" panose="020B0504020101010102" pitchFamily="34" charset="-126"/>
                <a:cs typeface="Akkurat LL" panose="020B0504020101010102" pitchFamily="34" charset="-126"/>
              </a:rPr>
              <a:t>elit</a:t>
            </a:r>
            <a:r>
              <a:rPr lang="en-GB" sz="1600" b="0" i="0">
                <a:solidFill>
                  <a:srgbClr val="000000"/>
                </a:solidFill>
                <a:effectLst/>
                <a:ea typeface="Akkurat LL" panose="020B0504020101010102" pitchFamily="34" charset="-126"/>
                <a:cs typeface="Akkurat LL" panose="020B0504020101010102" pitchFamily="34" charset="-126"/>
              </a:rPr>
              <a:t>, </a:t>
            </a:r>
            <a:r>
              <a:rPr lang="en-GB" sz="1600" b="0" i="0" err="1">
                <a:solidFill>
                  <a:srgbClr val="000000"/>
                </a:solidFill>
                <a:effectLst/>
                <a:ea typeface="Akkurat LL" panose="020B0504020101010102" pitchFamily="34" charset="-126"/>
                <a:cs typeface="Akkurat LL" panose="020B0504020101010102" pitchFamily="34" charset="-126"/>
              </a:rPr>
              <a:t>sed</a:t>
            </a:r>
            <a:r>
              <a:rPr lang="en-GB" sz="1600" b="0" i="0">
                <a:solidFill>
                  <a:srgbClr val="000000"/>
                </a:solidFill>
                <a:effectLst/>
                <a:ea typeface="Akkurat LL" panose="020B0504020101010102" pitchFamily="34" charset="-126"/>
                <a:cs typeface="Akkurat LL" panose="020B0504020101010102" pitchFamily="34" charset="-126"/>
              </a:rPr>
              <a:t> do </a:t>
            </a:r>
            <a:r>
              <a:rPr lang="en-GB" sz="1600" b="0" i="0" err="1">
                <a:solidFill>
                  <a:srgbClr val="000000"/>
                </a:solidFill>
                <a:effectLst/>
                <a:ea typeface="Akkurat LL" panose="020B0504020101010102" pitchFamily="34" charset="-126"/>
                <a:cs typeface="Akkurat LL" panose="020B0504020101010102" pitchFamily="34" charset="-126"/>
              </a:rPr>
              <a:t>eiusmod</a:t>
            </a:r>
            <a:r>
              <a:rPr lang="en-GB" sz="1600" b="0" i="0">
                <a:solidFill>
                  <a:srgbClr val="000000"/>
                </a:solidFill>
                <a:effectLst/>
                <a:ea typeface="Akkurat LL" panose="020B0504020101010102" pitchFamily="34" charset="-126"/>
                <a:cs typeface="Akkurat LL" panose="020B0504020101010102" pitchFamily="34" charset="-126"/>
              </a:rPr>
              <a:t> </a:t>
            </a:r>
            <a:r>
              <a:rPr lang="en-GB" sz="1600" b="0" i="0" err="1">
                <a:solidFill>
                  <a:srgbClr val="000000"/>
                </a:solidFill>
                <a:effectLst/>
                <a:ea typeface="Akkurat LL" panose="020B0504020101010102" pitchFamily="34" charset="-126"/>
                <a:cs typeface="Akkurat LL" panose="020B0504020101010102" pitchFamily="34" charset="-126"/>
              </a:rPr>
              <a:t>tempor</a:t>
            </a:r>
            <a:r>
              <a:rPr lang="en-GB" sz="1600" b="0" i="0">
                <a:solidFill>
                  <a:srgbClr val="000000"/>
                </a:solidFill>
                <a:effectLst/>
                <a:ea typeface="Akkurat LL" panose="020B0504020101010102" pitchFamily="34" charset="-126"/>
                <a:cs typeface="Akkurat LL" panose="020B0504020101010102" pitchFamily="34" charset="-126"/>
              </a:rPr>
              <a:t> </a:t>
            </a:r>
            <a:r>
              <a:rPr lang="en-GB" sz="1600" b="0" i="0" err="1">
                <a:solidFill>
                  <a:srgbClr val="000000"/>
                </a:solidFill>
                <a:effectLst/>
                <a:ea typeface="Akkurat LL" panose="020B0504020101010102" pitchFamily="34" charset="-126"/>
                <a:cs typeface="Akkurat LL" panose="020B0504020101010102" pitchFamily="34" charset="-126"/>
              </a:rPr>
              <a:t>incididunt</a:t>
            </a:r>
            <a:r>
              <a:rPr lang="en-GB" sz="1600" b="0" i="0">
                <a:solidFill>
                  <a:srgbClr val="000000"/>
                </a:solidFill>
                <a:effectLst/>
                <a:ea typeface="Akkurat LL" panose="020B0504020101010102" pitchFamily="34" charset="-126"/>
                <a:cs typeface="Akkurat LL" panose="020B0504020101010102" pitchFamily="34" charset="-126"/>
              </a:rPr>
              <a:t> </a:t>
            </a:r>
            <a:r>
              <a:rPr lang="en-GB" sz="1600" b="0" i="0" err="1">
                <a:solidFill>
                  <a:srgbClr val="000000"/>
                </a:solidFill>
                <a:effectLst/>
                <a:ea typeface="Akkurat LL" panose="020B0504020101010102" pitchFamily="34" charset="-126"/>
                <a:cs typeface="Akkurat LL" panose="020B0504020101010102" pitchFamily="34" charset="-126"/>
              </a:rPr>
              <a:t>ut</a:t>
            </a:r>
            <a:r>
              <a:rPr lang="en-GB" sz="1600" b="0" i="0">
                <a:solidFill>
                  <a:srgbClr val="000000"/>
                </a:solidFill>
                <a:effectLst/>
                <a:ea typeface="Akkurat LL" panose="020B0504020101010102" pitchFamily="34" charset="-126"/>
                <a:cs typeface="Akkurat LL" panose="020B0504020101010102" pitchFamily="34" charset="-126"/>
              </a:rPr>
              <a:t> labore et dolore magna </a:t>
            </a:r>
            <a:r>
              <a:rPr lang="en-GB" sz="1600" b="0" i="0" err="1">
                <a:solidFill>
                  <a:srgbClr val="000000"/>
                </a:solidFill>
                <a:effectLst/>
                <a:ea typeface="Akkurat LL" panose="020B0504020101010102" pitchFamily="34" charset="-126"/>
                <a:cs typeface="Akkurat LL" panose="020B0504020101010102" pitchFamily="34" charset="-126"/>
              </a:rPr>
              <a:t>aliqua</a:t>
            </a:r>
            <a:r>
              <a:rPr lang="en-GB" sz="1600" b="0" i="0">
                <a:solidFill>
                  <a:srgbClr val="000000"/>
                </a:solidFill>
                <a:effectLst/>
                <a:ea typeface="Akkurat LL" panose="020B0504020101010102" pitchFamily="34" charset="-126"/>
                <a:cs typeface="Akkurat LL" panose="020B0504020101010102" pitchFamily="34" charset="-126"/>
              </a:rPr>
              <a:t>. Ut </a:t>
            </a:r>
            <a:r>
              <a:rPr lang="en-GB" sz="1600" b="0" i="0" err="1">
                <a:solidFill>
                  <a:srgbClr val="000000"/>
                </a:solidFill>
                <a:effectLst/>
                <a:ea typeface="Akkurat LL" panose="020B0504020101010102" pitchFamily="34" charset="-126"/>
                <a:cs typeface="Akkurat LL" panose="020B0504020101010102" pitchFamily="34" charset="-126"/>
              </a:rPr>
              <a:t>enim</a:t>
            </a:r>
            <a:r>
              <a:rPr lang="en-GB" sz="1600" b="0" i="0">
                <a:solidFill>
                  <a:srgbClr val="000000"/>
                </a:solidFill>
                <a:effectLst/>
                <a:ea typeface="Akkurat LL" panose="020B0504020101010102" pitchFamily="34" charset="-126"/>
                <a:cs typeface="Akkurat LL" panose="020B0504020101010102" pitchFamily="34" charset="-126"/>
              </a:rPr>
              <a:t> ad minim </a:t>
            </a:r>
            <a:r>
              <a:rPr lang="en-GB" sz="1600" b="0" i="0" err="1">
                <a:solidFill>
                  <a:srgbClr val="000000"/>
                </a:solidFill>
                <a:effectLst/>
                <a:ea typeface="Akkurat LL" panose="020B0504020101010102" pitchFamily="34" charset="-126"/>
                <a:cs typeface="Akkurat LL" panose="020B0504020101010102" pitchFamily="34" charset="-126"/>
              </a:rPr>
              <a:t>veniam</a:t>
            </a:r>
            <a:endParaRPr lang="en-GB" sz="1600">
              <a:ea typeface="Akkurat LL" panose="020B0504020101010102" pitchFamily="34" charset="-126"/>
              <a:cs typeface="Akkurat LL" panose="020B0504020101010102" pitchFamily="34" charset="-126"/>
            </a:endParaRPr>
          </a:p>
          <a:p>
            <a:pPr lvl="0"/>
            <a:endParaRPr lang="en-GB"/>
          </a:p>
          <a:p>
            <a:pPr lvl="0"/>
            <a:endParaRPr lang="en-GB"/>
          </a:p>
          <a:p>
            <a:pPr lvl="0"/>
            <a:endParaRPr lang="en-GB"/>
          </a:p>
          <a:p>
            <a:pPr lvl="0"/>
            <a:endParaRPr lang="en-GB"/>
          </a:p>
          <a:p>
            <a:pPr lvl="0"/>
            <a:endParaRPr lang="en-GB"/>
          </a:p>
        </p:txBody>
      </p:sp>
      <p:sp>
        <p:nvSpPr>
          <p:cNvPr id="8" name="Picture Placeholder 7">
            <a:extLst>
              <a:ext uri="{FF2B5EF4-FFF2-40B4-BE49-F238E27FC236}">
                <a16:creationId xmlns:a16="http://schemas.microsoft.com/office/drawing/2014/main" id="{3740CD88-27EE-5914-AE80-A449078249EB}"/>
              </a:ext>
            </a:extLst>
          </p:cNvPr>
          <p:cNvSpPr>
            <a:spLocks noGrp="1"/>
          </p:cNvSpPr>
          <p:nvPr>
            <p:ph type="pic" sz="quarter" idx="15" hasCustomPrompt="1"/>
          </p:nvPr>
        </p:nvSpPr>
        <p:spPr>
          <a:xfrm>
            <a:off x="8241175" y="0"/>
            <a:ext cx="3950824" cy="6858000"/>
          </a:xfrm>
          <a:solidFill>
            <a:schemeClr val="bg1">
              <a:lumMod val="85000"/>
            </a:schemeClr>
          </a:solidFill>
        </p:spPr>
        <p:txBody>
          <a:bodyPr tIns="144000"/>
          <a:lstStyle>
            <a:lvl1pPr marL="0" indent="0" algn="ctr">
              <a:buNone/>
              <a:defRPr>
                <a:solidFill>
                  <a:schemeClr val="bg1">
                    <a:lumMod val="50000"/>
                  </a:schemeClr>
                </a:solidFill>
              </a:defRPr>
            </a:lvl1pPr>
          </a:lstStyle>
          <a:p>
            <a:r>
              <a:rPr lang="en-US"/>
              <a:t>Click icon or drag picture file </a:t>
            </a:r>
            <a:br>
              <a:rPr lang="en-US"/>
            </a:br>
            <a:r>
              <a:rPr lang="en-US"/>
              <a:t>here to insert slide image</a:t>
            </a:r>
          </a:p>
        </p:txBody>
      </p:sp>
      <p:sp>
        <p:nvSpPr>
          <p:cNvPr id="10" name="Rectangle 9">
            <a:extLst>
              <a:ext uri="{FF2B5EF4-FFF2-40B4-BE49-F238E27FC236}">
                <a16:creationId xmlns:a16="http://schemas.microsoft.com/office/drawing/2014/main" id="{2357E899-5A07-88F0-896F-ABAD7CE2F671}"/>
              </a:ext>
            </a:extLst>
          </p:cNvPr>
          <p:cNvSpPr/>
          <p:nvPr userDrawn="1"/>
        </p:nvSpPr>
        <p:spPr>
          <a:xfrm>
            <a:off x="0" y="0"/>
            <a:ext cx="143775"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kkurat LL Light" panose="020B0404020101010102" pitchFamily="34" charset="-126"/>
              <a:ea typeface="+mn-ea"/>
              <a:cs typeface="+mn-cs"/>
            </a:endParaRPr>
          </a:p>
        </p:txBody>
      </p:sp>
      <p:sp>
        <p:nvSpPr>
          <p:cNvPr id="3" name="Title">
            <a:extLst>
              <a:ext uri="{FF2B5EF4-FFF2-40B4-BE49-F238E27FC236}">
                <a16:creationId xmlns:a16="http://schemas.microsoft.com/office/drawing/2014/main" id="{B7287963-82D4-97E8-2147-065BC84AD394}"/>
              </a:ext>
            </a:extLst>
          </p:cNvPr>
          <p:cNvSpPr>
            <a:spLocks noGrp="1"/>
          </p:cNvSpPr>
          <p:nvPr>
            <p:ph type="title" hasCustomPrompt="1"/>
          </p:nvPr>
        </p:nvSpPr>
        <p:spPr>
          <a:xfrm>
            <a:off x="646113" y="360000"/>
            <a:ext cx="6503674" cy="1412694"/>
          </a:xfrm>
        </p:spPr>
        <p:txBody>
          <a:bodyPr wrap="square" anchor="t" anchorCtr="0">
            <a:spAutoFit/>
          </a:bodyPr>
          <a:lstStyle>
            <a:lvl1pPr>
              <a:lnSpc>
                <a:spcPct val="85000"/>
              </a:lnSpc>
              <a:defRPr sz="5400" b="0" baseline="0">
                <a:solidFill>
                  <a:schemeClr val="tx1"/>
                </a:solidFill>
              </a:defRPr>
            </a:lvl1pPr>
          </a:lstStyle>
          <a:p>
            <a:r>
              <a:rPr lang="en-US"/>
              <a:t>Please insert title</a:t>
            </a:r>
            <a:br>
              <a:rPr lang="en-US"/>
            </a:br>
            <a:r>
              <a:rPr lang="en-US"/>
              <a:t>of this slide here</a:t>
            </a:r>
          </a:p>
        </p:txBody>
      </p:sp>
      <p:sp>
        <p:nvSpPr>
          <p:cNvPr id="4" name="Subhead">
            <a:extLst>
              <a:ext uri="{FF2B5EF4-FFF2-40B4-BE49-F238E27FC236}">
                <a16:creationId xmlns:a16="http://schemas.microsoft.com/office/drawing/2014/main" id="{7149E861-94B0-9225-B353-0D83CAD02C32}"/>
              </a:ext>
            </a:extLst>
          </p:cNvPr>
          <p:cNvSpPr>
            <a:spLocks noGrp="1"/>
          </p:cNvSpPr>
          <p:nvPr>
            <p:ph type="body" sz="quarter" idx="16" hasCustomPrompt="1"/>
          </p:nvPr>
        </p:nvSpPr>
        <p:spPr>
          <a:xfrm>
            <a:off x="646113" y="1894372"/>
            <a:ext cx="5620229" cy="391628"/>
          </a:xfrm>
          <a:solidFill>
            <a:schemeClr val="accent1"/>
          </a:solidFill>
        </p:spPr>
        <p:txBody>
          <a:bodyPr wrap="none" lIns="108000" tIns="72000" rIns="108000" bIns="72000" anchor="ctr" anchorCtr="0">
            <a:spAutoFit/>
          </a:bodyPr>
          <a:lstStyle>
            <a:lvl1pPr marL="0" inden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stStyle>
          <a:p>
            <a:pPr lvl="0"/>
            <a:r>
              <a:rPr lang="en-GB" noProof="0"/>
              <a:t>Place to insert a relevant subheading title within this box</a:t>
            </a:r>
          </a:p>
        </p:txBody>
      </p:sp>
      <p:sp>
        <p:nvSpPr>
          <p:cNvPr id="5" name="Text Placeholder 8">
            <a:extLst>
              <a:ext uri="{FF2B5EF4-FFF2-40B4-BE49-F238E27FC236}">
                <a16:creationId xmlns:a16="http://schemas.microsoft.com/office/drawing/2014/main" id="{F7C14736-9A30-7986-BD18-C9D43A588EBF}"/>
              </a:ext>
            </a:extLst>
          </p:cNvPr>
          <p:cNvSpPr>
            <a:spLocks noGrp="1"/>
          </p:cNvSpPr>
          <p:nvPr>
            <p:ph type="body" sz="quarter" idx="17" hasCustomPrompt="1"/>
          </p:nvPr>
        </p:nvSpPr>
        <p:spPr>
          <a:xfrm>
            <a:off x="646114" y="3792703"/>
            <a:ext cx="2212834" cy="488982"/>
          </a:xfrm>
        </p:spPr>
        <p:txBody>
          <a:bodyPr/>
          <a:lstStyle>
            <a:lvl1pPr>
              <a:defRPr/>
            </a:lvl1pPr>
          </a:lstStyle>
          <a:p>
            <a:pPr>
              <a:buClr>
                <a:srgbClr val="006A52"/>
              </a:buClr>
            </a:pPr>
            <a:r>
              <a:rPr lang="en-GB" sz="1600" b="0" i="0">
                <a:solidFill>
                  <a:srgbClr val="000000"/>
                </a:solidFill>
                <a:effectLst/>
                <a:ea typeface="Akkurat LL" panose="020B0504020101010102" pitchFamily="34" charset="-126"/>
                <a:cs typeface="Akkurat LL" panose="020B0504020101010102" pitchFamily="34" charset="-126"/>
              </a:rPr>
              <a:t>Lorem ipsum </a:t>
            </a:r>
            <a:r>
              <a:rPr lang="en-GB" sz="1600" b="0" i="0" err="1">
                <a:solidFill>
                  <a:srgbClr val="000000"/>
                </a:solidFill>
                <a:effectLst/>
                <a:ea typeface="Akkurat LL" panose="020B0504020101010102" pitchFamily="34" charset="-126"/>
                <a:cs typeface="Akkurat LL" panose="020B0504020101010102" pitchFamily="34" charset="-126"/>
              </a:rPr>
              <a:t>dolor</a:t>
            </a:r>
            <a:r>
              <a:rPr lang="en-GB" sz="1600" b="0" i="0">
                <a:solidFill>
                  <a:srgbClr val="000000"/>
                </a:solidFill>
                <a:effectLst/>
                <a:ea typeface="Akkurat LL" panose="020B0504020101010102" pitchFamily="34" charset="-126"/>
                <a:cs typeface="Akkurat LL" panose="020B0504020101010102" pitchFamily="34" charset="-126"/>
              </a:rPr>
              <a:t> sit </a:t>
            </a:r>
            <a:r>
              <a:rPr lang="en-GB" sz="1600" b="0" i="0" err="1">
                <a:solidFill>
                  <a:srgbClr val="000000"/>
                </a:solidFill>
                <a:effectLst/>
                <a:ea typeface="Akkurat LL" panose="020B0504020101010102" pitchFamily="34" charset="-126"/>
                <a:cs typeface="Akkurat LL" panose="020B0504020101010102" pitchFamily="34" charset="-126"/>
              </a:rPr>
              <a:t>amet</a:t>
            </a:r>
            <a:r>
              <a:rPr lang="en-GB" sz="1600" b="0" i="0">
                <a:solidFill>
                  <a:srgbClr val="000000"/>
                </a:solidFill>
                <a:effectLst/>
                <a:ea typeface="Akkurat LL" panose="020B0504020101010102" pitchFamily="34" charset="-126"/>
                <a:cs typeface="Akkurat LL" panose="020B0504020101010102" pitchFamily="34" charset="-126"/>
              </a:rPr>
              <a:t>, </a:t>
            </a:r>
            <a:r>
              <a:rPr lang="en-GB" sz="1600" b="0" i="0" err="1">
                <a:solidFill>
                  <a:srgbClr val="000000"/>
                </a:solidFill>
                <a:effectLst/>
                <a:ea typeface="Akkurat LL" panose="020B0504020101010102" pitchFamily="34" charset="-126"/>
                <a:cs typeface="Akkurat LL" panose="020B0504020101010102" pitchFamily="34" charset="-126"/>
              </a:rPr>
              <a:t>consectetur</a:t>
            </a:r>
            <a:r>
              <a:rPr lang="en-GB" sz="1600" b="0" i="0">
                <a:solidFill>
                  <a:srgbClr val="000000"/>
                </a:solidFill>
                <a:effectLst/>
                <a:ea typeface="Akkurat LL" panose="020B0504020101010102" pitchFamily="34" charset="-126"/>
                <a:cs typeface="Akkurat LL" panose="020B0504020101010102" pitchFamily="34" charset="-126"/>
              </a:rPr>
              <a:t> </a:t>
            </a:r>
          </a:p>
          <a:p>
            <a:pPr lvl="0"/>
            <a:endParaRPr lang="en-GB"/>
          </a:p>
          <a:p>
            <a:pPr lvl="0"/>
            <a:endParaRPr lang="en-GB"/>
          </a:p>
        </p:txBody>
      </p:sp>
      <p:sp>
        <p:nvSpPr>
          <p:cNvPr id="6" name="Text Placeholder 8">
            <a:extLst>
              <a:ext uri="{FF2B5EF4-FFF2-40B4-BE49-F238E27FC236}">
                <a16:creationId xmlns:a16="http://schemas.microsoft.com/office/drawing/2014/main" id="{687A8127-F016-D170-824F-A59EE08B6B28}"/>
              </a:ext>
            </a:extLst>
          </p:cNvPr>
          <p:cNvSpPr>
            <a:spLocks noGrp="1"/>
          </p:cNvSpPr>
          <p:nvPr>
            <p:ph type="body" sz="quarter" idx="18" hasCustomPrompt="1"/>
          </p:nvPr>
        </p:nvSpPr>
        <p:spPr>
          <a:xfrm>
            <a:off x="646114" y="4645388"/>
            <a:ext cx="2212834" cy="488982"/>
          </a:xfrm>
        </p:spPr>
        <p:txBody>
          <a:bodyPr/>
          <a:lstStyle>
            <a:lvl1pPr>
              <a:defRPr/>
            </a:lvl1pPr>
          </a:lstStyle>
          <a:p>
            <a:pPr>
              <a:buClr>
                <a:srgbClr val="006A52"/>
              </a:buClr>
            </a:pPr>
            <a:r>
              <a:rPr lang="en-GB" sz="1600" b="0" i="0">
                <a:solidFill>
                  <a:srgbClr val="000000"/>
                </a:solidFill>
                <a:effectLst/>
                <a:ea typeface="Akkurat LL" panose="020B0504020101010102" pitchFamily="34" charset="-126"/>
                <a:cs typeface="Akkurat LL" panose="020B0504020101010102" pitchFamily="34" charset="-126"/>
              </a:rPr>
              <a:t>Lorem ipsum </a:t>
            </a:r>
            <a:r>
              <a:rPr lang="en-GB" sz="1600" b="0" i="0" err="1">
                <a:solidFill>
                  <a:srgbClr val="000000"/>
                </a:solidFill>
                <a:effectLst/>
                <a:ea typeface="Akkurat LL" panose="020B0504020101010102" pitchFamily="34" charset="-126"/>
                <a:cs typeface="Akkurat LL" panose="020B0504020101010102" pitchFamily="34" charset="-126"/>
              </a:rPr>
              <a:t>dolor</a:t>
            </a:r>
            <a:r>
              <a:rPr lang="en-GB" sz="1600" b="0" i="0">
                <a:solidFill>
                  <a:srgbClr val="000000"/>
                </a:solidFill>
                <a:effectLst/>
                <a:ea typeface="Akkurat LL" panose="020B0504020101010102" pitchFamily="34" charset="-126"/>
                <a:cs typeface="Akkurat LL" panose="020B0504020101010102" pitchFamily="34" charset="-126"/>
              </a:rPr>
              <a:t> sit </a:t>
            </a:r>
            <a:r>
              <a:rPr lang="en-GB" sz="1600" b="0" i="0" err="1">
                <a:solidFill>
                  <a:srgbClr val="000000"/>
                </a:solidFill>
                <a:effectLst/>
                <a:ea typeface="Akkurat LL" panose="020B0504020101010102" pitchFamily="34" charset="-126"/>
                <a:cs typeface="Akkurat LL" panose="020B0504020101010102" pitchFamily="34" charset="-126"/>
              </a:rPr>
              <a:t>amet</a:t>
            </a:r>
            <a:r>
              <a:rPr lang="en-GB" sz="1600" b="0" i="0">
                <a:solidFill>
                  <a:srgbClr val="000000"/>
                </a:solidFill>
                <a:effectLst/>
                <a:ea typeface="Akkurat LL" panose="020B0504020101010102" pitchFamily="34" charset="-126"/>
                <a:cs typeface="Akkurat LL" panose="020B0504020101010102" pitchFamily="34" charset="-126"/>
              </a:rPr>
              <a:t>, </a:t>
            </a:r>
            <a:r>
              <a:rPr lang="en-GB" sz="1600" b="0" i="0" err="1">
                <a:solidFill>
                  <a:srgbClr val="000000"/>
                </a:solidFill>
                <a:effectLst/>
                <a:ea typeface="Akkurat LL" panose="020B0504020101010102" pitchFamily="34" charset="-126"/>
                <a:cs typeface="Akkurat LL" panose="020B0504020101010102" pitchFamily="34" charset="-126"/>
              </a:rPr>
              <a:t>consectetur</a:t>
            </a:r>
            <a:r>
              <a:rPr lang="en-GB" sz="1600" b="0" i="0">
                <a:solidFill>
                  <a:srgbClr val="000000"/>
                </a:solidFill>
                <a:effectLst/>
                <a:ea typeface="Akkurat LL" panose="020B0504020101010102" pitchFamily="34" charset="-126"/>
                <a:cs typeface="Akkurat LL" panose="020B0504020101010102" pitchFamily="34" charset="-126"/>
              </a:rPr>
              <a:t> </a:t>
            </a:r>
          </a:p>
          <a:p>
            <a:pPr lvl="0"/>
            <a:endParaRPr lang="en-GB"/>
          </a:p>
          <a:p>
            <a:pPr lvl="0"/>
            <a:endParaRPr lang="en-GB"/>
          </a:p>
        </p:txBody>
      </p:sp>
      <p:sp>
        <p:nvSpPr>
          <p:cNvPr id="7" name="Text Placeholder 8">
            <a:extLst>
              <a:ext uri="{FF2B5EF4-FFF2-40B4-BE49-F238E27FC236}">
                <a16:creationId xmlns:a16="http://schemas.microsoft.com/office/drawing/2014/main" id="{EA9D9681-EFEB-9D0E-0697-C69E6761B269}"/>
              </a:ext>
            </a:extLst>
          </p:cNvPr>
          <p:cNvSpPr>
            <a:spLocks noGrp="1"/>
          </p:cNvSpPr>
          <p:nvPr>
            <p:ph type="body" sz="quarter" idx="19" hasCustomPrompt="1"/>
          </p:nvPr>
        </p:nvSpPr>
        <p:spPr>
          <a:xfrm>
            <a:off x="646114" y="5498072"/>
            <a:ext cx="2212834" cy="488982"/>
          </a:xfrm>
        </p:spPr>
        <p:txBody>
          <a:bodyPr/>
          <a:lstStyle>
            <a:lvl1pPr>
              <a:defRPr/>
            </a:lvl1pPr>
          </a:lstStyle>
          <a:p>
            <a:pPr>
              <a:buClr>
                <a:srgbClr val="006A52"/>
              </a:buClr>
            </a:pPr>
            <a:r>
              <a:rPr lang="en-GB" sz="1600" b="0" i="0">
                <a:solidFill>
                  <a:srgbClr val="000000"/>
                </a:solidFill>
                <a:effectLst/>
                <a:ea typeface="Akkurat LL" panose="020B0504020101010102" pitchFamily="34" charset="-126"/>
                <a:cs typeface="Akkurat LL" panose="020B0504020101010102" pitchFamily="34" charset="-126"/>
              </a:rPr>
              <a:t>Lorem ipsum </a:t>
            </a:r>
            <a:r>
              <a:rPr lang="en-GB" sz="1600" b="0" i="0" err="1">
                <a:solidFill>
                  <a:srgbClr val="000000"/>
                </a:solidFill>
                <a:effectLst/>
                <a:ea typeface="Akkurat LL" panose="020B0504020101010102" pitchFamily="34" charset="-126"/>
                <a:cs typeface="Akkurat LL" panose="020B0504020101010102" pitchFamily="34" charset="-126"/>
              </a:rPr>
              <a:t>dolor</a:t>
            </a:r>
            <a:r>
              <a:rPr lang="en-GB" sz="1600" b="0" i="0">
                <a:solidFill>
                  <a:srgbClr val="000000"/>
                </a:solidFill>
                <a:effectLst/>
                <a:ea typeface="Akkurat LL" panose="020B0504020101010102" pitchFamily="34" charset="-126"/>
                <a:cs typeface="Akkurat LL" panose="020B0504020101010102" pitchFamily="34" charset="-126"/>
              </a:rPr>
              <a:t> sit </a:t>
            </a:r>
            <a:r>
              <a:rPr lang="en-GB" sz="1600" b="0" i="0" err="1">
                <a:solidFill>
                  <a:srgbClr val="000000"/>
                </a:solidFill>
                <a:effectLst/>
                <a:ea typeface="Akkurat LL" panose="020B0504020101010102" pitchFamily="34" charset="-126"/>
                <a:cs typeface="Akkurat LL" panose="020B0504020101010102" pitchFamily="34" charset="-126"/>
              </a:rPr>
              <a:t>amet</a:t>
            </a:r>
            <a:r>
              <a:rPr lang="en-GB" sz="1600" b="0" i="0">
                <a:solidFill>
                  <a:srgbClr val="000000"/>
                </a:solidFill>
                <a:effectLst/>
                <a:ea typeface="Akkurat LL" panose="020B0504020101010102" pitchFamily="34" charset="-126"/>
                <a:cs typeface="Akkurat LL" panose="020B0504020101010102" pitchFamily="34" charset="-126"/>
              </a:rPr>
              <a:t>, </a:t>
            </a:r>
            <a:r>
              <a:rPr lang="en-GB" sz="1600" b="0" i="0" err="1">
                <a:solidFill>
                  <a:srgbClr val="000000"/>
                </a:solidFill>
                <a:effectLst/>
                <a:ea typeface="Akkurat LL" panose="020B0504020101010102" pitchFamily="34" charset="-126"/>
                <a:cs typeface="Akkurat LL" panose="020B0504020101010102" pitchFamily="34" charset="-126"/>
              </a:rPr>
              <a:t>consectetur</a:t>
            </a:r>
            <a:r>
              <a:rPr lang="en-GB" sz="1600" b="0" i="0">
                <a:solidFill>
                  <a:srgbClr val="000000"/>
                </a:solidFill>
                <a:effectLst/>
                <a:ea typeface="Akkurat LL" panose="020B0504020101010102" pitchFamily="34" charset="-126"/>
                <a:cs typeface="Akkurat LL" panose="020B0504020101010102" pitchFamily="34" charset="-126"/>
              </a:rPr>
              <a:t> </a:t>
            </a:r>
          </a:p>
          <a:p>
            <a:pPr lvl="0"/>
            <a:endParaRPr lang="en-GB"/>
          </a:p>
          <a:p>
            <a:pPr lvl="0"/>
            <a:endParaRPr lang="en-GB"/>
          </a:p>
        </p:txBody>
      </p:sp>
      <p:sp>
        <p:nvSpPr>
          <p:cNvPr id="17" name="Text Placeholder 8">
            <a:extLst>
              <a:ext uri="{FF2B5EF4-FFF2-40B4-BE49-F238E27FC236}">
                <a16:creationId xmlns:a16="http://schemas.microsoft.com/office/drawing/2014/main" id="{AADF49B1-4BC9-1125-246C-89D084E90CAB}"/>
              </a:ext>
            </a:extLst>
          </p:cNvPr>
          <p:cNvSpPr>
            <a:spLocks noGrp="1"/>
          </p:cNvSpPr>
          <p:nvPr>
            <p:ph type="body" sz="quarter" idx="20" hasCustomPrompt="1"/>
          </p:nvPr>
        </p:nvSpPr>
        <p:spPr>
          <a:xfrm>
            <a:off x="3134671" y="3792703"/>
            <a:ext cx="2212834" cy="488982"/>
          </a:xfrm>
        </p:spPr>
        <p:txBody>
          <a:bodyPr/>
          <a:lstStyle>
            <a:lvl1pPr>
              <a:defRPr/>
            </a:lvl1pPr>
          </a:lstStyle>
          <a:p>
            <a:pPr>
              <a:buClr>
                <a:srgbClr val="006A52"/>
              </a:buClr>
            </a:pPr>
            <a:r>
              <a:rPr lang="en-GB" sz="1600" b="0" i="0">
                <a:solidFill>
                  <a:srgbClr val="000000"/>
                </a:solidFill>
                <a:effectLst/>
                <a:ea typeface="Akkurat LL" panose="020B0504020101010102" pitchFamily="34" charset="-126"/>
                <a:cs typeface="Akkurat LL" panose="020B0504020101010102" pitchFamily="34" charset="-126"/>
              </a:rPr>
              <a:t>Lorem ipsum </a:t>
            </a:r>
            <a:r>
              <a:rPr lang="en-GB" sz="1600" b="0" i="0" err="1">
                <a:solidFill>
                  <a:srgbClr val="000000"/>
                </a:solidFill>
                <a:effectLst/>
                <a:ea typeface="Akkurat LL" panose="020B0504020101010102" pitchFamily="34" charset="-126"/>
                <a:cs typeface="Akkurat LL" panose="020B0504020101010102" pitchFamily="34" charset="-126"/>
              </a:rPr>
              <a:t>dolor</a:t>
            </a:r>
            <a:r>
              <a:rPr lang="en-GB" sz="1600" b="0" i="0">
                <a:solidFill>
                  <a:srgbClr val="000000"/>
                </a:solidFill>
                <a:effectLst/>
                <a:ea typeface="Akkurat LL" panose="020B0504020101010102" pitchFamily="34" charset="-126"/>
                <a:cs typeface="Akkurat LL" panose="020B0504020101010102" pitchFamily="34" charset="-126"/>
              </a:rPr>
              <a:t> sit </a:t>
            </a:r>
            <a:r>
              <a:rPr lang="en-GB" sz="1600" b="0" i="0" err="1">
                <a:solidFill>
                  <a:srgbClr val="000000"/>
                </a:solidFill>
                <a:effectLst/>
                <a:ea typeface="Akkurat LL" panose="020B0504020101010102" pitchFamily="34" charset="-126"/>
                <a:cs typeface="Akkurat LL" panose="020B0504020101010102" pitchFamily="34" charset="-126"/>
              </a:rPr>
              <a:t>amet</a:t>
            </a:r>
            <a:r>
              <a:rPr lang="en-GB" sz="1600" b="0" i="0">
                <a:solidFill>
                  <a:srgbClr val="000000"/>
                </a:solidFill>
                <a:effectLst/>
                <a:ea typeface="Akkurat LL" panose="020B0504020101010102" pitchFamily="34" charset="-126"/>
                <a:cs typeface="Akkurat LL" panose="020B0504020101010102" pitchFamily="34" charset="-126"/>
              </a:rPr>
              <a:t>, </a:t>
            </a:r>
            <a:r>
              <a:rPr lang="en-GB" sz="1600" b="0" i="0" err="1">
                <a:solidFill>
                  <a:srgbClr val="000000"/>
                </a:solidFill>
                <a:effectLst/>
                <a:ea typeface="Akkurat LL" panose="020B0504020101010102" pitchFamily="34" charset="-126"/>
                <a:cs typeface="Akkurat LL" panose="020B0504020101010102" pitchFamily="34" charset="-126"/>
              </a:rPr>
              <a:t>consectetur</a:t>
            </a:r>
            <a:r>
              <a:rPr lang="en-GB" sz="1600" b="0" i="0">
                <a:solidFill>
                  <a:srgbClr val="000000"/>
                </a:solidFill>
                <a:effectLst/>
                <a:ea typeface="Akkurat LL" panose="020B0504020101010102" pitchFamily="34" charset="-126"/>
                <a:cs typeface="Akkurat LL" panose="020B0504020101010102" pitchFamily="34" charset="-126"/>
              </a:rPr>
              <a:t> </a:t>
            </a:r>
          </a:p>
          <a:p>
            <a:pPr lvl="0"/>
            <a:endParaRPr lang="en-GB"/>
          </a:p>
          <a:p>
            <a:pPr lvl="0"/>
            <a:endParaRPr lang="en-GB"/>
          </a:p>
        </p:txBody>
      </p:sp>
      <p:sp>
        <p:nvSpPr>
          <p:cNvPr id="18" name="Text Placeholder 8">
            <a:extLst>
              <a:ext uri="{FF2B5EF4-FFF2-40B4-BE49-F238E27FC236}">
                <a16:creationId xmlns:a16="http://schemas.microsoft.com/office/drawing/2014/main" id="{458C45D9-41C0-BC41-A775-DD737CE447DB}"/>
              </a:ext>
            </a:extLst>
          </p:cNvPr>
          <p:cNvSpPr>
            <a:spLocks noGrp="1"/>
          </p:cNvSpPr>
          <p:nvPr>
            <p:ph type="body" sz="quarter" idx="21" hasCustomPrompt="1"/>
          </p:nvPr>
        </p:nvSpPr>
        <p:spPr>
          <a:xfrm>
            <a:off x="3134671" y="4645388"/>
            <a:ext cx="2212834" cy="488982"/>
          </a:xfrm>
        </p:spPr>
        <p:txBody>
          <a:bodyPr/>
          <a:lstStyle>
            <a:lvl1pPr>
              <a:defRPr/>
            </a:lvl1pPr>
          </a:lstStyle>
          <a:p>
            <a:pPr>
              <a:buClr>
                <a:srgbClr val="006A52"/>
              </a:buClr>
            </a:pPr>
            <a:r>
              <a:rPr lang="en-GB" sz="1600" b="0" i="0">
                <a:solidFill>
                  <a:srgbClr val="000000"/>
                </a:solidFill>
                <a:effectLst/>
                <a:ea typeface="Akkurat LL" panose="020B0504020101010102" pitchFamily="34" charset="-126"/>
                <a:cs typeface="Akkurat LL" panose="020B0504020101010102" pitchFamily="34" charset="-126"/>
              </a:rPr>
              <a:t>Lorem ipsum </a:t>
            </a:r>
            <a:r>
              <a:rPr lang="en-GB" sz="1600" b="0" i="0" err="1">
                <a:solidFill>
                  <a:srgbClr val="000000"/>
                </a:solidFill>
                <a:effectLst/>
                <a:ea typeface="Akkurat LL" panose="020B0504020101010102" pitchFamily="34" charset="-126"/>
                <a:cs typeface="Akkurat LL" panose="020B0504020101010102" pitchFamily="34" charset="-126"/>
              </a:rPr>
              <a:t>dolor</a:t>
            </a:r>
            <a:r>
              <a:rPr lang="en-GB" sz="1600" b="0" i="0">
                <a:solidFill>
                  <a:srgbClr val="000000"/>
                </a:solidFill>
                <a:effectLst/>
                <a:ea typeface="Akkurat LL" panose="020B0504020101010102" pitchFamily="34" charset="-126"/>
                <a:cs typeface="Akkurat LL" panose="020B0504020101010102" pitchFamily="34" charset="-126"/>
              </a:rPr>
              <a:t> sit </a:t>
            </a:r>
            <a:r>
              <a:rPr lang="en-GB" sz="1600" b="0" i="0" err="1">
                <a:solidFill>
                  <a:srgbClr val="000000"/>
                </a:solidFill>
                <a:effectLst/>
                <a:ea typeface="Akkurat LL" panose="020B0504020101010102" pitchFamily="34" charset="-126"/>
                <a:cs typeface="Akkurat LL" panose="020B0504020101010102" pitchFamily="34" charset="-126"/>
              </a:rPr>
              <a:t>amet</a:t>
            </a:r>
            <a:r>
              <a:rPr lang="en-GB" sz="1600" b="0" i="0">
                <a:solidFill>
                  <a:srgbClr val="000000"/>
                </a:solidFill>
                <a:effectLst/>
                <a:ea typeface="Akkurat LL" panose="020B0504020101010102" pitchFamily="34" charset="-126"/>
                <a:cs typeface="Akkurat LL" panose="020B0504020101010102" pitchFamily="34" charset="-126"/>
              </a:rPr>
              <a:t>, </a:t>
            </a:r>
            <a:r>
              <a:rPr lang="en-GB" sz="1600" b="0" i="0" err="1">
                <a:solidFill>
                  <a:srgbClr val="000000"/>
                </a:solidFill>
                <a:effectLst/>
                <a:ea typeface="Akkurat LL" panose="020B0504020101010102" pitchFamily="34" charset="-126"/>
                <a:cs typeface="Akkurat LL" panose="020B0504020101010102" pitchFamily="34" charset="-126"/>
              </a:rPr>
              <a:t>consectetur</a:t>
            </a:r>
            <a:r>
              <a:rPr lang="en-GB" sz="1600" b="0" i="0">
                <a:solidFill>
                  <a:srgbClr val="000000"/>
                </a:solidFill>
                <a:effectLst/>
                <a:ea typeface="Akkurat LL" panose="020B0504020101010102" pitchFamily="34" charset="-126"/>
                <a:cs typeface="Akkurat LL" panose="020B0504020101010102" pitchFamily="34" charset="-126"/>
              </a:rPr>
              <a:t> </a:t>
            </a:r>
          </a:p>
          <a:p>
            <a:pPr lvl="0"/>
            <a:endParaRPr lang="en-GB"/>
          </a:p>
          <a:p>
            <a:pPr lvl="0"/>
            <a:endParaRPr lang="en-GB"/>
          </a:p>
        </p:txBody>
      </p:sp>
      <p:sp>
        <p:nvSpPr>
          <p:cNvPr id="19" name="Text Placeholder 8">
            <a:extLst>
              <a:ext uri="{FF2B5EF4-FFF2-40B4-BE49-F238E27FC236}">
                <a16:creationId xmlns:a16="http://schemas.microsoft.com/office/drawing/2014/main" id="{A89C4168-30D3-3B9C-F7C6-1DF2EC2F1967}"/>
              </a:ext>
            </a:extLst>
          </p:cNvPr>
          <p:cNvSpPr>
            <a:spLocks noGrp="1"/>
          </p:cNvSpPr>
          <p:nvPr>
            <p:ph type="body" sz="quarter" idx="22" hasCustomPrompt="1"/>
          </p:nvPr>
        </p:nvSpPr>
        <p:spPr>
          <a:xfrm>
            <a:off x="3134671" y="5498072"/>
            <a:ext cx="2212834" cy="488982"/>
          </a:xfrm>
        </p:spPr>
        <p:txBody>
          <a:bodyPr/>
          <a:lstStyle>
            <a:lvl1pPr>
              <a:defRPr/>
            </a:lvl1pPr>
          </a:lstStyle>
          <a:p>
            <a:pPr>
              <a:buClr>
                <a:srgbClr val="006A52"/>
              </a:buClr>
            </a:pPr>
            <a:r>
              <a:rPr lang="en-GB" sz="1600" b="0" i="0">
                <a:solidFill>
                  <a:srgbClr val="000000"/>
                </a:solidFill>
                <a:effectLst/>
                <a:ea typeface="Akkurat LL" panose="020B0504020101010102" pitchFamily="34" charset="-126"/>
                <a:cs typeface="Akkurat LL" panose="020B0504020101010102" pitchFamily="34" charset="-126"/>
              </a:rPr>
              <a:t>Lorem ipsum </a:t>
            </a:r>
            <a:r>
              <a:rPr lang="en-GB" sz="1600" b="0" i="0" err="1">
                <a:solidFill>
                  <a:srgbClr val="000000"/>
                </a:solidFill>
                <a:effectLst/>
                <a:ea typeface="Akkurat LL" panose="020B0504020101010102" pitchFamily="34" charset="-126"/>
                <a:cs typeface="Akkurat LL" panose="020B0504020101010102" pitchFamily="34" charset="-126"/>
              </a:rPr>
              <a:t>dolor</a:t>
            </a:r>
            <a:r>
              <a:rPr lang="en-GB" sz="1600" b="0" i="0">
                <a:solidFill>
                  <a:srgbClr val="000000"/>
                </a:solidFill>
                <a:effectLst/>
                <a:ea typeface="Akkurat LL" panose="020B0504020101010102" pitchFamily="34" charset="-126"/>
                <a:cs typeface="Akkurat LL" panose="020B0504020101010102" pitchFamily="34" charset="-126"/>
              </a:rPr>
              <a:t> sit </a:t>
            </a:r>
            <a:r>
              <a:rPr lang="en-GB" sz="1600" b="0" i="0" err="1">
                <a:solidFill>
                  <a:srgbClr val="000000"/>
                </a:solidFill>
                <a:effectLst/>
                <a:ea typeface="Akkurat LL" panose="020B0504020101010102" pitchFamily="34" charset="-126"/>
                <a:cs typeface="Akkurat LL" panose="020B0504020101010102" pitchFamily="34" charset="-126"/>
              </a:rPr>
              <a:t>amet</a:t>
            </a:r>
            <a:r>
              <a:rPr lang="en-GB" sz="1600" b="0" i="0">
                <a:solidFill>
                  <a:srgbClr val="000000"/>
                </a:solidFill>
                <a:effectLst/>
                <a:ea typeface="Akkurat LL" panose="020B0504020101010102" pitchFamily="34" charset="-126"/>
                <a:cs typeface="Akkurat LL" panose="020B0504020101010102" pitchFamily="34" charset="-126"/>
              </a:rPr>
              <a:t>, </a:t>
            </a:r>
            <a:r>
              <a:rPr lang="en-GB" sz="1600" b="0" i="0" err="1">
                <a:solidFill>
                  <a:srgbClr val="000000"/>
                </a:solidFill>
                <a:effectLst/>
                <a:ea typeface="Akkurat LL" panose="020B0504020101010102" pitchFamily="34" charset="-126"/>
                <a:cs typeface="Akkurat LL" panose="020B0504020101010102" pitchFamily="34" charset="-126"/>
              </a:rPr>
              <a:t>consectetur</a:t>
            </a:r>
            <a:r>
              <a:rPr lang="en-GB" sz="1600" b="0" i="0">
                <a:solidFill>
                  <a:srgbClr val="000000"/>
                </a:solidFill>
                <a:effectLst/>
                <a:ea typeface="Akkurat LL" panose="020B0504020101010102" pitchFamily="34" charset="-126"/>
                <a:cs typeface="Akkurat LL" panose="020B0504020101010102" pitchFamily="34" charset="-126"/>
              </a:rPr>
              <a:t> </a:t>
            </a:r>
          </a:p>
          <a:p>
            <a:pPr lvl="0"/>
            <a:endParaRPr lang="en-GB"/>
          </a:p>
          <a:p>
            <a:pPr lvl="0"/>
            <a:endParaRPr lang="en-GB"/>
          </a:p>
        </p:txBody>
      </p:sp>
      <p:sp>
        <p:nvSpPr>
          <p:cNvPr id="20" name="Text Placeholder 8">
            <a:extLst>
              <a:ext uri="{FF2B5EF4-FFF2-40B4-BE49-F238E27FC236}">
                <a16:creationId xmlns:a16="http://schemas.microsoft.com/office/drawing/2014/main" id="{8673265D-B9A3-834B-CDDD-A0DE0969D74E}"/>
              </a:ext>
            </a:extLst>
          </p:cNvPr>
          <p:cNvSpPr>
            <a:spLocks noGrp="1"/>
          </p:cNvSpPr>
          <p:nvPr>
            <p:ph type="body" sz="quarter" idx="23" hasCustomPrompt="1"/>
          </p:nvPr>
        </p:nvSpPr>
        <p:spPr>
          <a:xfrm>
            <a:off x="5623229" y="3792703"/>
            <a:ext cx="2212834" cy="488982"/>
          </a:xfrm>
        </p:spPr>
        <p:txBody>
          <a:bodyPr/>
          <a:lstStyle>
            <a:lvl1pPr>
              <a:defRPr/>
            </a:lvl1pPr>
          </a:lstStyle>
          <a:p>
            <a:pPr>
              <a:buClr>
                <a:srgbClr val="006A52"/>
              </a:buClr>
            </a:pPr>
            <a:r>
              <a:rPr lang="en-GB" sz="1600" b="0" i="0">
                <a:solidFill>
                  <a:srgbClr val="000000"/>
                </a:solidFill>
                <a:effectLst/>
                <a:ea typeface="Akkurat LL" panose="020B0504020101010102" pitchFamily="34" charset="-126"/>
                <a:cs typeface="Akkurat LL" panose="020B0504020101010102" pitchFamily="34" charset="-126"/>
              </a:rPr>
              <a:t>Lorem ipsum </a:t>
            </a:r>
            <a:r>
              <a:rPr lang="en-GB" sz="1600" b="0" i="0" err="1">
                <a:solidFill>
                  <a:srgbClr val="000000"/>
                </a:solidFill>
                <a:effectLst/>
                <a:ea typeface="Akkurat LL" panose="020B0504020101010102" pitchFamily="34" charset="-126"/>
                <a:cs typeface="Akkurat LL" panose="020B0504020101010102" pitchFamily="34" charset="-126"/>
              </a:rPr>
              <a:t>dolor</a:t>
            </a:r>
            <a:r>
              <a:rPr lang="en-GB" sz="1600" b="0" i="0">
                <a:solidFill>
                  <a:srgbClr val="000000"/>
                </a:solidFill>
                <a:effectLst/>
                <a:ea typeface="Akkurat LL" panose="020B0504020101010102" pitchFamily="34" charset="-126"/>
                <a:cs typeface="Akkurat LL" panose="020B0504020101010102" pitchFamily="34" charset="-126"/>
              </a:rPr>
              <a:t> sit </a:t>
            </a:r>
            <a:r>
              <a:rPr lang="en-GB" sz="1600" b="0" i="0" err="1">
                <a:solidFill>
                  <a:srgbClr val="000000"/>
                </a:solidFill>
                <a:effectLst/>
                <a:ea typeface="Akkurat LL" panose="020B0504020101010102" pitchFamily="34" charset="-126"/>
                <a:cs typeface="Akkurat LL" panose="020B0504020101010102" pitchFamily="34" charset="-126"/>
              </a:rPr>
              <a:t>amet</a:t>
            </a:r>
            <a:r>
              <a:rPr lang="en-GB" sz="1600" b="0" i="0">
                <a:solidFill>
                  <a:srgbClr val="000000"/>
                </a:solidFill>
                <a:effectLst/>
                <a:ea typeface="Akkurat LL" panose="020B0504020101010102" pitchFamily="34" charset="-126"/>
                <a:cs typeface="Akkurat LL" panose="020B0504020101010102" pitchFamily="34" charset="-126"/>
              </a:rPr>
              <a:t>, </a:t>
            </a:r>
            <a:r>
              <a:rPr lang="en-GB" sz="1600" b="0" i="0" err="1">
                <a:solidFill>
                  <a:srgbClr val="000000"/>
                </a:solidFill>
                <a:effectLst/>
                <a:ea typeface="Akkurat LL" panose="020B0504020101010102" pitchFamily="34" charset="-126"/>
                <a:cs typeface="Akkurat LL" panose="020B0504020101010102" pitchFamily="34" charset="-126"/>
              </a:rPr>
              <a:t>consectetur</a:t>
            </a:r>
            <a:r>
              <a:rPr lang="en-GB" sz="1600" b="0" i="0">
                <a:solidFill>
                  <a:srgbClr val="000000"/>
                </a:solidFill>
                <a:effectLst/>
                <a:ea typeface="Akkurat LL" panose="020B0504020101010102" pitchFamily="34" charset="-126"/>
                <a:cs typeface="Akkurat LL" panose="020B0504020101010102" pitchFamily="34" charset="-126"/>
              </a:rPr>
              <a:t> </a:t>
            </a:r>
          </a:p>
          <a:p>
            <a:pPr lvl="0"/>
            <a:endParaRPr lang="en-GB"/>
          </a:p>
          <a:p>
            <a:pPr lvl="0"/>
            <a:endParaRPr lang="en-GB"/>
          </a:p>
        </p:txBody>
      </p:sp>
      <p:sp>
        <p:nvSpPr>
          <p:cNvPr id="21" name="Text Placeholder 8">
            <a:extLst>
              <a:ext uri="{FF2B5EF4-FFF2-40B4-BE49-F238E27FC236}">
                <a16:creationId xmlns:a16="http://schemas.microsoft.com/office/drawing/2014/main" id="{185F7B59-B2BC-EB79-7899-DB3631ADD2A7}"/>
              </a:ext>
            </a:extLst>
          </p:cNvPr>
          <p:cNvSpPr>
            <a:spLocks noGrp="1"/>
          </p:cNvSpPr>
          <p:nvPr>
            <p:ph type="body" sz="quarter" idx="24" hasCustomPrompt="1"/>
          </p:nvPr>
        </p:nvSpPr>
        <p:spPr>
          <a:xfrm>
            <a:off x="5623229" y="4645388"/>
            <a:ext cx="2212834" cy="488982"/>
          </a:xfrm>
        </p:spPr>
        <p:txBody>
          <a:bodyPr/>
          <a:lstStyle>
            <a:lvl1pPr>
              <a:defRPr/>
            </a:lvl1pPr>
          </a:lstStyle>
          <a:p>
            <a:pPr>
              <a:buClr>
                <a:srgbClr val="006A52"/>
              </a:buClr>
            </a:pPr>
            <a:r>
              <a:rPr lang="en-GB" sz="1600" b="0" i="0">
                <a:solidFill>
                  <a:srgbClr val="000000"/>
                </a:solidFill>
                <a:effectLst/>
                <a:ea typeface="Akkurat LL" panose="020B0504020101010102" pitchFamily="34" charset="-126"/>
                <a:cs typeface="Akkurat LL" panose="020B0504020101010102" pitchFamily="34" charset="-126"/>
              </a:rPr>
              <a:t>Lorem ipsum </a:t>
            </a:r>
            <a:r>
              <a:rPr lang="en-GB" sz="1600" b="0" i="0" err="1">
                <a:solidFill>
                  <a:srgbClr val="000000"/>
                </a:solidFill>
                <a:effectLst/>
                <a:ea typeface="Akkurat LL" panose="020B0504020101010102" pitchFamily="34" charset="-126"/>
                <a:cs typeface="Akkurat LL" panose="020B0504020101010102" pitchFamily="34" charset="-126"/>
              </a:rPr>
              <a:t>dolor</a:t>
            </a:r>
            <a:r>
              <a:rPr lang="en-GB" sz="1600" b="0" i="0">
                <a:solidFill>
                  <a:srgbClr val="000000"/>
                </a:solidFill>
                <a:effectLst/>
                <a:ea typeface="Akkurat LL" panose="020B0504020101010102" pitchFamily="34" charset="-126"/>
                <a:cs typeface="Akkurat LL" panose="020B0504020101010102" pitchFamily="34" charset="-126"/>
              </a:rPr>
              <a:t> sit </a:t>
            </a:r>
            <a:r>
              <a:rPr lang="en-GB" sz="1600" b="0" i="0" err="1">
                <a:solidFill>
                  <a:srgbClr val="000000"/>
                </a:solidFill>
                <a:effectLst/>
                <a:ea typeface="Akkurat LL" panose="020B0504020101010102" pitchFamily="34" charset="-126"/>
                <a:cs typeface="Akkurat LL" panose="020B0504020101010102" pitchFamily="34" charset="-126"/>
              </a:rPr>
              <a:t>amet</a:t>
            </a:r>
            <a:r>
              <a:rPr lang="en-GB" sz="1600" b="0" i="0">
                <a:solidFill>
                  <a:srgbClr val="000000"/>
                </a:solidFill>
                <a:effectLst/>
                <a:ea typeface="Akkurat LL" panose="020B0504020101010102" pitchFamily="34" charset="-126"/>
                <a:cs typeface="Akkurat LL" panose="020B0504020101010102" pitchFamily="34" charset="-126"/>
              </a:rPr>
              <a:t>, </a:t>
            </a:r>
            <a:r>
              <a:rPr lang="en-GB" sz="1600" b="0" i="0" err="1">
                <a:solidFill>
                  <a:srgbClr val="000000"/>
                </a:solidFill>
                <a:effectLst/>
                <a:ea typeface="Akkurat LL" panose="020B0504020101010102" pitchFamily="34" charset="-126"/>
                <a:cs typeface="Akkurat LL" panose="020B0504020101010102" pitchFamily="34" charset="-126"/>
              </a:rPr>
              <a:t>consectetur</a:t>
            </a:r>
            <a:r>
              <a:rPr lang="en-GB" sz="1600" b="0" i="0">
                <a:solidFill>
                  <a:srgbClr val="000000"/>
                </a:solidFill>
                <a:effectLst/>
                <a:ea typeface="Akkurat LL" panose="020B0504020101010102" pitchFamily="34" charset="-126"/>
                <a:cs typeface="Akkurat LL" panose="020B0504020101010102" pitchFamily="34" charset="-126"/>
              </a:rPr>
              <a:t> </a:t>
            </a:r>
          </a:p>
          <a:p>
            <a:pPr lvl="0"/>
            <a:endParaRPr lang="en-GB"/>
          </a:p>
          <a:p>
            <a:pPr lvl="0"/>
            <a:endParaRPr lang="en-GB"/>
          </a:p>
        </p:txBody>
      </p:sp>
      <p:sp>
        <p:nvSpPr>
          <p:cNvPr id="22" name="Text Placeholder 8">
            <a:extLst>
              <a:ext uri="{FF2B5EF4-FFF2-40B4-BE49-F238E27FC236}">
                <a16:creationId xmlns:a16="http://schemas.microsoft.com/office/drawing/2014/main" id="{79E46BDE-C974-365C-5CDE-5AA3790CFEAF}"/>
              </a:ext>
            </a:extLst>
          </p:cNvPr>
          <p:cNvSpPr>
            <a:spLocks noGrp="1"/>
          </p:cNvSpPr>
          <p:nvPr>
            <p:ph type="body" sz="quarter" idx="25" hasCustomPrompt="1"/>
          </p:nvPr>
        </p:nvSpPr>
        <p:spPr>
          <a:xfrm>
            <a:off x="5623229" y="5498072"/>
            <a:ext cx="2212834" cy="488982"/>
          </a:xfrm>
        </p:spPr>
        <p:txBody>
          <a:bodyPr/>
          <a:lstStyle>
            <a:lvl1pPr>
              <a:defRPr/>
            </a:lvl1pPr>
          </a:lstStyle>
          <a:p>
            <a:pPr>
              <a:buClr>
                <a:srgbClr val="006A52"/>
              </a:buClr>
            </a:pPr>
            <a:r>
              <a:rPr lang="en-GB" sz="1600" b="0" i="0">
                <a:solidFill>
                  <a:srgbClr val="000000"/>
                </a:solidFill>
                <a:effectLst/>
                <a:ea typeface="Akkurat LL" panose="020B0504020101010102" pitchFamily="34" charset="-126"/>
                <a:cs typeface="Akkurat LL" panose="020B0504020101010102" pitchFamily="34" charset="-126"/>
              </a:rPr>
              <a:t>Lorem ipsum </a:t>
            </a:r>
            <a:r>
              <a:rPr lang="en-GB" sz="1600" b="0" i="0" err="1">
                <a:solidFill>
                  <a:srgbClr val="000000"/>
                </a:solidFill>
                <a:effectLst/>
                <a:ea typeface="Akkurat LL" panose="020B0504020101010102" pitchFamily="34" charset="-126"/>
                <a:cs typeface="Akkurat LL" panose="020B0504020101010102" pitchFamily="34" charset="-126"/>
              </a:rPr>
              <a:t>dolor</a:t>
            </a:r>
            <a:r>
              <a:rPr lang="en-GB" sz="1600" b="0" i="0">
                <a:solidFill>
                  <a:srgbClr val="000000"/>
                </a:solidFill>
                <a:effectLst/>
                <a:ea typeface="Akkurat LL" panose="020B0504020101010102" pitchFamily="34" charset="-126"/>
                <a:cs typeface="Akkurat LL" panose="020B0504020101010102" pitchFamily="34" charset="-126"/>
              </a:rPr>
              <a:t> sit </a:t>
            </a:r>
            <a:r>
              <a:rPr lang="en-GB" sz="1600" b="0" i="0" err="1">
                <a:solidFill>
                  <a:srgbClr val="000000"/>
                </a:solidFill>
                <a:effectLst/>
                <a:ea typeface="Akkurat LL" panose="020B0504020101010102" pitchFamily="34" charset="-126"/>
                <a:cs typeface="Akkurat LL" panose="020B0504020101010102" pitchFamily="34" charset="-126"/>
              </a:rPr>
              <a:t>amet</a:t>
            </a:r>
            <a:r>
              <a:rPr lang="en-GB" sz="1600" b="0" i="0">
                <a:solidFill>
                  <a:srgbClr val="000000"/>
                </a:solidFill>
                <a:effectLst/>
                <a:ea typeface="Akkurat LL" panose="020B0504020101010102" pitchFamily="34" charset="-126"/>
                <a:cs typeface="Akkurat LL" panose="020B0504020101010102" pitchFamily="34" charset="-126"/>
              </a:rPr>
              <a:t>, </a:t>
            </a:r>
            <a:r>
              <a:rPr lang="en-GB" sz="1600" b="0" i="0" err="1">
                <a:solidFill>
                  <a:srgbClr val="000000"/>
                </a:solidFill>
                <a:effectLst/>
                <a:ea typeface="Akkurat LL" panose="020B0504020101010102" pitchFamily="34" charset="-126"/>
                <a:cs typeface="Akkurat LL" panose="020B0504020101010102" pitchFamily="34" charset="-126"/>
              </a:rPr>
              <a:t>consectetur</a:t>
            </a:r>
            <a:r>
              <a:rPr lang="en-GB" sz="1600" b="0" i="0">
                <a:solidFill>
                  <a:srgbClr val="000000"/>
                </a:solidFill>
                <a:effectLst/>
                <a:ea typeface="Akkurat LL" panose="020B0504020101010102" pitchFamily="34" charset="-126"/>
                <a:cs typeface="Akkurat LL" panose="020B0504020101010102" pitchFamily="34" charset="-126"/>
              </a:rPr>
              <a:t> </a:t>
            </a:r>
          </a:p>
          <a:p>
            <a:pPr lvl="0"/>
            <a:endParaRPr lang="en-GB"/>
          </a:p>
          <a:p>
            <a:pPr lvl="0"/>
            <a:endParaRPr lang="en-GB"/>
          </a:p>
        </p:txBody>
      </p:sp>
      <p:sp>
        <p:nvSpPr>
          <p:cNvPr id="12" name="TextBox 11">
            <a:extLst>
              <a:ext uri="{FF2B5EF4-FFF2-40B4-BE49-F238E27FC236}">
                <a16:creationId xmlns:a16="http://schemas.microsoft.com/office/drawing/2014/main" id="{5763C7B6-6C92-6F40-1FE1-CFFAA1F21094}"/>
              </a:ext>
            </a:extLst>
          </p:cNvPr>
          <p:cNvSpPr txBox="1"/>
          <p:nvPr userDrawn="1"/>
        </p:nvSpPr>
        <p:spPr>
          <a:xfrm>
            <a:off x="11374074" y="6482272"/>
            <a:ext cx="711200" cy="276999"/>
          </a:xfrm>
          <a:prstGeom prst="rect">
            <a:avLst/>
          </a:prstGeom>
          <a:noFill/>
        </p:spPr>
        <p:txBody>
          <a:bodyPr wrap="square">
            <a:spAutoFit/>
          </a:bodyPr>
          <a:lstStyle/>
          <a:p>
            <a:pPr algn="r"/>
            <a:fld id="{3BDE516C-3F92-4BBF-8982-23C2FBFA20B2}" type="slidenum">
              <a:rPr lang="en-GB" sz="1200" b="0" i="0" kern="1200" smtClean="0">
                <a:solidFill>
                  <a:schemeClr val="tx1"/>
                </a:solidFill>
                <a:latin typeface="Impact" panose="020B0806030902050204" pitchFamily="34" charset="0"/>
                <a:ea typeface="Akkurat LL Light" panose="020B0404020101010102" pitchFamily="34" charset="-126"/>
                <a:cs typeface="Akkurat LL Light" panose="020B0404020101010102" pitchFamily="34" charset="-126"/>
              </a:rPr>
              <a:pPr algn="r"/>
              <a:t>‹#›</a:t>
            </a:fld>
            <a:endParaRPr lang="en-US" sz="1200"/>
          </a:p>
        </p:txBody>
      </p:sp>
      <p:cxnSp>
        <p:nvCxnSpPr>
          <p:cNvPr id="13" name="Straight Connector 12">
            <a:extLst>
              <a:ext uri="{FF2B5EF4-FFF2-40B4-BE49-F238E27FC236}">
                <a16:creationId xmlns:a16="http://schemas.microsoft.com/office/drawing/2014/main" id="{B193BF99-CFD7-4ABD-6CCD-65C195E1D65D}"/>
              </a:ext>
            </a:extLst>
          </p:cNvPr>
          <p:cNvCxnSpPr/>
          <p:nvPr userDrawn="1"/>
        </p:nvCxnSpPr>
        <p:spPr>
          <a:xfrm flipH="1">
            <a:off x="11567337" y="6611667"/>
            <a:ext cx="164804" cy="0"/>
          </a:xfrm>
          <a:prstGeom prst="line">
            <a:avLst/>
          </a:prstGeom>
          <a:ln w="63500" cap="rnd">
            <a:solidFill>
              <a:srgbClr val="006E51"/>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60175523"/>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6 Icons and text - Light / 3x Columns">
    <p:bg>
      <p:bgPr>
        <a:solidFill>
          <a:schemeClr val="bg1"/>
        </a:solidFill>
        <a:effectLst/>
      </p:bgPr>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6C6FFA94-4BEE-8EEE-C0F4-09D87008AF70}"/>
              </a:ext>
            </a:extLst>
          </p:cNvPr>
          <p:cNvSpPr>
            <a:spLocks noGrp="1"/>
          </p:cNvSpPr>
          <p:nvPr>
            <p:ph type="title" hasCustomPrompt="1"/>
          </p:nvPr>
        </p:nvSpPr>
        <p:spPr>
          <a:xfrm>
            <a:off x="646113" y="360000"/>
            <a:ext cx="6503674" cy="1412694"/>
          </a:xfrm>
        </p:spPr>
        <p:txBody>
          <a:bodyPr wrap="square" anchor="t" anchorCtr="0">
            <a:spAutoFit/>
          </a:bodyPr>
          <a:lstStyle>
            <a:lvl1pPr>
              <a:lnSpc>
                <a:spcPct val="85000"/>
              </a:lnSpc>
              <a:defRPr sz="5400" b="0" baseline="0">
                <a:solidFill>
                  <a:schemeClr val="tx1"/>
                </a:solidFill>
              </a:defRPr>
            </a:lvl1pPr>
          </a:lstStyle>
          <a:p>
            <a:r>
              <a:rPr lang="en-US"/>
              <a:t>Type slide title here optional second line</a:t>
            </a:r>
          </a:p>
        </p:txBody>
      </p:sp>
      <p:sp>
        <p:nvSpPr>
          <p:cNvPr id="9" name="Text Placeholder 8">
            <a:extLst>
              <a:ext uri="{FF2B5EF4-FFF2-40B4-BE49-F238E27FC236}">
                <a16:creationId xmlns:a16="http://schemas.microsoft.com/office/drawing/2014/main" id="{C129ACDD-633F-B2C0-2DAA-D9C57352923D}"/>
              </a:ext>
            </a:extLst>
          </p:cNvPr>
          <p:cNvSpPr>
            <a:spLocks noGrp="1"/>
          </p:cNvSpPr>
          <p:nvPr>
            <p:ph type="body" sz="quarter" idx="13"/>
          </p:nvPr>
        </p:nvSpPr>
        <p:spPr>
          <a:xfrm>
            <a:off x="646113" y="3752155"/>
            <a:ext cx="3384000" cy="391629"/>
          </a:xfrm>
        </p:spPr>
        <p:txBody>
          <a:bodyPr/>
          <a:lstStyle>
            <a:lvl1pPr marL="0" indent="0">
              <a:buNone/>
              <a:defRPr/>
            </a:lvl1pPr>
          </a:lstStyle>
          <a:p>
            <a:pPr lvl="0"/>
            <a:r>
              <a:rPr lang="en-GB"/>
              <a:t>Click to edit Master text styles</a:t>
            </a:r>
          </a:p>
        </p:txBody>
      </p:sp>
      <p:sp>
        <p:nvSpPr>
          <p:cNvPr id="4" name="Text Placeholder 8">
            <a:extLst>
              <a:ext uri="{FF2B5EF4-FFF2-40B4-BE49-F238E27FC236}">
                <a16:creationId xmlns:a16="http://schemas.microsoft.com/office/drawing/2014/main" id="{88BBFB8A-7675-F8AD-6202-00D6931219DC}"/>
              </a:ext>
            </a:extLst>
          </p:cNvPr>
          <p:cNvSpPr>
            <a:spLocks noGrp="1"/>
          </p:cNvSpPr>
          <p:nvPr>
            <p:ph type="body" sz="quarter" idx="14"/>
          </p:nvPr>
        </p:nvSpPr>
        <p:spPr>
          <a:xfrm>
            <a:off x="4404000" y="3752155"/>
            <a:ext cx="3384000" cy="391629"/>
          </a:xfrm>
        </p:spPr>
        <p:txBody>
          <a:bodyPr/>
          <a:lstStyle>
            <a:lvl1pPr marL="0" indent="0">
              <a:buNone/>
              <a:defRPr/>
            </a:lvl1pPr>
          </a:lstStyle>
          <a:p>
            <a:pPr lvl="0"/>
            <a:r>
              <a:rPr lang="en-GB"/>
              <a:t>Click to edit Master text styles</a:t>
            </a:r>
          </a:p>
        </p:txBody>
      </p:sp>
      <p:sp>
        <p:nvSpPr>
          <p:cNvPr id="5" name="Text Placeholder 8">
            <a:extLst>
              <a:ext uri="{FF2B5EF4-FFF2-40B4-BE49-F238E27FC236}">
                <a16:creationId xmlns:a16="http://schemas.microsoft.com/office/drawing/2014/main" id="{99960DA7-06F5-2149-620E-E8DD150FD8E7}"/>
              </a:ext>
            </a:extLst>
          </p:cNvPr>
          <p:cNvSpPr>
            <a:spLocks noGrp="1"/>
          </p:cNvSpPr>
          <p:nvPr>
            <p:ph type="body" sz="quarter" idx="15"/>
          </p:nvPr>
        </p:nvSpPr>
        <p:spPr>
          <a:xfrm>
            <a:off x="8161887" y="3752155"/>
            <a:ext cx="3384000" cy="391629"/>
          </a:xfrm>
        </p:spPr>
        <p:txBody>
          <a:bodyPr/>
          <a:lstStyle>
            <a:lvl1pPr marL="0" indent="0">
              <a:buNone/>
              <a:defRPr/>
            </a:lvl1pPr>
          </a:lstStyle>
          <a:p>
            <a:pPr lvl="0"/>
            <a:r>
              <a:rPr lang="en-GB"/>
              <a:t>Click to edit Master text styles</a:t>
            </a:r>
          </a:p>
        </p:txBody>
      </p:sp>
      <p:sp>
        <p:nvSpPr>
          <p:cNvPr id="3" name="Rectangle 2">
            <a:extLst>
              <a:ext uri="{FF2B5EF4-FFF2-40B4-BE49-F238E27FC236}">
                <a16:creationId xmlns:a16="http://schemas.microsoft.com/office/drawing/2014/main" id="{11C7FF76-2FD4-2EAE-9305-0784D79DE438}"/>
              </a:ext>
            </a:extLst>
          </p:cNvPr>
          <p:cNvSpPr/>
          <p:nvPr userDrawn="1"/>
        </p:nvSpPr>
        <p:spPr>
          <a:xfrm>
            <a:off x="0" y="0"/>
            <a:ext cx="143775" cy="6858000"/>
          </a:xfrm>
          <a:prstGeom prst="rect">
            <a:avLst/>
          </a:prstGeom>
          <a:solidFill>
            <a:schemeClr val="accent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kkurat LL Light" panose="020B0404020101010102" pitchFamily="34" charset="-126"/>
              <a:ea typeface="+mn-ea"/>
              <a:cs typeface="+mn-cs"/>
            </a:endParaRPr>
          </a:p>
        </p:txBody>
      </p:sp>
      <p:sp>
        <p:nvSpPr>
          <p:cNvPr id="6" name="Subhead">
            <a:extLst>
              <a:ext uri="{FF2B5EF4-FFF2-40B4-BE49-F238E27FC236}">
                <a16:creationId xmlns:a16="http://schemas.microsoft.com/office/drawing/2014/main" id="{F9940E88-118A-D237-02EB-8F0D7403A97C}"/>
              </a:ext>
            </a:extLst>
          </p:cNvPr>
          <p:cNvSpPr>
            <a:spLocks noGrp="1"/>
          </p:cNvSpPr>
          <p:nvPr>
            <p:ph type="body" sz="quarter" idx="16" hasCustomPrompt="1"/>
          </p:nvPr>
        </p:nvSpPr>
        <p:spPr>
          <a:xfrm>
            <a:off x="646113" y="1894372"/>
            <a:ext cx="5620229" cy="391628"/>
          </a:xfrm>
          <a:solidFill>
            <a:schemeClr val="accent1"/>
          </a:solidFill>
        </p:spPr>
        <p:txBody>
          <a:bodyPr wrap="none" lIns="108000" tIns="72000" rIns="108000" bIns="72000" anchor="ctr" anchorCtr="0">
            <a:spAutoFit/>
          </a:bodyPr>
          <a:lstStyle>
            <a:lvl1pPr marL="0" inden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stStyle>
          <a:p>
            <a:pPr lvl="0"/>
            <a:r>
              <a:rPr lang="en-GB" noProof="0"/>
              <a:t>Place to insert a relevant subheading title within this box</a:t>
            </a:r>
          </a:p>
        </p:txBody>
      </p:sp>
      <p:sp>
        <p:nvSpPr>
          <p:cNvPr id="8" name="Picture Placeholder 7">
            <a:extLst>
              <a:ext uri="{FF2B5EF4-FFF2-40B4-BE49-F238E27FC236}">
                <a16:creationId xmlns:a16="http://schemas.microsoft.com/office/drawing/2014/main" id="{2845080C-4384-6698-DE22-B198C2254C87}"/>
              </a:ext>
            </a:extLst>
          </p:cNvPr>
          <p:cNvSpPr>
            <a:spLocks noGrp="1"/>
          </p:cNvSpPr>
          <p:nvPr>
            <p:ph type="pic" sz="quarter" idx="17" hasCustomPrompt="1"/>
          </p:nvPr>
        </p:nvSpPr>
        <p:spPr>
          <a:xfrm>
            <a:off x="646113" y="2785617"/>
            <a:ext cx="844484" cy="844484"/>
          </a:xfrm>
        </p:spPr>
        <p:txBody>
          <a:bodyPr/>
          <a:lstStyle>
            <a:lvl1pPr marL="0" indent="0" algn="ctr">
              <a:buNone/>
              <a:defRPr sz="1100">
                <a:solidFill>
                  <a:schemeClr val="bg1">
                    <a:lumMod val="50000"/>
                  </a:schemeClr>
                </a:solidFill>
              </a:defRPr>
            </a:lvl1pPr>
          </a:lstStyle>
          <a:p>
            <a:r>
              <a:rPr lang="en-US"/>
              <a:t>Click to insert icon</a:t>
            </a:r>
          </a:p>
        </p:txBody>
      </p:sp>
      <p:sp>
        <p:nvSpPr>
          <p:cNvPr id="10" name="Picture Placeholder 7">
            <a:extLst>
              <a:ext uri="{FF2B5EF4-FFF2-40B4-BE49-F238E27FC236}">
                <a16:creationId xmlns:a16="http://schemas.microsoft.com/office/drawing/2014/main" id="{7CA55217-435D-CD05-329A-6E174C546A6D}"/>
              </a:ext>
            </a:extLst>
          </p:cNvPr>
          <p:cNvSpPr>
            <a:spLocks noGrp="1"/>
          </p:cNvSpPr>
          <p:nvPr>
            <p:ph type="pic" sz="quarter" idx="18" hasCustomPrompt="1"/>
          </p:nvPr>
        </p:nvSpPr>
        <p:spPr>
          <a:xfrm>
            <a:off x="4404000" y="2785617"/>
            <a:ext cx="844484" cy="844484"/>
          </a:xfrm>
        </p:spPr>
        <p:txBody>
          <a:bodyPr/>
          <a:lstStyle>
            <a:lvl1pPr marL="0" indent="0" algn="ctr">
              <a:buNone/>
              <a:defRPr sz="1100">
                <a:solidFill>
                  <a:schemeClr val="bg1">
                    <a:lumMod val="50000"/>
                  </a:schemeClr>
                </a:solidFill>
              </a:defRPr>
            </a:lvl1pPr>
          </a:lstStyle>
          <a:p>
            <a:r>
              <a:rPr lang="en-US"/>
              <a:t>Click to insert icon</a:t>
            </a:r>
          </a:p>
        </p:txBody>
      </p:sp>
      <p:sp>
        <p:nvSpPr>
          <p:cNvPr id="11" name="Picture Placeholder 7">
            <a:extLst>
              <a:ext uri="{FF2B5EF4-FFF2-40B4-BE49-F238E27FC236}">
                <a16:creationId xmlns:a16="http://schemas.microsoft.com/office/drawing/2014/main" id="{B5ADF17C-B1C7-0C68-850E-12A652C1649E}"/>
              </a:ext>
            </a:extLst>
          </p:cNvPr>
          <p:cNvSpPr>
            <a:spLocks noGrp="1"/>
          </p:cNvSpPr>
          <p:nvPr>
            <p:ph type="pic" sz="quarter" idx="19" hasCustomPrompt="1"/>
          </p:nvPr>
        </p:nvSpPr>
        <p:spPr>
          <a:xfrm>
            <a:off x="8161887" y="2785617"/>
            <a:ext cx="844484" cy="844484"/>
          </a:xfrm>
        </p:spPr>
        <p:txBody>
          <a:bodyPr/>
          <a:lstStyle>
            <a:lvl1pPr marL="0" indent="0" algn="ctr">
              <a:buNone/>
              <a:defRPr sz="1100">
                <a:solidFill>
                  <a:schemeClr val="bg1">
                    <a:lumMod val="50000"/>
                  </a:schemeClr>
                </a:solidFill>
              </a:defRPr>
            </a:lvl1pPr>
          </a:lstStyle>
          <a:p>
            <a:r>
              <a:rPr lang="en-US"/>
              <a:t>Click to insert icon</a:t>
            </a:r>
          </a:p>
        </p:txBody>
      </p:sp>
      <p:sp>
        <p:nvSpPr>
          <p:cNvPr id="7" name="Text Placeholder 8">
            <a:extLst>
              <a:ext uri="{FF2B5EF4-FFF2-40B4-BE49-F238E27FC236}">
                <a16:creationId xmlns:a16="http://schemas.microsoft.com/office/drawing/2014/main" id="{6071AC4D-D20D-8723-4BD5-31F143DB6DCF}"/>
              </a:ext>
            </a:extLst>
          </p:cNvPr>
          <p:cNvSpPr>
            <a:spLocks noGrp="1"/>
          </p:cNvSpPr>
          <p:nvPr>
            <p:ph type="body" sz="quarter" idx="20"/>
          </p:nvPr>
        </p:nvSpPr>
        <p:spPr>
          <a:xfrm>
            <a:off x="646113" y="5645501"/>
            <a:ext cx="3384000" cy="391629"/>
          </a:xfrm>
        </p:spPr>
        <p:txBody>
          <a:bodyPr/>
          <a:lstStyle>
            <a:lvl1pPr marL="0" indent="0">
              <a:buNone/>
              <a:defRPr/>
            </a:lvl1pPr>
          </a:lstStyle>
          <a:p>
            <a:pPr lvl="0"/>
            <a:r>
              <a:rPr lang="en-GB"/>
              <a:t>Click to edit Master text styles</a:t>
            </a:r>
          </a:p>
        </p:txBody>
      </p:sp>
      <p:sp>
        <p:nvSpPr>
          <p:cNvPr id="12" name="Text Placeholder 8">
            <a:extLst>
              <a:ext uri="{FF2B5EF4-FFF2-40B4-BE49-F238E27FC236}">
                <a16:creationId xmlns:a16="http://schemas.microsoft.com/office/drawing/2014/main" id="{79276194-2D27-EF22-07F2-9A944987D0B3}"/>
              </a:ext>
            </a:extLst>
          </p:cNvPr>
          <p:cNvSpPr>
            <a:spLocks noGrp="1"/>
          </p:cNvSpPr>
          <p:nvPr>
            <p:ph type="body" sz="quarter" idx="21"/>
          </p:nvPr>
        </p:nvSpPr>
        <p:spPr>
          <a:xfrm>
            <a:off x="4404000" y="5645501"/>
            <a:ext cx="3384000" cy="391629"/>
          </a:xfrm>
        </p:spPr>
        <p:txBody>
          <a:bodyPr/>
          <a:lstStyle>
            <a:lvl1pPr marL="0" indent="0">
              <a:buNone/>
              <a:defRPr/>
            </a:lvl1pPr>
          </a:lstStyle>
          <a:p>
            <a:pPr lvl="0"/>
            <a:r>
              <a:rPr lang="en-GB"/>
              <a:t>Click to edit Master text styles</a:t>
            </a:r>
          </a:p>
        </p:txBody>
      </p:sp>
      <p:sp>
        <p:nvSpPr>
          <p:cNvPr id="13" name="Text Placeholder 8">
            <a:extLst>
              <a:ext uri="{FF2B5EF4-FFF2-40B4-BE49-F238E27FC236}">
                <a16:creationId xmlns:a16="http://schemas.microsoft.com/office/drawing/2014/main" id="{FE3C2E4D-FE24-6D47-F878-8D6DE5699B94}"/>
              </a:ext>
            </a:extLst>
          </p:cNvPr>
          <p:cNvSpPr>
            <a:spLocks noGrp="1"/>
          </p:cNvSpPr>
          <p:nvPr>
            <p:ph type="body" sz="quarter" idx="22"/>
          </p:nvPr>
        </p:nvSpPr>
        <p:spPr>
          <a:xfrm>
            <a:off x="8161887" y="5645501"/>
            <a:ext cx="3384000" cy="391629"/>
          </a:xfrm>
        </p:spPr>
        <p:txBody>
          <a:bodyPr/>
          <a:lstStyle>
            <a:lvl1pPr marL="0" indent="0">
              <a:buNone/>
              <a:defRPr/>
            </a:lvl1pPr>
          </a:lstStyle>
          <a:p>
            <a:pPr lvl="0"/>
            <a:r>
              <a:rPr lang="en-GB"/>
              <a:t>Click to edit Master text styles</a:t>
            </a:r>
          </a:p>
        </p:txBody>
      </p:sp>
      <p:sp>
        <p:nvSpPr>
          <p:cNvPr id="14" name="Picture Placeholder 7">
            <a:extLst>
              <a:ext uri="{FF2B5EF4-FFF2-40B4-BE49-F238E27FC236}">
                <a16:creationId xmlns:a16="http://schemas.microsoft.com/office/drawing/2014/main" id="{11CD9F78-09FD-0270-8E30-97AEEF28844D}"/>
              </a:ext>
            </a:extLst>
          </p:cNvPr>
          <p:cNvSpPr>
            <a:spLocks noGrp="1"/>
          </p:cNvSpPr>
          <p:nvPr>
            <p:ph type="pic" sz="quarter" idx="23" hasCustomPrompt="1"/>
          </p:nvPr>
        </p:nvSpPr>
        <p:spPr>
          <a:xfrm>
            <a:off x="646113" y="4678963"/>
            <a:ext cx="844484" cy="844484"/>
          </a:xfrm>
        </p:spPr>
        <p:txBody>
          <a:bodyPr/>
          <a:lstStyle>
            <a:lvl1pPr marL="0" indent="0" algn="ctr">
              <a:buNone/>
              <a:defRPr sz="1100">
                <a:solidFill>
                  <a:schemeClr val="bg1">
                    <a:lumMod val="50000"/>
                  </a:schemeClr>
                </a:solidFill>
              </a:defRPr>
            </a:lvl1pPr>
          </a:lstStyle>
          <a:p>
            <a:r>
              <a:rPr lang="en-US"/>
              <a:t>Click to insert icon</a:t>
            </a:r>
          </a:p>
        </p:txBody>
      </p:sp>
      <p:sp>
        <p:nvSpPr>
          <p:cNvPr id="15" name="Picture Placeholder 7">
            <a:extLst>
              <a:ext uri="{FF2B5EF4-FFF2-40B4-BE49-F238E27FC236}">
                <a16:creationId xmlns:a16="http://schemas.microsoft.com/office/drawing/2014/main" id="{895F643E-D577-54D4-63CC-AF66625193B2}"/>
              </a:ext>
            </a:extLst>
          </p:cNvPr>
          <p:cNvSpPr>
            <a:spLocks noGrp="1"/>
          </p:cNvSpPr>
          <p:nvPr>
            <p:ph type="pic" sz="quarter" idx="24" hasCustomPrompt="1"/>
          </p:nvPr>
        </p:nvSpPr>
        <p:spPr>
          <a:xfrm>
            <a:off x="4404000" y="4678963"/>
            <a:ext cx="844484" cy="844484"/>
          </a:xfrm>
        </p:spPr>
        <p:txBody>
          <a:bodyPr/>
          <a:lstStyle>
            <a:lvl1pPr marL="0" indent="0" algn="ctr">
              <a:buNone/>
              <a:defRPr sz="1100">
                <a:solidFill>
                  <a:schemeClr val="bg1">
                    <a:lumMod val="50000"/>
                  </a:schemeClr>
                </a:solidFill>
              </a:defRPr>
            </a:lvl1pPr>
          </a:lstStyle>
          <a:p>
            <a:r>
              <a:rPr lang="en-US"/>
              <a:t>Click to insert icon</a:t>
            </a:r>
          </a:p>
        </p:txBody>
      </p:sp>
      <p:sp>
        <p:nvSpPr>
          <p:cNvPr id="16" name="Picture Placeholder 7">
            <a:extLst>
              <a:ext uri="{FF2B5EF4-FFF2-40B4-BE49-F238E27FC236}">
                <a16:creationId xmlns:a16="http://schemas.microsoft.com/office/drawing/2014/main" id="{3046F526-F5B2-916A-127C-52215340B646}"/>
              </a:ext>
            </a:extLst>
          </p:cNvPr>
          <p:cNvSpPr>
            <a:spLocks noGrp="1"/>
          </p:cNvSpPr>
          <p:nvPr>
            <p:ph type="pic" sz="quarter" idx="25" hasCustomPrompt="1"/>
          </p:nvPr>
        </p:nvSpPr>
        <p:spPr>
          <a:xfrm>
            <a:off x="8161887" y="4678963"/>
            <a:ext cx="844484" cy="844484"/>
          </a:xfrm>
        </p:spPr>
        <p:txBody>
          <a:bodyPr/>
          <a:lstStyle>
            <a:lvl1pPr marL="0" indent="0" algn="ctr">
              <a:buNone/>
              <a:defRPr sz="1100">
                <a:solidFill>
                  <a:schemeClr val="bg1">
                    <a:lumMod val="50000"/>
                  </a:schemeClr>
                </a:solidFill>
              </a:defRPr>
            </a:lvl1pPr>
          </a:lstStyle>
          <a:p>
            <a:r>
              <a:rPr lang="en-US"/>
              <a:t>Click to insert icon</a:t>
            </a:r>
          </a:p>
        </p:txBody>
      </p:sp>
      <p:pic>
        <p:nvPicPr>
          <p:cNvPr id="17" name="Picture 16" descr="Icon&#10;&#10;Description automatically generated">
            <a:extLst>
              <a:ext uri="{FF2B5EF4-FFF2-40B4-BE49-F238E27FC236}">
                <a16:creationId xmlns:a16="http://schemas.microsoft.com/office/drawing/2014/main" id="{CE52DB9B-61C0-43F0-CEC1-19449566B43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258327" y="386377"/>
            <a:ext cx="294661" cy="294661"/>
          </a:xfrm>
          <a:prstGeom prst="rect">
            <a:avLst/>
          </a:prstGeom>
        </p:spPr>
      </p:pic>
      <p:sp>
        <p:nvSpPr>
          <p:cNvPr id="22" name="TextBox 21">
            <a:extLst>
              <a:ext uri="{FF2B5EF4-FFF2-40B4-BE49-F238E27FC236}">
                <a16:creationId xmlns:a16="http://schemas.microsoft.com/office/drawing/2014/main" id="{5F3F337E-EE42-4647-6F4A-D348DDB8E471}"/>
              </a:ext>
            </a:extLst>
          </p:cNvPr>
          <p:cNvSpPr txBox="1"/>
          <p:nvPr userDrawn="1"/>
        </p:nvSpPr>
        <p:spPr>
          <a:xfrm>
            <a:off x="11374074" y="6482272"/>
            <a:ext cx="711200" cy="276999"/>
          </a:xfrm>
          <a:prstGeom prst="rect">
            <a:avLst/>
          </a:prstGeom>
          <a:noFill/>
        </p:spPr>
        <p:txBody>
          <a:bodyPr wrap="square">
            <a:spAutoFit/>
          </a:bodyPr>
          <a:lstStyle/>
          <a:p>
            <a:pPr algn="r"/>
            <a:fld id="{3BDE516C-3F92-4BBF-8982-23C2FBFA20B2}" type="slidenum">
              <a:rPr lang="en-GB" sz="1200" b="0" i="0" kern="1200" smtClean="0">
                <a:solidFill>
                  <a:schemeClr val="tx1"/>
                </a:solidFill>
                <a:latin typeface="Impact" panose="020B0806030902050204" pitchFamily="34" charset="0"/>
                <a:ea typeface="Akkurat LL Light" panose="020B0404020101010102" pitchFamily="34" charset="-126"/>
                <a:cs typeface="Akkurat LL Light" panose="020B0404020101010102" pitchFamily="34" charset="-126"/>
              </a:rPr>
              <a:pPr algn="r"/>
              <a:t>‹#›</a:t>
            </a:fld>
            <a:endParaRPr lang="en-US" sz="1200"/>
          </a:p>
        </p:txBody>
      </p:sp>
      <p:cxnSp>
        <p:nvCxnSpPr>
          <p:cNvPr id="23" name="Straight Connector 22">
            <a:extLst>
              <a:ext uri="{FF2B5EF4-FFF2-40B4-BE49-F238E27FC236}">
                <a16:creationId xmlns:a16="http://schemas.microsoft.com/office/drawing/2014/main" id="{2FF3A392-98FC-9BAC-1CF9-7E1923B44DA8}"/>
              </a:ext>
            </a:extLst>
          </p:cNvPr>
          <p:cNvCxnSpPr/>
          <p:nvPr userDrawn="1"/>
        </p:nvCxnSpPr>
        <p:spPr>
          <a:xfrm flipH="1">
            <a:off x="11567337" y="6611667"/>
            <a:ext cx="164804" cy="0"/>
          </a:xfrm>
          <a:prstGeom prst="line">
            <a:avLst/>
          </a:prstGeom>
          <a:ln w="63500" cap="rnd">
            <a:solidFill>
              <a:srgbClr val="006E51"/>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64818209"/>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amp; Image 1:1 - Light">
    <p:bg>
      <p:bgPr>
        <a:solidFill>
          <a:schemeClr val="bg1"/>
        </a:solidFill>
        <a:effectLst/>
      </p:bgPr>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6C6FFA94-4BEE-8EEE-C0F4-09D87008AF70}"/>
              </a:ext>
            </a:extLst>
          </p:cNvPr>
          <p:cNvSpPr>
            <a:spLocks noGrp="1"/>
          </p:cNvSpPr>
          <p:nvPr>
            <p:ph type="title" hasCustomPrompt="1"/>
          </p:nvPr>
        </p:nvSpPr>
        <p:spPr>
          <a:xfrm>
            <a:off x="648000" y="360000"/>
            <a:ext cx="5040000" cy="706347"/>
          </a:xfrm>
        </p:spPr>
        <p:txBody>
          <a:bodyPr wrap="square" anchor="t" anchorCtr="0">
            <a:spAutoFit/>
          </a:bodyPr>
          <a:lstStyle>
            <a:lvl1pPr>
              <a:lnSpc>
                <a:spcPct val="85000"/>
              </a:lnSpc>
              <a:defRPr sz="5400" b="0" baseline="0">
                <a:solidFill>
                  <a:schemeClr val="tx1"/>
                </a:solidFill>
              </a:defRPr>
            </a:lvl1pPr>
          </a:lstStyle>
          <a:p>
            <a:r>
              <a:rPr lang="en-GB"/>
              <a:t>Transition Slide</a:t>
            </a:r>
            <a:endParaRPr lang="en-US"/>
          </a:p>
        </p:txBody>
      </p:sp>
      <p:sp>
        <p:nvSpPr>
          <p:cNvPr id="9" name="Text Placeholder 8">
            <a:extLst>
              <a:ext uri="{FF2B5EF4-FFF2-40B4-BE49-F238E27FC236}">
                <a16:creationId xmlns:a16="http://schemas.microsoft.com/office/drawing/2014/main" id="{C129ACDD-633F-B2C0-2DAA-D9C57352923D}"/>
              </a:ext>
            </a:extLst>
          </p:cNvPr>
          <p:cNvSpPr>
            <a:spLocks noGrp="1"/>
          </p:cNvSpPr>
          <p:nvPr>
            <p:ph type="body" sz="quarter" idx="13" hasCustomPrompt="1"/>
          </p:nvPr>
        </p:nvSpPr>
        <p:spPr>
          <a:xfrm>
            <a:off x="646113" y="1513439"/>
            <a:ext cx="5040000" cy="3657600"/>
          </a:xfrm>
        </p:spPr>
        <p:txBody>
          <a:bodyPr/>
          <a:lstStyle>
            <a:lvl1pPr>
              <a:defRPr/>
            </a:lvl1pPr>
          </a:lstStyle>
          <a:p>
            <a:pPr lvl="0"/>
            <a:r>
              <a:rPr lang="en-GB"/>
              <a:t>With photo… for a custom effect. </a:t>
            </a:r>
            <a:br>
              <a:rPr lang="en-GB"/>
            </a:br>
            <a:r>
              <a:rPr lang="en-GB"/>
              <a:t>1 image says more…</a:t>
            </a:r>
            <a:br>
              <a:rPr lang="en-GB"/>
            </a:br>
            <a:r>
              <a:rPr lang="en-GB"/>
              <a:t>…Than a thousand words. </a:t>
            </a:r>
            <a:br>
              <a:rPr lang="en-GB"/>
            </a:br>
            <a:r>
              <a:rPr lang="en-GB"/>
              <a:t>A complex idea can be conveyed with just a single still image, namely making it possible to absorb large amounts of data quickly.</a:t>
            </a:r>
          </a:p>
          <a:p>
            <a:pPr lvl="0"/>
            <a:endParaRPr lang="en-GB"/>
          </a:p>
          <a:p>
            <a:pPr lvl="0"/>
            <a:endParaRPr lang="en-GB"/>
          </a:p>
          <a:p>
            <a:pPr lvl="0"/>
            <a:endParaRPr lang="en-GB"/>
          </a:p>
          <a:p>
            <a:pPr lvl="0"/>
            <a:endParaRPr lang="en-GB"/>
          </a:p>
          <a:p>
            <a:pPr lvl="0"/>
            <a:endParaRPr lang="en-GB"/>
          </a:p>
        </p:txBody>
      </p:sp>
      <p:sp>
        <p:nvSpPr>
          <p:cNvPr id="8" name="Picture Placeholder 7">
            <a:extLst>
              <a:ext uri="{FF2B5EF4-FFF2-40B4-BE49-F238E27FC236}">
                <a16:creationId xmlns:a16="http://schemas.microsoft.com/office/drawing/2014/main" id="{3740CD88-27EE-5914-AE80-A449078249EB}"/>
              </a:ext>
            </a:extLst>
          </p:cNvPr>
          <p:cNvSpPr>
            <a:spLocks noGrp="1"/>
          </p:cNvSpPr>
          <p:nvPr>
            <p:ph type="pic" sz="quarter" idx="15" hasCustomPrompt="1"/>
          </p:nvPr>
        </p:nvSpPr>
        <p:spPr>
          <a:xfrm>
            <a:off x="6096000" y="0"/>
            <a:ext cx="6096000" cy="6858000"/>
          </a:xfrm>
          <a:solidFill>
            <a:schemeClr val="bg1">
              <a:lumMod val="85000"/>
            </a:schemeClr>
          </a:solidFill>
        </p:spPr>
        <p:txBody>
          <a:bodyPr tIns="144000"/>
          <a:lstStyle>
            <a:lvl1pPr marL="0" indent="0" algn="ctr">
              <a:buNone/>
              <a:defRPr>
                <a:solidFill>
                  <a:schemeClr val="bg1">
                    <a:lumMod val="50000"/>
                  </a:schemeClr>
                </a:solidFill>
              </a:defRPr>
            </a:lvl1pPr>
          </a:lstStyle>
          <a:p>
            <a:r>
              <a:rPr lang="en-US"/>
              <a:t>Click icon or drag picture file here to insert slide image</a:t>
            </a:r>
          </a:p>
        </p:txBody>
      </p:sp>
      <p:sp>
        <p:nvSpPr>
          <p:cNvPr id="10" name="Rectangle 9">
            <a:extLst>
              <a:ext uri="{FF2B5EF4-FFF2-40B4-BE49-F238E27FC236}">
                <a16:creationId xmlns:a16="http://schemas.microsoft.com/office/drawing/2014/main" id="{2357E899-5A07-88F0-896F-ABAD7CE2F671}"/>
              </a:ext>
            </a:extLst>
          </p:cNvPr>
          <p:cNvSpPr/>
          <p:nvPr userDrawn="1"/>
        </p:nvSpPr>
        <p:spPr>
          <a:xfrm>
            <a:off x="0" y="0"/>
            <a:ext cx="143775"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kkurat LL Light" panose="020B0404020101010102" pitchFamily="34" charset="-126"/>
              <a:ea typeface="+mn-ea"/>
              <a:cs typeface="+mn-cs"/>
            </a:endParaRPr>
          </a:p>
        </p:txBody>
      </p:sp>
      <p:sp>
        <p:nvSpPr>
          <p:cNvPr id="7" name="TextBox 6">
            <a:extLst>
              <a:ext uri="{FF2B5EF4-FFF2-40B4-BE49-F238E27FC236}">
                <a16:creationId xmlns:a16="http://schemas.microsoft.com/office/drawing/2014/main" id="{10953F17-41E0-2D33-BE5D-2E4F6BAE02F1}"/>
              </a:ext>
            </a:extLst>
          </p:cNvPr>
          <p:cNvSpPr txBox="1"/>
          <p:nvPr userDrawn="1"/>
        </p:nvSpPr>
        <p:spPr>
          <a:xfrm>
            <a:off x="11374074" y="6482272"/>
            <a:ext cx="711200" cy="276999"/>
          </a:xfrm>
          <a:prstGeom prst="rect">
            <a:avLst/>
          </a:prstGeom>
          <a:noFill/>
        </p:spPr>
        <p:txBody>
          <a:bodyPr wrap="square">
            <a:spAutoFit/>
          </a:bodyPr>
          <a:lstStyle/>
          <a:p>
            <a:pPr algn="r"/>
            <a:fld id="{3BDE516C-3F92-4BBF-8982-23C2FBFA20B2}" type="slidenum">
              <a:rPr lang="en-GB" sz="1200" b="0" i="0" kern="1200" smtClean="0">
                <a:solidFill>
                  <a:schemeClr val="tx1"/>
                </a:solidFill>
                <a:latin typeface="Impact" panose="020B0806030902050204" pitchFamily="34" charset="0"/>
                <a:ea typeface="Akkurat LL Light" panose="020B0404020101010102" pitchFamily="34" charset="-126"/>
                <a:cs typeface="Akkurat LL Light" panose="020B0404020101010102" pitchFamily="34" charset="-126"/>
              </a:rPr>
              <a:pPr algn="r"/>
              <a:t>‹#›</a:t>
            </a:fld>
            <a:endParaRPr lang="en-US" sz="1200"/>
          </a:p>
        </p:txBody>
      </p:sp>
      <p:cxnSp>
        <p:nvCxnSpPr>
          <p:cNvPr id="11" name="Straight Connector 10">
            <a:extLst>
              <a:ext uri="{FF2B5EF4-FFF2-40B4-BE49-F238E27FC236}">
                <a16:creationId xmlns:a16="http://schemas.microsoft.com/office/drawing/2014/main" id="{889A4B6B-2E27-B4CD-7A9E-3362F3579A39}"/>
              </a:ext>
            </a:extLst>
          </p:cNvPr>
          <p:cNvCxnSpPr/>
          <p:nvPr userDrawn="1"/>
        </p:nvCxnSpPr>
        <p:spPr>
          <a:xfrm flipH="1">
            <a:off x="11567337" y="6611667"/>
            <a:ext cx="164804" cy="0"/>
          </a:xfrm>
          <a:prstGeom prst="line">
            <a:avLst/>
          </a:prstGeom>
          <a:ln w="63500" cap="rnd">
            <a:solidFill>
              <a:srgbClr val="006E51"/>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38797640"/>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amp; Sceenshot - Light">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58603BD-5D2E-F051-2EF6-6FE44AAD8008}"/>
              </a:ext>
            </a:extLst>
          </p:cNvPr>
          <p:cNvSpPr/>
          <p:nvPr userDrawn="1"/>
        </p:nvSpPr>
        <p:spPr>
          <a:xfrm>
            <a:off x="6096000" y="0"/>
            <a:ext cx="6096000" cy="6858000"/>
          </a:xfrm>
          <a:prstGeom prst="rect">
            <a:avLst/>
          </a:prstGeom>
          <a:solidFill>
            <a:schemeClr val="accent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bg1"/>
              </a:solidFill>
            </a:endParaRPr>
          </a:p>
        </p:txBody>
      </p:sp>
      <p:sp>
        <p:nvSpPr>
          <p:cNvPr id="2" name="Title">
            <a:extLst>
              <a:ext uri="{FF2B5EF4-FFF2-40B4-BE49-F238E27FC236}">
                <a16:creationId xmlns:a16="http://schemas.microsoft.com/office/drawing/2014/main" id="{6C6FFA94-4BEE-8EEE-C0F4-09D87008AF70}"/>
              </a:ext>
            </a:extLst>
          </p:cNvPr>
          <p:cNvSpPr>
            <a:spLocks noGrp="1"/>
          </p:cNvSpPr>
          <p:nvPr>
            <p:ph type="title" hasCustomPrompt="1"/>
          </p:nvPr>
        </p:nvSpPr>
        <p:spPr>
          <a:xfrm>
            <a:off x="648000" y="360000"/>
            <a:ext cx="5040000" cy="1412694"/>
          </a:xfrm>
        </p:spPr>
        <p:txBody>
          <a:bodyPr wrap="square" anchor="t" anchorCtr="0">
            <a:spAutoFit/>
          </a:bodyPr>
          <a:lstStyle>
            <a:lvl1pPr>
              <a:lnSpc>
                <a:spcPct val="85000"/>
              </a:lnSpc>
              <a:defRPr sz="5400" b="0" baseline="0">
                <a:solidFill>
                  <a:schemeClr val="tx1"/>
                </a:solidFill>
              </a:defRPr>
            </a:lvl1pPr>
          </a:lstStyle>
          <a:p>
            <a:r>
              <a:rPr lang="en-GB"/>
              <a:t>slide title here second line</a:t>
            </a:r>
            <a:endParaRPr lang="en-US"/>
          </a:p>
        </p:txBody>
      </p:sp>
      <p:sp>
        <p:nvSpPr>
          <p:cNvPr id="16" name="Text Placeholder 8">
            <a:extLst>
              <a:ext uri="{FF2B5EF4-FFF2-40B4-BE49-F238E27FC236}">
                <a16:creationId xmlns:a16="http://schemas.microsoft.com/office/drawing/2014/main" id="{E05B25FB-B151-2BF8-843E-DD42D95851F9}"/>
              </a:ext>
            </a:extLst>
          </p:cNvPr>
          <p:cNvSpPr>
            <a:spLocks noGrp="1"/>
          </p:cNvSpPr>
          <p:nvPr>
            <p:ph type="body" sz="quarter" idx="13"/>
          </p:nvPr>
        </p:nvSpPr>
        <p:spPr>
          <a:xfrm>
            <a:off x="646113" y="2832100"/>
            <a:ext cx="4140000" cy="365760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7" name="Rectangle: Top Corners Rounded 16">
            <a:extLst>
              <a:ext uri="{FF2B5EF4-FFF2-40B4-BE49-F238E27FC236}">
                <a16:creationId xmlns:a16="http://schemas.microsoft.com/office/drawing/2014/main" id="{118AD5F2-2EC1-CD7A-FDAF-86F6E4A36201}"/>
              </a:ext>
            </a:extLst>
          </p:cNvPr>
          <p:cNvSpPr/>
          <p:nvPr userDrawn="1"/>
        </p:nvSpPr>
        <p:spPr>
          <a:xfrm>
            <a:off x="5448000" y="1894372"/>
            <a:ext cx="6096000" cy="3651250"/>
          </a:xfrm>
          <a:prstGeom prst="round2SameRect">
            <a:avLst>
              <a:gd name="adj1" fmla="val 2349"/>
              <a:gd name="adj2" fmla="val 0"/>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8" name="Group 17">
            <a:extLst>
              <a:ext uri="{FF2B5EF4-FFF2-40B4-BE49-F238E27FC236}">
                <a16:creationId xmlns:a16="http://schemas.microsoft.com/office/drawing/2014/main" id="{505C9E06-98C7-405A-BC04-D326361B65D3}"/>
              </a:ext>
            </a:extLst>
          </p:cNvPr>
          <p:cNvGrpSpPr/>
          <p:nvPr userDrawn="1"/>
        </p:nvGrpSpPr>
        <p:grpSpPr>
          <a:xfrm>
            <a:off x="11059022" y="1945103"/>
            <a:ext cx="118572" cy="116191"/>
            <a:chOff x="10353679" y="1654106"/>
            <a:chExt cx="118572" cy="116191"/>
          </a:xfrm>
          <a:solidFill>
            <a:schemeClr val="bg1"/>
          </a:solidFill>
        </p:grpSpPr>
        <p:sp>
          <p:nvSpPr>
            <p:cNvPr id="19" name="Rectangle 18">
              <a:extLst>
                <a:ext uri="{FF2B5EF4-FFF2-40B4-BE49-F238E27FC236}">
                  <a16:creationId xmlns:a16="http://schemas.microsoft.com/office/drawing/2014/main" id="{5EAFDE14-E636-C3D3-5A9D-ED14D8DF8F68}"/>
                </a:ext>
              </a:extLst>
            </p:cNvPr>
            <p:cNvSpPr/>
            <p:nvPr/>
          </p:nvSpPr>
          <p:spPr>
            <a:xfrm>
              <a:off x="10382251" y="1680297"/>
              <a:ext cx="90000" cy="90000"/>
            </a:xfrm>
            <a:prstGeom prst="rect">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ectangle 19">
              <a:extLst>
                <a:ext uri="{FF2B5EF4-FFF2-40B4-BE49-F238E27FC236}">
                  <a16:creationId xmlns:a16="http://schemas.microsoft.com/office/drawing/2014/main" id="{EC040A89-ADA3-08AE-2CC1-1069091EBA56}"/>
                </a:ext>
              </a:extLst>
            </p:cNvPr>
            <p:cNvSpPr/>
            <p:nvPr/>
          </p:nvSpPr>
          <p:spPr>
            <a:xfrm>
              <a:off x="10353679" y="1654106"/>
              <a:ext cx="90000" cy="90000"/>
            </a:xfrm>
            <a:prstGeom prst="rect">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21" name="Group 20">
            <a:extLst>
              <a:ext uri="{FF2B5EF4-FFF2-40B4-BE49-F238E27FC236}">
                <a16:creationId xmlns:a16="http://schemas.microsoft.com/office/drawing/2014/main" id="{8579BCBB-5563-F6D3-E845-0C9A95208857}"/>
              </a:ext>
            </a:extLst>
          </p:cNvPr>
          <p:cNvGrpSpPr/>
          <p:nvPr userDrawn="1"/>
        </p:nvGrpSpPr>
        <p:grpSpPr>
          <a:xfrm>
            <a:off x="11310471" y="1968268"/>
            <a:ext cx="74459" cy="74459"/>
            <a:chOff x="10602747" y="1677271"/>
            <a:chExt cx="74459" cy="74459"/>
          </a:xfrm>
        </p:grpSpPr>
        <p:cxnSp>
          <p:nvCxnSpPr>
            <p:cNvPr id="22" name="Straight Connector 21">
              <a:extLst>
                <a:ext uri="{FF2B5EF4-FFF2-40B4-BE49-F238E27FC236}">
                  <a16:creationId xmlns:a16="http://schemas.microsoft.com/office/drawing/2014/main" id="{E8AE7906-1FFB-C194-4C46-16E3BA038553}"/>
                </a:ext>
              </a:extLst>
            </p:cNvPr>
            <p:cNvCxnSpPr>
              <a:cxnSpLocks/>
            </p:cNvCxnSpPr>
            <p:nvPr/>
          </p:nvCxnSpPr>
          <p:spPr>
            <a:xfrm>
              <a:off x="10602747" y="1677271"/>
              <a:ext cx="74459" cy="74459"/>
            </a:xfrm>
            <a:prstGeom prst="line">
              <a:avLst/>
            </a:prstGeom>
            <a:solidFill>
              <a:schemeClr val="tx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cxnSp>
        <p:cxnSp>
          <p:nvCxnSpPr>
            <p:cNvPr id="23" name="Straight Connector 22">
              <a:extLst>
                <a:ext uri="{FF2B5EF4-FFF2-40B4-BE49-F238E27FC236}">
                  <a16:creationId xmlns:a16="http://schemas.microsoft.com/office/drawing/2014/main" id="{B969E623-2C87-1CAE-45E4-B464D490275D}"/>
                </a:ext>
              </a:extLst>
            </p:cNvPr>
            <p:cNvCxnSpPr>
              <a:cxnSpLocks/>
            </p:cNvCxnSpPr>
            <p:nvPr/>
          </p:nvCxnSpPr>
          <p:spPr>
            <a:xfrm flipH="1">
              <a:off x="10602747" y="1677271"/>
              <a:ext cx="74459" cy="74459"/>
            </a:xfrm>
            <a:prstGeom prst="line">
              <a:avLst/>
            </a:prstGeom>
            <a:solidFill>
              <a:schemeClr val="tx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24" name="Straight Connector 23">
            <a:extLst>
              <a:ext uri="{FF2B5EF4-FFF2-40B4-BE49-F238E27FC236}">
                <a16:creationId xmlns:a16="http://schemas.microsoft.com/office/drawing/2014/main" id="{B62ECB4F-E60B-730F-C331-0E694FC5C04D}"/>
              </a:ext>
            </a:extLst>
          </p:cNvPr>
          <p:cNvCxnSpPr>
            <a:cxnSpLocks/>
          </p:cNvCxnSpPr>
          <p:nvPr userDrawn="1"/>
        </p:nvCxnSpPr>
        <p:spPr>
          <a:xfrm rot="2700000" flipH="1">
            <a:off x="10831839" y="1968268"/>
            <a:ext cx="74459" cy="74459"/>
          </a:xfrm>
          <a:prstGeom prst="line">
            <a:avLst/>
          </a:prstGeom>
          <a:solidFill>
            <a:schemeClr val="tx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cxnSp>
      <p:sp>
        <p:nvSpPr>
          <p:cNvPr id="25" name="Picture Placeholder 15">
            <a:extLst>
              <a:ext uri="{FF2B5EF4-FFF2-40B4-BE49-F238E27FC236}">
                <a16:creationId xmlns:a16="http://schemas.microsoft.com/office/drawing/2014/main" id="{33597B8C-E714-8C54-A5FD-DB8F4DF41059}"/>
              </a:ext>
            </a:extLst>
          </p:cNvPr>
          <p:cNvSpPr>
            <a:spLocks noGrp="1"/>
          </p:cNvSpPr>
          <p:nvPr>
            <p:ph type="pic" sz="quarter" idx="20" hasCustomPrompt="1"/>
          </p:nvPr>
        </p:nvSpPr>
        <p:spPr>
          <a:xfrm>
            <a:off x="5448000" y="2116622"/>
            <a:ext cx="6096000" cy="3429000"/>
          </a:xfrm>
          <a:solidFill>
            <a:schemeClr val="bg1">
              <a:lumMod val="95000"/>
            </a:schemeClr>
          </a:solidFill>
          <a:ln w="12700">
            <a:solidFill>
              <a:schemeClr val="accent1"/>
            </a:solidFill>
          </a:ln>
        </p:spPr>
        <p:txBody>
          <a:bodyPr tIns="108000" anchor="t" anchorCtr="0"/>
          <a:lstStyle>
            <a:lvl1pPr marL="0" indent="0" algn="ctr">
              <a:buNone/>
              <a:defRPr sz="1200">
                <a:solidFill>
                  <a:schemeClr val="bg1">
                    <a:lumMod val="65000"/>
                  </a:schemeClr>
                </a:solidFill>
                <a:latin typeface="+mn-lt"/>
              </a:defRPr>
            </a:lvl1pPr>
          </a:lstStyle>
          <a:p>
            <a:pPr lvl="0"/>
            <a:r>
              <a:rPr lang="en-GB" noProof="0"/>
              <a:t>Click centre icon to insert screenshot</a:t>
            </a:r>
          </a:p>
        </p:txBody>
      </p:sp>
      <p:sp>
        <p:nvSpPr>
          <p:cNvPr id="26" name="Rectangle 25">
            <a:extLst>
              <a:ext uri="{FF2B5EF4-FFF2-40B4-BE49-F238E27FC236}">
                <a16:creationId xmlns:a16="http://schemas.microsoft.com/office/drawing/2014/main" id="{3F635173-368B-D065-4774-B9D8034BC6EC}"/>
              </a:ext>
            </a:extLst>
          </p:cNvPr>
          <p:cNvSpPr/>
          <p:nvPr userDrawn="1"/>
        </p:nvSpPr>
        <p:spPr>
          <a:xfrm>
            <a:off x="0" y="0"/>
            <a:ext cx="143775" cy="6858000"/>
          </a:xfrm>
          <a:prstGeom prst="rect">
            <a:avLst/>
          </a:prstGeom>
          <a:solidFill>
            <a:schemeClr val="accent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kkurat LL Light" panose="020B0404020101010102" pitchFamily="34" charset="-126"/>
              <a:ea typeface="+mn-ea"/>
              <a:cs typeface="+mn-cs"/>
            </a:endParaRPr>
          </a:p>
        </p:txBody>
      </p:sp>
      <p:sp>
        <p:nvSpPr>
          <p:cNvPr id="27" name="Subhead">
            <a:extLst>
              <a:ext uri="{FF2B5EF4-FFF2-40B4-BE49-F238E27FC236}">
                <a16:creationId xmlns:a16="http://schemas.microsoft.com/office/drawing/2014/main" id="{DEDE725F-9E35-10C6-1A5A-F4FBAB8BFA86}"/>
              </a:ext>
            </a:extLst>
          </p:cNvPr>
          <p:cNvSpPr>
            <a:spLocks noGrp="1"/>
          </p:cNvSpPr>
          <p:nvPr>
            <p:ph type="body" sz="quarter" idx="14" hasCustomPrompt="1"/>
          </p:nvPr>
        </p:nvSpPr>
        <p:spPr>
          <a:xfrm>
            <a:off x="646113" y="1894372"/>
            <a:ext cx="3210916" cy="391628"/>
          </a:xfrm>
          <a:solidFill>
            <a:schemeClr val="accent1"/>
          </a:solidFill>
        </p:spPr>
        <p:txBody>
          <a:bodyPr wrap="none" lIns="108000" tIns="72000" rIns="108000" bIns="72000" anchor="ctr" anchorCtr="0">
            <a:spAutoFit/>
          </a:bodyPr>
          <a:lstStyle>
            <a:lvl1pPr marL="0" inden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stStyle>
          <a:p>
            <a:pPr lvl="0"/>
            <a:r>
              <a:rPr lang="en-GB" noProof="0"/>
              <a:t>Insert relevant subheading title</a:t>
            </a:r>
          </a:p>
        </p:txBody>
      </p:sp>
      <p:pic>
        <p:nvPicPr>
          <p:cNvPr id="3" name="Picture 2" descr="Icon&#10;&#10;Description automatically generated">
            <a:extLst>
              <a:ext uri="{FF2B5EF4-FFF2-40B4-BE49-F238E27FC236}">
                <a16:creationId xmlns:a16="http://schemas.microsoft.com/office/drawing/2014/main" id="{58282DE1-37B6-4DA7-D976-A1B3D2FBD5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258327" y="386377"/>
            <a:ext cx="294661" cy="294661"/>
          </a:xfrm>
          <a:prstGeom prst="rect">
            <a:avLst/>
          </a:prstGeom>
        </p:spPr>
      </p:pic>
      <p:sp>
        <p:nvSpPr>
          <p:cNvPr id="8" name="TextBox 7">
            <a:extLst>
              <a:ext uri="{FF2B5EF4-FFF2-40B4-BE49-F238E27FC236}">
                <a16:creationId xmlns:a16="http://schemas.microsoft.com/office/drawing/2014/main" id="{A8DDA661-2F8F-1A2B-23F3-8D434DA4EFA7}"/>
              </a:ext>
            </a:extLst>
          </p:cNvPr>
          <p:cNvSpPr txBox="1"/>
          <p:nvPr userDrawn="1"/>
        </p:nvSpPr>
        <p:spPr>
          <a:xfrm>
            <a:off x="11374074" y="6482272"/>
            <a:ext cx="711200" cy="276999"/>
          </a:xfrm>
          <a:prstGeom prst="rect">
            <a:avLst/>
          </a:prstGeom>
          <a:noFill/>
        </p:spPr>
        <p:txBody>
          <a:bodyPr wrap="square">
            <a:spAutoFit/>
          </a:bodyPr>
          <a:lstStyle/>
          <a:p>
            <a:pPr algn="r"/>
            <a:fld id="{3BDE516C-3F92-4BBF-8982-23C2FBFA20B2}" type="slidenum">
              <a:rPr lang="en-GB" sz="1200" b="0" i="0" kern="1200" smtClean="0">
                <a:solidFill>
                  <a:schemeClr val="tx1"/>
                </a:solidFill>
                <a:latin typeface="Impact" panose="020B0806030902050204" pitchFamily="34" charset="0"/>
                <a:ea typeface="Akkurat LL Light" panose="020B0404020101010102" pitchFamily="34" charset="-126"/>
                <a:cs typeface="Akkurat LL Light" panose="020B0404020101010102" pitchFamily="34" charset="-126"/>
              </a:rPr>
              <a:pPr algn="r"/>
              <a:t>‹#›</a:t>
            </a:fld>
            <a:endParaRPr lang="en-US" sz="1200"/>
          </a:p>
        </p:txBody>
      </p:sp>
      <p:cxnSp>
        <p:nvCxnSpPr>
          <p:cNvPr id="9" name="Straight Connector 8">
            <a:extLst>
              <a:ext uri="{FF2B5EF4-FFF2-40B4-BE49-F238E27FC236}">
                <a16:creationId xmlns:a16="http://schemas.microsoft.com/office/drawing/2014/main" id="{7009F0BE-DAE0-4160-7A07-A99A983FE288}"/>
              </a:ext>
            </a:extLst>
          </p:cNvPr>
          <p:cNvCxnSpPr/>
          <p:nvPr userDrawn="1"/>
        </p:nvCxnSpPr>
        <p:spPr>
          <a:xfrm flipH="1">
            <a:off x="11567337" y="6611667"/>
            <a:ext cx="164804" cy="0"/>
          </a:xfrm>
          <a:prstGeom prst="line">
            <a:avLst/>
          </a:prstGeom>
          <a:ln w="63500" cap="rnd">
            <a:solidFill>
              <a:srgbClr val="006E51"/>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31423831"/>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Quote - Light">
    <p:bg>
      <p:bgPr>
        <a:solidFill>
          <a:srgbClr val="AFD3C9"/>
        </a:solidFill>
        <a:effectLst/>
      </p:bgPr>
    </p:bg>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35F76787-ED06-49C3-9D0B-F0326E3783CE}"/>
              </a:ext>
            </a:extLst>
          </p:cNvPr>
          <p:cNvSpPr>
            <a:spLocks noGrp="1"/>
          </p:cNvSpPr>
          <p:nvPr>
            <p:ph type="body" sz="quarter" idx="11" hasCustomPrompt="1"/>
          </p:nvPr>
        </p:nvSpPr>
        <p:spPr>
          <a:xfrm>
            <a:off x="843911" y="952501"/>
            <a:ext cx="1569156" cy="1298954"/>
          </a:xfrm>
          <a:custGeom>
            <a:avLst/>
            <a:gdLst>
              <a:gd name="connsiteX0" fmla="*/ 1569156 w 1569156"/>
              <a:gd name="connsiteY0" fmla="*/ 0 h 1298954"/>
              <a:gd name="connsiteX1" fmla="*/ 1569156 w 1569156"/>
              <a:gd name="connsiteY1" fmla="*/ 287555 h 1298954"/>
              <a:gd name="connsiteX2" fmla="*/ 1403068 w 1569156"/>
              <a:gd name="connsiteY2" fmla="*/ 513136 h 1298954"/>
              <a:gd name="connsiteX3" fmla="*/ 1569156 w 1569156"/>
              <a:gd name="connsiteY3" fmla="*/ 513136 h 1298954"/>
              <a:gd name="connsiteX4" fmla="*/ 1569156 w 1569156"/>
              <a:gd name="connsiteY4" fmla="*/ 1298954 h 1298954"/>
              <a:gd name="connsiteX5" fmla="*/ 897369 w 1569156"/>
              <a:gd name="connsiteY5" fmla="*/ 1298954 h 1298954"/>
              <a:gd name="connsiteX6" fmla="*/ 897369 w 1569156"/>
              <a:gd name="connsiteY6" fmla="*/ 939510 h 1298954"/>
              <a:gd name="connsiteX7" fmla="*/ 965539 w 1569156"/>
              <a:gd name="connsiteY7" fmla="*/ 475953 h 1298954"/>
              <a:gd name="connsiteX8" fmla="*/ 1197318 w 1569156"/>
              <a:gd name="connsiteY8" fmla="*/ 168567 h 1298954"/>
              <a:gd name="connsiteX9" fmla="*/ 1569156 w 1569156"/>
              <a:gd name="connsiteY9" fmla="*/ 0 h 1298954"/>
              <a:gd name="connsiteX10" fmla="*/ 671787 w 1569156"/>
              <a:gd name="connsiteY10" fmla="*/ 0 h 1298954"/>
              <a:gd name="connsiteX11" fmla="*/ 671787 w 1569156"/>
              <a:gd name="connsiteY11" fmla="*/ 287555 h 1298954"/>
              <a:gd name="connsiteX12" fmla="*/ 505700 w 1569156"/>
              <a:gd name="connsiteY12" fmla="*/ 513136 h 1298954"/>
              <a:gd name="connsiteX13" fmla="*/ 671787 w 1569156"/>
              <a:gd name="connsiteY13" fmla="*/ 513136 h 1298954"/>
              <a:gd name="connsiteX14" fmla="*/ 671787 w 1569156"/>
              <a:gd name="connsiteY14" fmla="*/ 1298954 h 1298954"/>
              <a:gd name="connsiteX15" fmla="*/ 0 w 1569156"/>
              <a:gd name="connsiteY15" fmla="*/ 1298954 h 1298954"/>
              <a:gd name="connsiteX16" fmla="*/ 0 w 1569156"/>
              <a:gd name="connsiteY16" fmla="*/ 939510 h 1298954"/>
              <a:gd name="connsiteX17" fmla="*/ 68171 w 1569156"/>
              <a:gd name="connsiteY17" fmla="*/ 475953 h 1298954"/>
              <a:gd name="connsiteX18" fmla="*/ 301189 w 1569156"/>
              <a:gd name="connsiteY18" fmla="*/ 168567 h 1298954"/>
              <a:gd name="connsiteX19" fmla="*/ 671787 w 1569156"/>
              <a:gd name="connsiteY19" fmla="*/ 0 h 1298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69156" h="1298954">
                <a:moveTo>
                  <a:pt x="1569156" y="0"/>
                </a:moveTo>
                <a:lnTo>
                  <a:pt x="1569156" y="287555"/>
                </a:lnTo>
                <a:cubicBezTo>
                  <a:pt x="1471652" y="343744"/>
                  <a:pt x="1416289" y="418937"/>
                  <a:pt x="1403068" y="513136"/>
                </a:cubicBezTo>
                <a:lnTo>
                  <a:pt x="1569156" y="513136"/>
                </a:lnTo>
                <a:lnTo>
                  <a:pt x="1569156" y="1298954"/>
                </a:lnTo>
                <a:lnTo>
                  <a:pt x="897369" y="1298954"/>
                </a:lnTo>
                <a:lnTo>
                  <a:pt x="897369" y="939510"/>
                </a:lnTo>
                <a:cubicBezTo>
                  <a:pt x="897369" y="751113"/>
                  <a:pt x="920092" y="596593"/>
                  <a:pt x="965539" y="475953"/>
                </a:cubicBezTo>
                <a:cubicBezTo>
                  <a:pt x="1010986" y="355312"/>
                  <a:pt x="1088245" y="252850"/>
                  <a:pt x="1197318" y="168567"/>
                </a:cubicBezTo>
                <a:cubicBezTo>
                  <a:pt x="1306390" y="84283"/>
                  <a:pt x="1430336" y="28095"/>
                  <a:pt x="1569156" y="0"/>
                </a:cubicBezTo>
                <a:close/>
                <a:moveTo>
                  <a:pt x="671787" y="0"/>
                </a:moveTo>
                <a:lnTo>
                  <a:pt x="671787" y="287555"/>
                </a:lnTo>
                <a:cubicBezTo>
                  <a:pt x="574283" y="343744"/>
                  <a:pt x="518921" y="418937"/>
                  <a:pt x="505700" y="513136"/>
                </a:cubicBezTo>
                <a:lnTo>
                  <a:pt x="671787" y="513136"/>
                </a:lnTo>
                <a:lnTo>
                  <a:pt x="671787" y="1298954"/>
                </a:lnTo>
                <a:lnTo>
                  <a:pt x="0" y="1298954"/>
                </a:lnTo>
                <a:lnTo>
                  <a:pt x="0" y="939510"/>
                </a:lnTo>
                <a:cubicBezTo>
                  <a:pt x="0" y="751113"/>
                  <a:pt x="22724" y="596593"/>
                  <a:pt x="68171" y="475953"/>
                </a:cubicBezTo>
                <a:cubicBezTo>
                  <a:pt x="113618" y="355312"/>
                  <a:pt x="191290" y="252850"/>
                  <a:pt x="301189" y="168567"/>
                </a:cubicBezTo>
                <a:cubicBezTo>
                  <a:pt x="411088" y="84283"/>
                  <a:pt x="534621" y="28095"/>
                  <a:pt x="671787" y="0"/>
                </a:cubicBezTo>
                <a:close/>
              </a:path>
            </a:pathLst>
          </a:custGeom>
          <a:solidFill>
            <a:schemeClr val="bg1"/>
          </a:solidFill>
        </p:spPr>
        <p:txBody>
          <a:bodyPr wrap="square">
            <a:noAutofit/>
          </a:bodyPr>
          <a:lstStyle>
            <a:lvl1pPr marL="0" indent="0">
              <a:buNone/>
              <a:defRPr/>
            </a:lvl1pPr>
            <a:lvl2pPr marL="252000" indent="0">
              <a:buNone/>
              <a:defRPr/>
            </a:lvl2pPr>
            <a:lvl3pPr marL="468000" indent="0">
              <a:buNone/>
              <a:defRPr/>
            </a:lvl3pPr>
            <a:lvl4pPr marL="0" indent="0">
              <a:buNone/>
              <a:defRPr/>
            </a:lvl4pPr>
            <a:lvl5pPr marL="0" indent="0">
              <a:buNone/>
              <a:defRPr/>
            </a:lvl5pPr>
          </a:lstStyle>
          <a:p>
            <a:pPr lvl="0"/>
            <a:r>
              <a:rPr lang="en-GB"/>
              <a:t> </a:t>
            </a:r>
            <a:endParaRPr lang="en-US"/>
          </a:p>
        </p:txBody>
      </p:sp>
      <p:sp>
        <p:nvSpPr>
          <p:cNvPr id="16" name="Rectangle 15">
            <a:extLst>
              <a:ext uri="{FF2B5EF4-FFF2-40B4-BE49-F238E27FC236}">
                <a16:creationId xmlns:a16="http://schemas.microsoft.com/office/drawing/2014/main" id="{0DB8DE3F-C65A-F39E-B520-5EC368AD6F81}"/>
              </a:ext>
            </a:extLst>
          </p:cNvPr>
          <p:cNvSpPr/>
          <p:nvPr userDrawn="1"/>
        </p:nvSpPr>
        <p:spPr>
          <a:xfrm>
            <a:off x="0" y="0"/>
            <a:ext cx="143775"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kkurat LL Light" panose="020B0404020101010102" pitchFamily="34" charset="-126"/>
              <a:ea typeface="+mn-ea"/>
              <a:cs typeface="+mn-cs"/>
            </a:endParaRPr>
          </a:p>
        </p:txBody>
      </p:sp>
      <p:sp>
        <p:nvSpPr>
          <p:cNvPr id="2" name="Title">
            <a:extLst>
              <a:ext uri="{FF2B5EF4-FFF2-40B4-BE49-F238E27FC236}">
                <a16:creationId xmlns:a16="http://schemas.microsoft.com/office/drawing/2014/main" id="{6C6FFA94-4BEE-8EEE-C0F4-09D87008AF70}"/>
              </a:ext>
            </a:extLst>
          </p:cNvPr>
          <p:cNvSpPr>
            <a:spLocks noGrp="1"/>
          </p:cNvSpPr>
          <p:nvPr>
            <p:ph type="title" hasCustomPrompt="1"/>
          </p:nvPr>
        </p:nvSpPr>
        <p:spPr>
          <a:xfrm>
            <a:off x="843911" y="2016305"/>
            <a:ext cx="10504177" cy="2825389"/>
          </a:xfrm>
        </p:spPr>
        <p:txBody>
          <a:bodyPr wrap="square" anchor="b" anchorCtr="0">
            <a:spAutoFit/>
          </a:bodyPr>
          <a:lstStyle>
            <a:lvl1pPr algn="l">
              <a:lnSpc>
                <a:spcPct val="85000"/>
              </a:lnSpc>
              <a:defRPr sz="5400" b="0" baseline="0">
                <a:solidFill>
                  <a:schemeClr val="tx2"/>
                </a:solidFill>
              </a:defRPr>
            </a:lvl1pPr>
          </a:lstStyle>
          <a:p>
            <a:r>
              <a:rPr lang="en-GB"/>
              <a:t>Quotations are commonly printed as a means of inspiration and </a:t>
            </a:r>
            <a:br>
              <a:rPr lang="en-GB"/>
            </a:br>
            <a:r>
              <a:rPr lang="en-GB"/>
              <a:t>to invoke philosophical </a:t>
            </a:r>
            <a:br>
              <a:rPr lang="en-GB"/>
            </a:br>
            <a:r>
              <a:rPr lang="en-GB"/>
              <a:t>thoughts from the reader</a:t>
            </a:r>
            <a:endParaRPr lang="en-US"/>
          </a:p>
        </p:txBody>
      </p:sp>
    </p:spTree>
    <p:extLst>
      <p:ext uri="{BB962C8B-B14F-4D97-AF65-F5344CB8AC3E}">
        <p14:creationId xmlns:p14="http://schemas.microsoft.com/office/powerpoint/2010/main" val="4138102948"/>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Quote - Green">
    <p:bg>
      <p:bgPr>
        <a:solidFill>
          <a:schemeClr val="accent1"/>
        </a:solidFill>
        <a:effectLst/>
      </p:bgPr>
    </p:bg>
    <p:spTree>
      <p:nvGrpSpPr>
        <p:cNvPr id="1" name=""/>
        <p:cNvGrpSpPr/>
        <p:nvPr/>
      </p:nvGrpSpPr>
      <p:grpSpPr>
        <a:xfrm>
          <a:off x="0" y="0"/>
          <a:ext cx="0" cy="0"/>
          <a:chOff x="0" y="0"/>
          <a:chExt cx="0" cy="0"/>
        </a:xfrm>
      </p:grpSpPr>
      <p:sp>
        <p:nvSpPr>
          <p:cNvPr id="19" name="Subhead">
            <a:extLst>
              <a:ext uri="{FF2B5EF4-FFF2-40B4-BE49-F238E27FC236}">
                <a16:creationId xmlns:a16="http://schemas.microsoft.com/office/drawing/2014/main" id="{7D9213E2-4E91-A244-9C39-679ABDE363BA}"/>
              </a:ext>
            </a:extLst>
          </p:cNvPr>
          <p:cNvSpPr>
            <a:spLocks noGrp="1"/>
          </p:cNvSpPr>
          <p:nvPr>
            <p:ph type="body" sz="quarter" idx="10" hasCustomPrompt="1"/>
          </p:nvPr>
        </p:nvSpPr>
        <p:spPr>
          <a:xfrm>
            <a:off x="4823719" y="5060210"/>
            <a:ext cx="2544563" cy="391628"/>
          </a:xfrm>
          <a:solidFill>
            <a:srgbClr val="AFD3C9"/>
          </a:solidFill>
        </p:spPr>
        <p:txBody>
          <a:bodyPr wrap="square" lIns="108000" tIns="72000" rIns="108000" bIns="72000" anchor="ctr" anchorCtr="0">
            <a:spAutoFit/>
          </a:bodyPr>
          <a:lstStyle>
            <a:lvl1pPr marL="0" indent="0" algn="ctr">
              <a:buNone/>
              <a:defRPr kumimoji="0" lang="en-GB" sz="1600" b="0" i="0" u="none" strike="noStrike" kern="1200" cap="none" spc="0" normalizeH="0" baseline="0" dirty="0" smtClean="0">
                <a:ln>
                  <a:noFill/>
                </a:ln>
                <a:solidFill>
                  <a:schemeClr val="tx1"/>
                </a:solidFill>
                <a:effectLst/>
                <a:uLnTx/>
                <a:uFillTx/>
                <a:latin typeface="Publico Headline Bold" panose="020406020605040D0203" pitchFamily="18" charset="77"/>
                <a:ea typeface="+mn-ea"/>
                <a:cs typeface="+mn-cs"/>
              </a:defRPr>
            </a:lvl1pPr>
            <a:lvl2pP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stStyle>
          <a:p>
            <a:pPr lvl="0"/>
            <a:r>
              <a:rPr lang="en-GB" noProof="0"/>
              <a:t>Insert Author’s name</a:t>
            </a:r>
          </a:p>
        </p:txBody>
      </p:sp>
      <p:sp>
        <p:nvSpPr>
          <p:cNvPr id="11" name="Text Placeholder 10">
            <a:extLst>
              <a:ext uri="{FF2B5EF4-FFF2-40B4-BE49-F238E27FC236}">
                <a16:creationId xmlns:a16="http://schemas.microsoft.com/office/drawing/2014/main" id="{35F76787-ED06-49C3-9D0B-F0326E3783CE}"/>
              </a:ext>
            </a:extLst>
          </p:cNvPr>
          <p:cNvSpPr>
            <a:spLocks noGrp="1"/>
          </p:cNvSpPr>
          <p:nvPr>
            <p:ph type="body" sz="quarter" idx="11" hasCustomPrompt="1"/>
          </p:nvPr>
        </p:nvSpPr>
        <p:spPr>
          <a:xfrm>
            <a:off x="1098075" y="768476"/>
            <a:ext cx="1569156" cy="1298954"/>
          </a:xfrm>
          <a:custGeom>
            <a:avLst/>
            <a:gdLst>
              <a:gd name="connsiteX0" fmla="*/ 1569156 w 1569156"/>
              <a:gd name="connsiteY0" fmla="*/ 0 h 1298954"/>
              <a:gd name="connsiteX1" fmla="*/ 1569156 w 1569156"/>
              <a:gd name="connsiteY1" fmla="*/ 287555 h 1298954"/>
              <a:gd name="connsiteX2" fmla="*/ 1403068 w 1569156"/>
              <a:gd name="connsiteY2" fmla="*/ 513136 h 1298954"/>
              <a:gd name="connsiteX3" fmla="*/ 1569156 w 1569156"/>
              <a:gd name="connsiteY3" fmla="*/ 513136 h 1298954"/>
              <a:gd name="connsiteX4" fmla="*/ 1569156 w 1569156"/>
              <a:gd name="connsiteY4" fmla="*/ 1298954 h 1298954"/>
              <a:gd name="connsiteX5" fmla="*/ 897369 w 1569156"/>
              <a:gd name="connsiteY5" fmla="*/ 1298954 h 1298954"/>
              <a:gd name="connsiteX6" fmla="*/ 897369 w 1569156"/>
              <a:gd name="connsiteY6" fmla="*/ 939510 h 1298954"/>
              <a:gd name="connsiteX7" fmla="*/ 965539 w 1569156"/>
              <a:gd name="connsiteY7" fmla="*/ 475953 h 1298954"/>
              <a:gd name="connsiteX8" fmla="*/ 1197318 w 1569156"/>
              <a:gd name="connsiteY8" fmla="*/ 168567 h 1298954"/>
              <a:gd name="connsiteX9" fmla="*/ 1569156 w 1569156"/>
              <a:gd name="connsiteY9" fmla="*/ 0 h 1298954"/>
              <a:gd name="connsiteX10" fmla="*/ 671787 w 1569156"/>
              <a:gd name="connsiteY10" fmla="*/ 0 h 1298954"/>
              <a:gd name="connsiteX11" fmla="*/ 671787 w 1569156"/>
              <a:gd name="connsiteY11" fmla="*/ 287555 h 1298954"/>
              <a:gd name="connsiteX12" fmla="*/ 505700 w 1569156"/>
              <a:gd name="connsiteY12" fmla="*/ 513136 h 1298954"/>
              <a:gd name="connsiteX13" fmla="*/ 671787 w 1569156"/>
              <a:gd name="connsiteY13" fmla="*/ 513136 h 1298954"/>
              <a:gd name="connsiteX14" fmla="*/ 671787 w 1569156"/>
              <a:gd name="connsiteY14" fmla="*/ 1298954 h 1298954"/>
              <a:gd name="connsiteX15" fmla="*/ 0 w 1569156"/>
              <a:gd name="connsiteY15" fmla="*/ 1298954 h 1298954"/>
              <a:gd name="connsiteX16" fmla="*/ 0 w 1569156"/>
              <a:gd name="connsiteY16" fmla="*/ 939510 h 1298954"/>
              <a:gd name="connsiteX17" fmla="*/ 68171 w 1569156"/>
              <a:gd name="connsiteY17" fmla="*/ 475953 h 1298954"/>
              <a:gd name="connsiteX18" fmla="*/ 301189 w 1569156"/>
              <a:gd name="connsiteY18" fmla="*/ 168567 h 1298954"/>
              <a:gd name="connsiteX19" fmla="*/ 671787 w 1569156"/>
              <a:gd name="connsiteY19" fmla="*/ 0 h 1298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69156" h="1298954">
                <a:moveTo>
                  <a:pt x="1569156" y="0"/>
                </a:moveTo>
                <a:lnTo>
                  <a:pt x="1569156" y="287555"/>
                </a:lnTo>
                <a:cubicBezTo>
                  <a:pt x="1471652" y="343744"/>
                  <a:pt x="1416289" y="418937"/>
                  <a:pt x="1403068" y="513136"/>
                </a:cubicBezTo>
                <a:lnTo>
                  <a:pt x="1569156" y="513136"/>
                </a:lnTo>
                <a:lnTo>
                  <a:pt x="1569156" y="1298954"/>
                </a:lnTo>
                <a:lnTo>
                  <a:pt x="897369" y="1298954"/>
                </a:lnTo>
                <a:lnTo>
                  <a:pt x="897369" y="939510"/>
                </a:lnTo>
                <a:cubicBezTo>
                  <a:pt x="897369" y="751113"/>
                  <a:pt x="920092" y="596593"/>
                  <a:pt x="965539" y="475953"/>
                </a:cubicBezTo>
                <a:cubicBezTo>
                  <a:pt x="1010986" y="355312"/>
                  <a:pt x="1088245" y="252850"/>
                  <a:pt x="1197318" y="168567"/>
                </a:cubicBezTo>
                <a:cubicBezTo>
                  <a:pt x="1306390" y="84283"/>
                  <a:pt x="1430336" y="28095"/>
                  <a:pt x="1569156" y="0"/>
                </a:cubicBezTo>
                <a:close/>
                <a:moveTo>
                  <a:pt x="671787" y="0"/>
                </a:moveTo>
                <a:lnTo>
                  <a:pt x="671787" y="287555"/>
                </a:lnTo>
                <a:cubicBezTo>
                  <a:pt x="574283" y="343744"/>
                  <a:pt x="518921" y="418937"/>
                  <a:pt x="505700" y="513136"/>
                </a:cubicBezTo>
                <a:lnTo>
                  <a:pt x="671787" y="513136"/>
                </a:lnTo>
                <a:lnTo>
                  <a:pt x="671787" y="1298954"/>
                </a:lnTo>
                <a:lnTo>
                  <a:pt x="0" y="1298954"/>
                </a:lnTo>
                <a:lnTo>
                  <a:pt x="0" y="939510"/>
                </a:lnTo>
                <a:cubicBezTo>
                  <a:pt x="0" y="751113"/>
                  <a:pt x="22724" y="596593"/>
                  <a:pt x="68171" y="475953"/>
                </a:cubicBezTo>
                <a:cubicBezTo>
                  <a:pt x="113618" y="355312"/>
                  <a:pt x="191290" y="252850"/>
                  <a:pt x="301189" y="168567"/>
                </a:cubicBezTo>
                <a:cubicBezTo>
                  <a:pt x="411088" y="84283"/>
                  <a:pt x="534621" y="28095"/>
                  <a:pt x="671787" y="0"/>
                </a:cubicBezTo>
                <a:close/>
              </a:path>
            </a:pathLst>
          </a:custGeom>
          <a:solidFill>
            <a:srgbClr val="AFD3C9"/>
          </a:solidFill>
        </p:spPr>
        <p:txBody>
          <a:bodyPr wrap="square">
            <a:noAutofit/>
          </a:bodyPr>
          <a:lstStyle>
            <a:lvl1pPr marL="0" indent="0">
              <a:buNone/>
              <a:defRPr/>
            </a:lvl1pPr>
            <a:lvl2pPr marL="252000" indent="0">
              <a:buNone/>
              <a:defRPr/>
            </a:lvl2pPr>
            <a:lvl3pPr marL="468000" indent="0">
              <a:buNone/>
              <a:defRPr/>
            </a:lvl3pPr>
            <a:lvl4pPr marL="0" indent="0">
              <a:buNone/>
              <a:defRPr/>
            </a:lvl4pPr>
            <a:lvl5pPr marL="0" indent="0">
              <a:buNone/>
              <a:defRPr/>
            </a:lvl5pPr>
          </a:lstStyle>
          <a:p>
            <a:pPr lvl="0"/>
            <a:r>
              <a:rPr lang="en-GB"/>
              <a:t> </a:t>
            </a:r>
            <a:endParaRPr lang="en-US"/>
          </a:p>
        </p:txBody>
      </p:sp>
      <p:sp>
        <p:nvSpPr>
          <p:cNvPr id="13" name="Text Placeholder 12">
            <a:extLst>
              <a:ext uri="{FF2B5EF4-FFF2-40B4-BE49-F238E27FC236}">
                <a16:creationId xmlns:a16="http://schemas.microsoft.com/office/drawing/2014/main" id="{D7E0A912-FD34-5070-7A74-E0CB03FF3303}"/>
              </a:ext>
            </a:extLst>
          </p:cNvPr>
          <p:cNvSpPr>
            <a:spLocks noGrp="1"/>
          </p:cNvSpPr>
          <p:nvPr>
            <p:ph type="body" sz="quarter" idx="12" hasCustomPrompt="1"/>
          </p:nvPr>
        </p:nvSpPr>
        <p:spPr>
          <a:xfrm rot="10800000">
            <a:off x="9670345" y="4332061"/>
            <a:ext cx="1569156" cy="1298954"/>
          </a:xfrm>
          <a:custGeom>
            <a:avLst/>
            <a:gdLst>
              <a:gd name="connsiteX0" fmla="*/ 1569156 w 1569156"/>
              <a:gd name="connsiteY0" fmla="*/ 0 h 1298954"/>
              <a:gd name="connsiteX1" fmla="*/ 1569156 w 1569156"/>
              <a:gd name="connsiteY1" fmla="*/ 287555 h 1298954"/>
              <a:gd name="connsiteX2" fmla="*/ 1403068 w 1569156"/>
              <a:gd name="connsiteY2" fmla="*/ 513136 h 1298954"/>
              <a:gd name="connsiteX3" fmla="*/ 1569156 w 1569156"/>
              <a:gd name="connsiteY3" fmla="*/ 513136 h 1298954"/>
              <a:gd name="connsiteX4" fmla="*/ 1569156 w 1569156"/>
              <a:gd name="connsiteY4" fmla="*/ 1298954 h 1298954"/>
              <a:gd name="connsiteX5" fmla="*/ 897369 w 1569156"/>
              <a:gd name="connsiteY5" fmla="*/ 1298954 h 1298954"/>
              <a:gd name="connsiteX6" fmla="*/ 897369 w 1569156"/>
              <a:gd name="connsiteY6" fmla="*/ 939510 h 1298954"/>
              <a:gd name="connsiteX7" fmla="*/ 965539 w 1569156"/>
              <a:gd name="connsiteY7" fmla="*/ 475953 h 1298954"/>
              <a:gd name="connsiteX8" fmla="*/ 1197318 w 1569156"/>
              <a:gd name="connsiteY8" fmla="*/ 168567 h 1298954"/>
              <a:gd name="connsiteX9" fmla="*/ 1569156 w 1569156"/>
              <a:gd name="connsiteY9" fmla="*/ 0 h 1298954"/>
              <a:gd name="connsiteX10" fmla="*/ 671787 w 1569156"/>
              <a:gd name="connsiteY10" fmla="*/ 0 h 1298954"/>
              <a:gd name="connsiteX11" fmla="*/ 671787 w 1569156"/>
              <a:gd name="connsiteY11" fmla="*/ 287555 h 1298954"/>
              <a:gd name="connsiteX12" fmla="*/ 505700 w 1569156"/>
              <a:gd name="connsiteY12" fmla="*/ 513136 h 1298954"/>
              <a:gd name="connsiteX13" fmla="*/ 671787 w 1569156"/>
              <a:gd name="connsiteY13" fmla="*/ 513136 h 1298954"/>
              <a:gd name="connsiteX14" fmla="*/ 671787 w 1569156"/>
              <a:gd name="connsiteY14" fmla="*/ 1298954 h 1298954"/>
              <a:gd name="connsiteX15" fmla="*/ 0 w 1569156"/>
              <a:gd name="connsiteY15" fmla="*/ 1298954 h 1298954"/>
              <a:gd name="connsiteX16" fmla="*/ 0 w 1569156"/>
              <a:gd name="connsiteY16" fmla="*/ 939510 h 1298954"/>
              <a:gd name="connsiteX17" fmla="*/ 68171 w 1569156"/>
              <a:gd name="connsiteY17" fmla="*/ 475953 h 1298954"/>
              <a:gd name="connsiteX18" fmla="*/ 301189 w 1569156"/>
              <a:gd name="connsiteY18" fmla="*/ 168567 h 1298954"/>
              <a:gd name="connsiteX19" fmla="*/ 671787 w 1569156"/>
              <a:gd name="connsiteY19" fmla="*/ 0 h 1298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69156" h="1298954">
                <a:moveTo>
                  <a:pt x="1569156" y="0"/>
                </a:moveTo>
                <a:lnTo>
                  <a:pt x="1569156" y="287555"/>
                </a:lnTo>
                <a:cubicBezTo>
                  <a:pt x="1471652" y="343744"/>
                  <a:pt x="1416289" y="418937"/>
                  <a:pt x="1403068" y="513136"/>
                </a:cubicBezTo>
                <a:lnTo>
                  <a:pt x="1569156" y="513136"/>
                </a:lnTo>
                <a:lnTo>
                  <a:pt x="1569156" y="1298954"/>
                </a:lnTo>
                <a:lnTo>
                  <a:pt x="897369" y="1298954"/>
                </a:lnTo>
                <a:lnTo>
                  <a:pt x="897369" y="939510"/>
                </a:lnTo>
                <a:cubicBezTo>
                  <a:pt x="897369" y="751113"/>
                  <a:pt x="920092" y="596593"/>
                  <a:pt x="965539" y="475953"/>
                </a:cubicBezTo>
                <a:cubicBezTo>
                  <a:pt x="1010986" y="355312"/>
                  <a:pt x="1088245" y="252850"/>
                  <a:pt x="1197318" y="168567"/>
                </a:cubicBezTo>
                <a:cubicBezTo>
                  <a:pt x="1306390" y="84283"/>
                  <a:pt x="1430336" y="28095"/>
                  <a:pt x="1569156" y="0"/>
                </a:cubicBezTo>
                <a:close/>
                <a:moveTo>
                  <a:pt x="671787" y="0"/>
                </a:moveTo>
                <a:lnTo>
                  <a:pt x="671787" y="287555"/>
                </a:lnTo>
                <a:cubicBezTo>
                  <a:pt x="574283" y="343744"/>
                  <a:pt x="518921" y="418937"/>
                  <a:pt x="505700" y="513136"/>
                </a:cubicBezTo>
                <a:lnTo>
                  <a:pt x="671787" y="513136"/>
                </a:lnTo>
                <a:lnTo>
                  <a:pt x="671787" y="1298954"/>
                </a:lnTo>
                <a:lnTo>
                  <a:pt x="0" y="1298954"/>
                </a:lnTo>
                <a:lnTo>
                  <a:pt x="0" y="939510"/>
                </a:lnTo>
                <a:cubicBezTo>
                  <a:pt x="0" y="751113"/>
                  <a:pt x="22724" y="596593"/>
                  <a:pt x="68171" y="475953"/>
                </a:cubicBezTo>
                <a:cubicBezTo>
                  <a:pt x="113618" y="355312"/>
                  <a:pt x="191290" y="252850"/>
                  <a:pt x="301189" y="168567"/>
                </a:cubicBezTo>
                <a:cubicBezTo>
                  <a:pt x="411088" y="84283"/>
                  <a:pt x="534621" y="28095"/>
                  <a:pt x="671787" y="0"/>
                </a:cubicBezTo>
                <a:close/>
              </a:path>
            </a:pathLst>
          </a:custGeom>
          <a:solidFill>
            <a:srgbClr val="AFD3C9"/>
          </a:solidFill>
        </p:spPr>
        <p:txBody>
          <a:bodyPr wrap="square">
            <a:noAutofit/>
          </a:bodyPr>
          <a:lstStyle>
            <a:lvl1pPr marL="0" indent="0">
              <a:buNone/>
              <a:defRPr/>
            </a:lvl1pPr>
            <a:lvl2pPr marL="252000" indent="0">
              <a:buNone/>
              <a:defRPr/>
            </a:lvl2pPr>
            <a:lvl3pPr marL="468000" indent="0">
              <a:buNone/>
              <a:defRPr/>
            </a:lvl3pPr>
            <a:lvl4pPr marL="0" indent="0">
              <a:buNone/>
              <a:defRPr/>
            </a:lvl4pPr>
            <a:lvl5pPr marL="0" indent="0">
              <a:buNone/>
              <a:defRPr/>
            </a:lvl5pPr>
          </a:lstStyle>
          <a:p>
            <a:pPr lvl="0"/>
            <a:r>
              <a:rPr lang="en-GB"/>
              <a:t> </a:t>
            </a:r>
            <a:endParaRPr lang="en-US"/>
          </a:p>
        </p:txBody>
      </p:sp>
      <p:sp>
        <p:nvSpPr>
          <p:cNvPr id="2" name="Title">
            <a:extLst>
              <a:ext uri="{FF2B5EF4-FFF2-40B4-BE49-F238E27FC236}">
                <a16:creationId xmlns:a16="http://schemas.microsoft.com/office/drawing/2014/main" id="{6C6FFA94-4BEE-8EEE-C0F4-09D87008AF70}"/>
              </a:ext>
            </a:extLst>
          </p:cNvPr>
          <p:cNvSpPr>
            <a:spLocks noGrp="1"/>
          </p:cNvSpPr>
          <p:nvPr>
            <p:ph type="title" hasCustomPrompt="1"/>
          </p:nvPr>
        </p:nvSpPr>
        <p:spPr>
          <a:xfrm>
            <a:off x="842764" y="2408720"/>
            <a:ext cx="10506472" cy="1726627"/>
          </a:xfrm>
        </p:spPr>
        <p:txBody>
          <a:bodyPr wrap="square" anchor="b" anchorCtr="0">
            <a:spAutoFit/>
          </a:bodyPr>
          <a:lstStyle>
            <a:lvl1pPr algn="ctr">
              <a:lnSpc>
                <a:spcPct val="85000"/>
              </a:lnSpc>
              <a:defRPr sz="6600" b="0" baseline="0">
                <a:solidFill>
                  <a:schemeClr val="bg1"/>
                </a:solidFill>
              </a:defRPr>
            </a:lvl1pPr>
          </a:lstStyle>
          <a:p>
            <a:r>
              <a:rPr lang="en-GB"/>
              <a:t>Support your claims with </a:t>
            </a:r>
            <a:br>
              <a:rPr lang="en-GB"/>
            </a:br>
            <a:r>
              <a:rPr lang="en-GB"/>
              <a:t>a short and powerful quote</a:t>
            </a:r>
            <a:endParaRPr lang="en-US"/>
          </a:p>
        </p:txBody>
      </p:sp>
      <p:sp>
        <p:nvSpPr>
          <p:cNvPr id="4" name="Rectangle 3">
            <a:extLst>
              <a:ext uri="{FF2B5EF4-FFF2-40B4-BE49-F238E27FC236}">
                <a16:creationId xmlns:a16="http://schemas.microsoft.com/office/drawing/2014/main" id="{97322D16-4732-0190-FD17-B55B3F57F774}"/>
              </a:ext>
            </a:extLst>
          </p:cNvPr>
          <p:cNvSpPr/>
          <p:nvPr userDrawn="1"/>
        </p:nvSpPr>
        <p:spPr>
          <a:xfrm>
            <a:off x="0" y="0"/>
            <a:ext cx="143775" cy="6858000"/>
          </a:xfrm>
          <a:prstGeom prst="rect">
            <a:avLst/>
          </a:prstGeom>
          <a:solidFill>
            <a:srgbClr val="AFD3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kkurat LL Light" panose="020B0404020101010102" pitchFamily="34" charset="-126"/>
              <a:ea typeface="+mn-ea"/>
              <a:cs typeface="+mn-cs"/>
            </a:endParaRPr>
          </a:p>
        </p:txBody>
      </p:sp>
    </p:spTree>
    <p:extLst>
      <p:ext uri="{BB962C8B-B14F-4D97-AF65-F5344CB8AC3E}">
        <p14:creationId xmlns:p14="http://schemas.microsoft.com/office/powerpoint/2010/main" val="3896774351"/>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 Green / Custom Image">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30FE04E5-BEF6-A330-A2A0-2D3ACD340C70}"/>
              </a:ext>
            </a:extLst>
          </p:cNvPr>
          <p:cNvSpPr>
            <a:spLocks noGrp="1"/>
          </p:cNvSpPr>
          <p:nvPr>
            <p:ph type="pic" sz="quarter" idx="13" hasCustomPrompt="1"/>
          </p:nvPr>
        </p:nvSpPr>
        <p:spPr>
          <a:xfrm>
            <a:off x="143776" y="0"/>
            <a:ext cx="12048225" cy="6857999"/>
          </a:xfrm>
          <a:custGeom>
            <a:avLst/>
            <a:gdLst>
              <a:gd name="connsiteX0" fmla="*/ 1523608 w 12048225"/>
              <a:gd name="connsiteY0" fmla="*/ 782487 h 6857999"/>
              <a:gd name="connsiteX1" fmla="*/ 1532097 w 12048225"/>
              <a:gd name="connsiteY1" fmla="*/ 792773 h 6857999"/>
              <a:gd name="connsiteX2" fmla="*/ 1523608 w 12048225"/>
              <a:gd name="connsiteY2" fmla="*/ 803044 h 6857999"/>
              <a:gd name="connsiteX3" fmla="*/ 1515119 w 12048225"/>
              <a:gd name="connsiteY3" fmla="*/ 792765 h 6857999"/>
              <a:gd name="connsiteX4" fmla="*/ 1523608 w 12048225"/>
              <a:gd name="connsiteY4" fmla="*/ 782487 h 6857999"/>
              <a:gd name="connsiteX5" fmla="*/ 1392874 w 12048225"/>
              <a:gd name="connsiteY5" fmla="*/ 782487 h 6857999"/>
              <a:gd name="connsiteX6" fmla="*/ 1401363 w 12048225"/>
              <a:gd name="connsiteY6" fmla="*/ 792773 h 6857999"/>
              <a:gd name="connsiteX7" fmla="*/ 1392874 w 12048225"/>
              <a:gd name="connsiteY7" fmla="*/ 803044 h 6857999"/>
              <a:gd name="connsiteX8" fmla="*/ 1384385 w 12048225"/>
              <a:gd name="connsiteY8" fmla="*/ 792765 h 6857999"/>
              <a:gd name="connsiteX9" fmla="*/ 1392874 w 12048225"/>
              <a:gd name="connsiteY9" fmla="*/ 782487 h 6857999"/>
              <a:gd name="connsiteX10" fmla="*/ 1105228 w 12048225"/>
              <a:gd name="connsiteY10" fmla="*/ 782487 h 6857999"/>
              <a:gd name="connsiteX11" fmla="*/ 1113717 w 12048225"/>
              <a:gd name="connsiteY11" fmla="*/ 792773 h 6857999"/>
              <a:gd name="connsiteX12" fmla="*/ 1105228 w 12048225"/>
              <a:gd name="connsiteY12" fmla="*/ 803044 h 6857999"/>
              <a:gd name="connsiteX13" fmla="*/ 1096739 w 12048225"/>
              <a:gd name="connsiteY13" fmla="*/ 792765 h 6857999"/>
              <a:gd name="connsiteX14" fmla="*/ 1105228 w 12048225"/>
              <a:gd name="connsiteY14" fmla="*/ 782487 h 6857999"/>
              <a:gd name="connsiteX15" fmla="*/ 1606352 w 12048225"/>
              <a:gd name="connsiteY15" fmla="*/ 781085 h 6857999"/>
              <a:gd name="connsiteX16" fmla="*/ 1614364 w 12048225"/>
              <a:gd name="connsiteY16" fmla="*/ 788407 h 6857999"/>
              <a:gd name="connsiteX17" fmla="*/ 1598341 w 12048225"/>
              <a:gd name="connsiteY17" fmla="*/ 788407 h 6857999"/>
              <a:gd name="connsiteX18" fmla="*/ 1606352 w 12048225"/>
              <a:gd name="connsiteY18" fmla="*/ 781085 h 6857999"/>
              <a:gd name="connsiteX19" fmla="*/ 1349242 w 12048225"/>
              <a:gd name="connsiteY19" fmla="*/ 781085 h 6857999"/>
              <a:gd name="connsiteX20" fmla="*/ 1357254 w 12048225"/>
              <a:gd name="connsiteY20" fmla="*/ 788407 h 6857999"/>
              <a:gd name="connsiteX21" fmla="*/ 1341230 w 12048225"/>
              <a:gd name="connsiteY21" fmla="*/ 788407 h 6857999"/>
              <a:gd name="connsiteX22" fmla="*/ 1349242 w 12048225"/>
              <a:gd name="connsiteY22" fmla="*/ 781085 h 6857999"/>
              <a:gd name="connsiteX23" fmla="*/ 1238024 w 12048225"/>
              <a:gd name="connsiteY23" fmla="*/ 781085 h 6857999"/>
              <a:gd name="connsiteX24" fmla="*/ 1246036 w 12048225"/>
              <a:gd name="connsiteY24" fmla="*/ 788407 h 6857999"/>
              <a:gd name="connsiteX25" fmla="*/ 1230012 w 12048225"/>
              <a:gd name="connsiteY25" fmla="*/ 788407 h 6857999"/>
              <a:gd name="connsiteX26" fmla="*/ 1238024 w 12048225"/>
              <a:gd name="connsiteY26" fmla="*/ 781085 h 6857999"/>
              <a:gd name="connsiteX27" fmla="*/ 1645700 w 12048225"/>
              <a:gd name="connsiteY27" fmla="*/ 770814 h 6857999"/>
              <a:gd name="connsiteX28" fmla="*/ 1629749 w 12048225"/>
              <a:gd name="connsiteY28" fmla="*/ 784592 h 6857999"/>
              <a:gd name="connsiteX29" fmla="*/ 1639507 w 12048225"/>
              <a:gd name="connsiteY29" fmla="*/ 796038 h 6857999"/>
              <a:gd name="connsiteX30" fmla="*/ 1649111 w 12048225"/>
              <a:gd name="connsiteY30" fmla="*/ 801570 h 6857999"/>
              <a:gd name="connsiteX31" fmla="*/ 1645619 w 12048225"/>
              <a:gd name="connsiteY31" fmla="*/ 803976 h 6857999"/>
              <a:gd name="connsiteX32" fmla="*/ 1633719 w 12048225"/>
              <a:gd name="connsiteY32" fmla="*/ 800476 h 6857999"/>
              <a:gd name="connsiteX33" fmla="*/ 1628641 w 12048225"/>
              <a:gd name="connsiteY33" fmla="*/ 806316 h 6857999"/>
              <a:gd name="connsiteX34" fmla="*/ 1645142 w 12048225"/>
              <a:gd name="connsiteY34" fmla="*/ 814724 h 6857999"/>
              <a:gd name="connsiteX35" fmla="*/ 1661011 w 12048225"/>
              <a:gd name="connsiteY35" fmla="*/ 801100 h 6857999"/>
              <a:gd name="connsiteX36" fmla="*/ 1641650 w 12048225"/>
              <a:gd name="connsiteY36" fmla="*/ 784123 h 6857999"/>
              <a:gd name="connsiteX37" fmla="*/ 1644907 w 12048225"/>
              <a:gd name="connsiteY37" fmla="*/ 781555 h 6857999"/>
              <a:gd name="connsiteX38" fmla="*/ 1654819 w 12048225"/>
              <a:gd name="connsiteY38" fmla="*/ 784592 h 6857999"/>
              <a:gd name="connsiteX39" fmla="*/ 1659977 w 12048225"/>
              <a:gd name="connsiteY39" fmla="*/ 779456 h 6857999"/>
              <a:gd name="connsiteX40" fmla="*/ 1645700 w 12048225"/>
              <a:gd name="connsiteY40" fmla="*/ 770814 h 6857999"/>
              <a:gd name="connsiteX41" fmla="*/ 1606668 w 12048225"/>
              <a:gd name="connsiteY41" fmla="*/ 770814 h 6857999"/>
              <a:gd name="connsiteX42" fmla="*/ 1585010 w 12048225"/>
              <a:gd name="connsiteY42" fmla="*/ 792765 h 6857999"/>
              <a:gd name="connsiteX43" fmla="*/ 1606668 w 12048225"/>
              <a:gd name="connsiteY43" fmla="*/ 814724 h 6857999"/>
              <a:gd name="connsiteX44" fmla="*/ 1626103 w 12048225"/>
              <a:gd name="connsiteY44" fmla="*/ 804908 h 6857999"/>
              <a:gd name="connsiteX45" fmla="*/ 1620953 w 12048225"/>
              <a:gd name="connsiteY45" fmla="*/ 799699 h 6857999"/>
              <a:gd name="connsiteX46" fmla="*/ 1608260 w 12048225"/>
              <a:gd name="connsiteY46" fmla="*/ 803514 h 6857999"/>
              <a:gd name="connsiteX47" fmla="*/ 1598341 w 12048225"/>
              <a:gd name="connsiteY47" fmla="*/ 796735 h 6857999"/>
              <a:gd name="connsiteX48" fmla="*/ 1620710 w 12048225"/>
              <a:gd name="connsiteY48" fmla="*/ 796735 h 6857999"/>
              <a:gd name="connsiteX49" fmla="*/ 1626741 w 12048225"/>
              <a:gd name="connsiteY49" fmla="*/ 791445 h 6857999"/>
              <a:gd name="connsiteX50" fmla="*/ 1606668 w 12048225"/>
              <a:gd name="connsiteY50" fmla="*/ 770814 h 6857999"/>
              <a:gd name="connsiteX51" fmla="*/ 1521862 w 12048225"/>
              <a:gd name="connsiteY51" fmla="*/ 770814 h 6857999"/>
              <a:gd name="connsiteX52" fmla="*/ 1502742 w 12048225"/>
              <a:gd name="connsiteY52" fmla="*/ 792765 h 6857999"/>
              <a:gd name="connsiteX53" fmla="*/ 1521862 w 12048225"/>
              <a:gd name="connsiteY53" fmla="*/ 814724 h 6857999"/>
              <a:gd name="connsiteX54" fmla="*/ 1532493 w 12048225"/>
              <a:gd name="connsiteY54" fmla="*/ 810058 h 6857999"/>
              <a:gd name="connsiteX55" fmla="*/ 1538289 w 12048225"/>
              <a:gd name="connsiteY55" fmla="*/ 813947 h 6857999"/>
              <a:gd name="connsiteX56" fmla="*/ 1544474 w 12048225"/>
              <a:gd name="connsiteY56" fmla="*/ 807637 h 6857999"/>
              <a:gd name="connsiteX57" fmla="*/ 1544474 w 12048225"/>
              <a:gd name="connsiteY57" fmla="*/ 777901 h 6857999"/>
              <a:gd name="connsiteX58" fmla="*/ 1538289 w 12048225"/>
              <a:gd name="connsiteY58" fmla="*/ 771591 h 6857999"/>
              <a:gd name="connsiteX59" fmla="*/ 1532493 w 12048225"/>
              <a:gd name="connsiteY59" fmla="*/ 775480 h 6857999"/>
              <a:gd name="connsiteX60" fmla="*/ 1521862 w 12048225"/>
              <a:gd name="connsiteY60" fmla="*/ 770814 h 6857999"/>
              <a:gd name="connsiteX61" fmla="*/ 1349565 w 12048225"/>
              <a:gd name="connsiteY61" fmla="*/ 770814 h 6857999"/>
              <a:gd name="connsiteX62" fmla="*/ 1327907 w 12048225"/>
              <a:gd name="connsiteY62" fmla="*/ 792765 h 6857999"/>
              <a:gd name="connsiteX63" fmla="*/ 1349565 w 12048225"/>
              <a:gd name="connsiteY63" fmla="*/ 814724 h 6857999"/>
              <a:gd name="connsiteX64" fmla="*/ 1369000 w 12048225"/>
              <a:gd name="connsiteY64" fmla="*/ 804908 h 6857999"/>
              <a:gd name="connsiteX65" fmla="*/ 1363842 w 12048225"/>
              <a:gd name="connsiteY65" fmla="*/ 799699 h 6857999"/>
              <a:gd name="connsiteX66" fmla="*/ 1351150 w 12048225"/>
              <a:gd name="connsiteY66" fmla="*/ 803514 h 6857999"/>
              <a:gd name="connsiteX67" fmla="*/ 1341230 w 12048225"/>
              <a:gd name="connsiteY67" fmla="*/ 796735 h 6857999"/>
              <a:gd name="connsiteX68" fmla="*/ 1363600 w 12048225"/>
              <a:gd name="connsiteY68" fmla="*/ 796735 h 6857999"/>
              <a:gd name="connsiteX69" fmla="*/ 1369631 w 12048225"/>
              <a:gd name="connsiteY69" fmla="*/ 791445 h 6857999"/>
              <a:gd name="connsiteX70" fmla="*/ 1349565 w 12048225"/>
              <a:gd name="connsiteY70" fmla="*/ 770814 h 6857999"/>
              <a:gd name="connsiteX71" fmla="*/ 1238339 w 12048225"/>
              <a:gd name="connsiteY71" fmla="*/ 770814 h 6857999"/>
              <a:gd name="connsiteX72" fmla="*/ 1216681 w 12048225"/>
              <a:gd name="connsiteY72" fmla="*/ 792765 h 6857999"/>
              <a:gd name="connsiteX73" fmla="*/ 1238339 w 12048225"/>
              <a:gd name="connsiteY73" fmla="*/ 814724 h 6857999"/>
              <a:gd name="connsiteX74" fmla="*/ 1257774 w 12048225"/>
              <a:gd name="connsiteY74" fmla="*/ 804908 h 6857999"/>
              <a:gd name="connsiteX75" fmla="*/ 1252624 w 12048225"/>
              <a:gd name="connsiteY75" fmla="*/ 799699 h 6857999"/>
              <a:gd name="connsiteX76" fmla="*/ 1239924 w 12048225"/>
              <a:gd name="connsiteY76" fmla="*/ 803514 h 6857999"/>
              <a:gd name="connsiteX77" fmla="*/ 1230012 w 12048225"/>
              <a:gd name="connsiteY77" fmla="*/ 796735 h 6857999"/>
              <a:gd name="connsiteX78" fmla="*/ 1252382 w 12048225"/>
              <a:gd name="connsiteY78" fmla="*/ 796735 h 6857999"/>
              <a:gd name="connsiteX79" fmla="*/ 1258413 w 12048225"/>
              <a:gd name="connsiteY79" fmla="*/ 791445 h 6857999"/>
              <a:gd name="connsiteX80" fmla="*/ 1238339 w 12048225"/>
              <a:gd name="connsiteY80" fmla="*/ 770814 h 6857999"/>
              <a:gd name="connsiteX81" fmla="*/ 1197253 w 12048225"/>
              <a:gd name="connsiteY81" fmla="*/ 770814 h 6857999"/>
              <a:gd name="connsiteX82" fmla="*/ 1186615 w 12048225"/>
              <a:gd name="connsiteY82" fmla="*/ 775480 h 6857999"/>
              <a:gd name="connsiteX83" fmla="*/ 1180430 w 12048225"/>
              <a:gd name="connsiteY83" fmla="*/ 771584 h 6857999"/>
              <a:gd name="connsiteX84" fmla="*/ 1174245 w 12048225"/>
              <a:gd name="connsiteY84" fmla="*/ 777894 h 6857999"/>
              <a:gd name="connsiteX85" fmla="*/ 1174245 w 12048225"/>
              <a:gd name="connsiteY85" fmla="*/ 807637 h 6857999"/>
              <a:gd name="connsiteX86" fmla="*/ 1180430 w 12048225"/>
              <a:gd name="connsiteY86" fmla="*/ 813947 h 6857999"/>
              <a:gd name="connsiteX87" fmla="*/ 1186615 w 12048225"/>
              <a:gd name="connsiteY87" fmla="*/ 807637 h 6857999"/>
              <a:gd name="connsiteX88" fmla="*/ 1186615 w 12048225"/>
              <a:gd name="connsiteY88" fmla="*/ 788415 h 6857999"/>
              <a:gd name="connsiteX89" fmla="*/ 1193438 w 12048225"/>
              <a:gd name="connsiteY89" fmla="*/ 781093 h 6857999"/>
              <a:gd name="connsiteX90" fmla="*/ 1200261 w 12048225"/>
              <a:gd name="connsiteY90" fmla="*/ 788415 h 6857999"/>
              <a:gd name="connsiteX91" fmla="*/ 1200261 w 12048225"/>
              <a:gd name="connsiteY91" fmla="*/ 807637 h 6857999"/>
              <a:gd name="connsiteX92" fmla="*/ 1206454 w 12048225"/>
              <a:gd name="connsiteY92" fmla="*/ 813947 h 6857999"/>
              <a:gd name="connsiteX93" fmla="*/ 1212639 w 12048225"/>
              <a:gd name="connsiteY93" fmla="*/ 807637 h 6857999"/>
              <a:gd name="connsiteX94" fmla="*/ 1212639 w 12048225"/>
              <a:gd name="connsiteY94" fmla="*/ 785135 h 6857999"/>
              <a:gd name="connsiteX95" fmla="*/ 1197253 w 12048225"/>
              <a:gd name="connsiteY95" fmla="*/ 770814 h 6857999"/>
              <a:gd name="connsiteX96" fmla="*/ 1153145 w 12048225"/>
              <a:gd name="connsiteY96" fmla="*/ 770814 h 6857999"/>
              <a:gd name="connsiteX97" fmla="*/ 1142506 w 12048225"/>
              <a:gd name="connsiteY97" fmla="*/ 775480 h 6857999"/>
              <a:gd name="connsiteX98" fmla="*/ 1136321 w 12048225"/>
              <a:gd name="connsiteY98" fmla="*/ 771584 h 6857999"/>
              <a:gd name="connsiteX99" fmla="*/ 1130129 w 12048225"/>
              <a:gd name="connsiteY99" fmla="*/ 777894 h 6857999"/>
              <a:gd name="connsiteX100" fmla="*/ 1130137 w 12048225"/>
              <a:gd name="connsiteY100" fmla="*/ 777894 h 6857999"/>
              <a:gd name="connsiteX101" fmla="*/ 1130137 w 12048225"/>
              <a:gd name="connsiteY101" fmla="*/ 807637 h 6857999"/>
              <a:gd name="connsiteX102" fmla="*/ 1136321 w 12048225"/>
              <a:gd name="connsiteY102" fmla="*/ 813947 h 6857999"/>
              <a:gd name="connsiteX103" fmla="*/ 1142506 w 12048225"/>
              <a:gd name="connsiteY103" fmla="*/ 807637 h 6857999"/>
              <a:gd name="connsiteX104" fmla="*/ 1142506 w 12048225"/>
              <a:gd name="connsiteY104" fmla="*/ 788415 h 6857999"/>
              <a:gd name="connsiteX105" fmla="*/ 1149330 w 12048225"/>
              <a:gd name="connsiteY105" fmla="*/ 781093 h 6857999"/>
              <a:gd name="connsiteX106" fmla="*/ 1156153 w 12048225"/>
              <a:gd name="connsiteY106" fmla="*/ 788415 h 6857999"/>
              <a:gd name="connsiteX107" fmla="*/ 1156153 w 12048225"/>
              <a:gd name="connsiteY107" fmla="*/ 807637 h 6857999"/>
              <a:gd name="connsiteX108" fmla="*/ 1162345 w 12048225"/>
              <a:gd name="connsiteY108" fmla="*/ 813947 h 6857999"/>
              <a:gd name="connsiteX109" fmla="*/ 1168530 w 12048225"/>
              <a:gd name="connsiteY109" fmla="*/ 807637 h 6857999"/>
              <a:gd name="connsiteX110" fmla="*/ 1168530 w 12048225"/>
              <a:gd name="connsiteY110" fmla="*/ 785135 h 6857999"/>
              <a:gd name="connsiteX111" fmla="*/ 1153145 w 12048225"/>
              <a:gd name="connsiteY111" fmla="*/ 770814 h 6857999"/>
              <a:gd name="connsiteX112" fmla="*/ 1105228 w 12048225"/>
              <a:gd name="connsiteY112" fmla="*/ 770814 h 6857999"/>
              <a:gd name="connsiteX113" fmla="*/ 1084362 w 12048225"/>
              <a:gd name="connsiteY113" fmla="*/ 792765 h 6857999"/>
              <a:gd name="connsiteX114" fmla="*/ 1105228 w 12048225"/>
              <a:gd name="connsiteY114" fmla="*/ 814724 h 6857999"/>
              <a:gd name="connsiteX115" fmla="*/ 1126087 w 12048225"/>
              <a:gd name="connsiteY115" fmla="*/ 792765 h 6857999"/>
              <a:gd name="connsiteX116" fmla="*/ 1105228 w 12048225"/>
              <a:gd name="connsiteY116" fmla="*/ 770814 h 6857999"/>
              <a:gd name="connsiteX117" fmla="*/ 1569148 w 12048225"/>
              <a:gd name="connsiteY117" fmla="*/ 770806 h 6857999"/>
              <a:gd name="connsiteX118" fmla="*/ 1569148 w 12048225"/>
              <a:gd name="connsiteY118" fmla="*/ 770814 h 6857999"/>
              <a:gd name="connsiteX119" fmla="*/ 1548282 w 12048225"/>
              <a:gd name="connsiteY119" fmla="*/ 792765 h 6857999"/>
              <a:gd name="connsiteX120" fmla="*/ 1569148 w 12048225"/>
              <a:gd name="connsiteY120" fmla="*/ 814724 h 6857999"/>
              <a:gd name="connsiteX121" fmla="*/ 1583821 w 12048225"/>
              <a:gd name="connsiteY121" fmla="*/ 806316 h 6857999"/>
              <a:gd name="connsiteX122" fmla="*/ 1578744 w 12048225"/>
              <a:gd name="connsiteY122" fmla="*/ 800939 h 6857999"/>
              <a:gd name="connsiteX123" fmla="*/ 1569148 w 12048225"/>
              <a:gd name="connsiteY123" fmla="*/ 803044 h 6857999"/>
              <a:gd name="connsiteX124" fmla="*/ 1560659 w 12048225"/>
              <a:gd name="connsiteY124" fmla="*/ 792765 h 6857999"/>
              <a:gd name="connsiteX125" fmla="*/ 1569859 w 12048225"/>
              <a:gd name="connsiteY125" fmla="*/ 782487 h 6857999"/>
              <a:gd name="connsiteX126" fmla="*/ 1578744 w 12048225"/>
              <a:gd name="connsiteY126" fmla="*/ 784512 h 6857999"/>
              <a:gd name="connsiteX127" fmla="*/ 1583821 w 12048225"/>
              <a:gd name="connsiteY127" fmla="*/ 778826 h 6857999"/>
              <a:gd name="connsiteX128" fmla="*/ 1569148 w 12048225"/>
              <a:gd name="connsiteY128" fmla="*/ 770806 h 6857999"/>
              <a:gd name="connsiteX129" fmla="*/ 1281656 w 12048225"/>
              <a:gd name="connsiteY129" fmla="*/ 770806 h 6857999"/>
              <a:gd name="connsiteX130" fmla="*/ 1281656 w 12048225"/>
              <a:gd name="connsiteY130" fmla="*/ 770814 h 6857999"/>
              <a:gd name="connsiteX131" fmla="*/ 1260790 w 12048225"/>
              <a:gd name="connsiteY131" fmla="*/ 792765 h 6857999"/>
              <a:gd name="connsiteX132" fmla="*/ 1281656 w 12048225"/>
              <a:gd name="connsiteY132" fmla="*/ 814724 h 6857999"/>
              <a:gd name="connsiteX133" fmla="*/ 1296329 w 12048225"/>
              <a:gd name="connsiteY133" fmla="*/ 806316 h 6857999"/>
              <a:gd name="connsiteX134" fmla="*/ 1291252 w 12048225"/>
              <a:gd name="connsiteY134" fmla="*/ 800939 h 6857999"/>
              <a:gd name="connsiteX135" fmla="*/ 1281656 w 12048225"/>
              <a:gd name="connsiteY135" fmla="*/ 803044 h 6857999"/>
              <a:gd name="connsiteX136" fmla="*/ 1273167 w 12048225"/>
              <a:gd name="connsiteY136" fmla="*/ 792765 h 6857999"/>
              <a:gd name="connsiteX137" fmla="*/ 1282367 w 12048225"/>
              <a:gd name="connsiteY137" fmla="*/ 782487 h 6857999"/>
              <a:gd name="connsiteX138" fmla="*/ 1291252 w 12048225"/>
              <a:gd name="connsiteY138" fmla="*/ 784512 h 6857999"/>
              <a:gd name="connsiteX139" fmla="*/ 1296329 w 12048225"/>
              <a:gd name="connsiteY139" fmla="*/ 778826 h 6857999"/>
              <a:gd name="connsiteX140" fmla="*/ 1281656 w 12048225"/>
              <a:gd name="connsiteY140" fmla="*/ 770806 h 6857999"/>
              <a:gd name="connsiteX141" fmla="*/ 1454356 w 12048225"/>
              <a:gd name="connsiteY141" fmla="*/ 769251 h 6857999"/>
              <a:gd name="connsiteX142" fmla="*/ 1461260 w 12048225"/>
              <a:gd name="connsiteY142" fmla="*/ 769251 h 6857999"/>
              <a:gd name="connsiteX143" fmla="*/ 1469742 w 12048225"/>
              <a:gd name="connsiteY143" fmla="*/ 776881 h 6857999"/>
              <a:gd name="connsiteX144" fmla="*/ 1461260 w 12048225"/>
              <a:gd name="connsiteY144" fmla="*/ 784438 h 6857999"/>
              <a:gd name="connsiteX145" fmla="*/ 1454356 w 12048225"/>
              <a:gd name="connsiteY145" fmla="*/ 784438 h 6857999"/>
              <a:gd name="connsiteX146" fmla="*/ 1447929 w 12048225"/>
              <a:gd name="connsiteY146" fmla="*/ 758040 h 6857999"/>
              <a:gd name="connsiteX147" fmla="*/ 1441502 w 12048225"/>
              <a:gd name="connsiteY147" fmla="*/ 764350 h 6857999"/>
              <a:gd name="connsiteX148" fmla="*/ 1441502 w 12048225"/>
              <a:gd name="connsiteY148" fmla="*/ 807248 h 6857999"/>
              <a:gd name="connsiteX149" fmla="*/ 1447929 w 12048225"/>
              <a:gd name="connsiteY149" fmla="*/ 813947 h 6857999"/>
              <a:gd name="connsiteX150" fmla="*/ 1454356 w 12048225"/>
              <a:gd name="connsiteY150" fmla="*/ 807248 h 6857999"/>
              <a:gd name="connsiteX151" fmla="*/ 1454356 w 12048225"/>
              <a:gd name="connsiteY151" fmla="*/ 795649 h 6857999"/>
              <a:gd name="connsiteX152" fmla="*/ 1464114 w 12048225"/>
              <a:gd name="connsiteY152" fmla="*/ 795649 h 6857999"/>
              <a:gd name="connsiteX153" fmla="*/ 1483072 w 12048225"/>
              <a:gd name="connsiteY153" fmla="*/ 776881 h 6857999"/>
              <a:gd name="connsiteX154" fmla="*/ 1463718 w 12048225"/>
              <a:gd name="connsiteY154" fmla="*/ 758040 h 6857999"/>
              <a:gd name="connsiteX155" fmla="*/ 1312514 w 12048225"/>
              <a:gd name="connsiteY155" fmla="*/ 757806 h 6857999"/>
              <a:gd name="connsiteX156" fmla="*/ 1306329 w 12048225"/>
              <a:gd name="connsiteY156" fmla="*/ 764115 h 6857999"/>
              <a:gd name="connsiteX157" fmla="*/ 1306329 w 12048225"/>
              <a:gd name="connsiteY157" fmla="*/ 772054 h 6857999"/>
              <a:gd name="connsiteX158" fmla="*/ 1304899 w 12048225"/>
              <a:gd name="connsiteY158" fmla="*/ 772054 h 6857999"/>
              <a:gd name="connsiteX159" fmla="*/ 1298391 w 12048225"/>
              <a:gd name="connsiteY159" fmla="*/ 777659 h 6857999"/>
              <a:gd name="connsiteX160" fmla="*/ 1304899 w 12048225"/>
              <a:gd name="connsiteY160" fmla="*/ 783264 h 6857999"/>
              <a:gd name="connsiteX161" fmla="*/ 1306329 w 12048225"/>
              <a:gd name="connsiteY161" fmla="*/ 783264 h 6857999"/>
              <a:gd name="connsiteX162" fmla="*/ 1306329 w 12048225"/>
              <a:gd name="connsiteY162" fmla="*/ 807637 h 6857999"/>
              <a:gd name="connsiteX163" fmla="*/ 1312514 w 12048225"/>
              <a:gd name="connsiteY163" fmla="*/ 813947 h 6857999"/>
              <a:gd name="connsiteX164" fmla="*/ 1318706 w 12048225"/>
              <a:gd name="connsiteY164" fmla="*/ 807637 h 6857999"/>
              <a:gd name="connsiteX165" fmla="*/ 1318706 w 12048225"/>
              <a:gd name="connsiteY165" fmla="*/ 783264 h 6857999"/>
              <a:gd name="connsiteX166" fmla="*/ 1322111 w 12048225"/>
              <a:gd name="connsiteY166" fmla="*/ 783264 h 6857999"/>
              <a:gd name="connsiteX167" fmla="*/ 1328618 w 12048225"/>
              <a:gd name="connsiteY167" fmla="*/ 777666 h 6857999"/>
              <a:gd name="connsiteX168" fmla="*/ 1322111 w 12048225"/>
              <a:gd name="connsiteY168" fmla="*/ 772054 h 6857999"/>
              <a:gd name="connsiteX169" fmla="*/ 1318706 w 12048225"/>
              <a:gd name="connsiteY169" fmla="*/ 772054 h 6857999"/>
              <a:gd name="connsiteX170" fmla="*/ 1318706 w 12048225"/>
              <a:gd name="connsiteY170" fmla="*/ 764115 h 6857999"/>
              <a:gd name="connsiteX171" fmla="*/ 1312514 w 12048225"/>
              <a:gd name="connsiteY171" fmla="*/ 757806 h 6857999"/>
              <a:gd name="connsiteX172" fmla="*/ 1065800 w 12048225"/>
              <a:gd name="connsiteY172" fmla="*/ 756793 h 6857999"/>
              <a:gd name="connsiteX173" fmla="*/ 1037796 w 12048225"/>
              <a:gd name="connsiteY173" fmla="*/ 785759 h 6857999"/>
              <a:gd name="connsiteX174" fmla="*/ 1065558 w 12048225"/>
              <a:gd name="connsiteY174" fmla="*/ 814724 h 6857999"/>
              <a:gd name="connsiteX175" fmla="*/ 1083335 w 12048225"/>
              <a:gd name="connsiteY175" fmla="*/ 805377 h 6857999"/>
              <a:gd name="connsiteX176" fmla="*/ 1077627 w 12048225"/>
              <a:gd name="connsiteY176" fmla="*/ 799545 h 6857999"/>
              <a:gd name="connsiteX177" fmla="*/ 1065008 w 12048225"/>
              <a:gd name="connsiteY177" fmla="*/ 802112 h 6857999"/>
              <a:gd name="connsiteX178" fmla="*/ 1051596 w 12048225"/>
              <a:gd name="connsiteY178" fmla="*/ 785759 h 6857999"/>
              <a:gd name="connsiteX179" fmla="*/ 1066116 w 12048225"/>
              <a:gd name="connsiteY179" fmla="*/ 768943 h 6857999"/>
              <a:gd name="connsiteX180" fmla="*/ 1077304 w 12048225"/>
              <a:gd name="connsiteY180" fmla="*/ 771591 h 6857999"/>
              <a:gd name="connsiteX181" fmla="*/ 1082858 w 12048225"/>
              <a:gd name="connsiteY181" fmla="*/ 765597 h 6857999"/>
              <a:gd name="connsiteX182" fmla="*/ 1065800 w 12048225"/>
              <a:gd name="connsiteY182" fmla="*/ 756793 h 6857999"/>
              <a:gd name="connsiteX183" fmla="*/ 1492750 w 12048225"/>
              <a:gd name="connsiteY183" fmla="*/ 753521 h 6857999"/>
              <a:gd name="connsiteX184" fmla="*/ 1486565 w 12048225"/>
              <a:gd name="connsiteY184" fmla="*/ 759831 h 6857999"/>
              <a:gd name="connsiteX185" fmla="*/ 1486565 w 12048225"/>
              <a:gd name="connsiteY185" fmla="*/ 807637 h 6857999"/>
              <a:gd name="connsiteX186" fmla="*/ 1492750 w 12048225"/>
              <a:gd name="connsiteY186" fmla="*/ 813947 h 6857999"/>
              <a:gd name="connsiteX187" fmla="*/ 1498942 w 12048225"/>
              <a:gd name="connsiteY187" fmla="*/ 807637 h 6857999"/>
              <a:gd name="connsiteX188" fmla="*/ 1498942 w 12048225"/>
              <a:gd name="connsiteY188" fmla="*/ 759831 h 6857999"/>
              <a:gd name="connsiteX189" fmla="*/ 1492750 w 12048225"/>
              <a:gd name="connsiteY189" fmla="*/ 753521 h 6857999"/>
              <a:gd name="connsiteX190" fmla="*/ 1407548 w 12048225"/>
              <a:gd name="connsiteY190" fmla="*/ 753521 h 6857999"/>
              <a:gd name="connsiteX191" fmla="*/ 1401363 w 12048225"/>
              <a:gd name="connsiteY191" fmla="*/ 759831 h 6857999"/>
              <a:gd name="connsiteX192" fmla="*/ 1401363 w 12048225"/>
              <a:gd name="connsiteY192" fmla="*/ 774240 h 6857999"/>
              <a:gd name="connsiteX193" fmla="*/ 1391128 w 12048225"/>
              <a:gd name="connsiteY193" fmla="*/ 770814 h 6857999"/>
              <a:gd name="connsiteX194" fmla="*/ 1372008 w 12048225"/>
              <a:gd name="connsiteY194" fmla="*/ 792765 h 6857999"/>
              <a:gd name="connsiteX195" fmla="*/ 1391128 w 12048225"/>
              <a:gd name="connsiteY195" fmla="*/ 814724 h 6857999"/>
              <a:gd name="connsiteX196" fmla="*/ 1401759 w 12048225"/>
              <a:gd name="connsiteY196" fmla="*/ 810058 h 6857999"/>
              <a:gd name="connsiteX197" fmla="*/ 1407548 w 12048225"/>
              <a:gd name="connsiteY197" fmla="*/ 813947 h 6857999"/>
              <a:gd name="connsiteX198" fmla="*/ 1413740 w 12048225"/>
              <a:gd name="connsiteY198" fmla="*/ 807637 h 6857999"/>
              <a:gd name="connsiteX199" fmla="*/ 1413740 w 12048225"/>
              <a:gd name="connsiteY199" fmla="*/ 759831 h 6857999"/>
              <a:gd name="connsiteX200" fmla="*/ 1407548 w 12048225"/>
              <a:gd name="connsiteY200" fmla="*/ 753521 h 6857999"/>
              <a:gd name="connsiteX201" fmla="*/ 660986 w 12048225"/>
              <a:gd name="connsiteY201" fmla="*/ 650212 h 6857999"/>
              <a:gd name="connsiteX202" fmla="*/ 660988 w 12048225"/>
              <a:gd name="connsiteY202" fmla="*/ 650212 h 6857999"/>
              <a:gd name="connsiteX203" fmla="*/ 660986 w 12048225"/>
              <a:gd name="connsiteY203" fmla="*/ 650219 h 6857999"/>
              <a:gd name="connsiteX204" fmla="*/ 675696 w 12048225"/>
              <a:gd name="connsiteY204" fmla="*/ 592061 h 6857999"/>
              <a:gd name="connsiteX205" fmla="*/ 692292 w 12048225"/>
              <a:gd name="connsiteY205" fmla="*/ 650212 h 6857999"/>
              <a:gd name="connsiteX206" fmla="*/ 660988 w 12048225"/>
              <a:gd name="connsiteY206" fmla="*/ 650212 h 6857999"/>
              <a:gd name="connsiteX207" fmla="*/ 547134 w 12048225"/>
              <a:gd name="connsiteY207" fmla="*/ 578135 h 6857999"/>
              <a:gd name="connsiteX208" fmla="*/ 479650 w 12048225"/>
              <a:gd name="connsiteY208" fmla="*/ 649405 h 6857999"/>
              <a:gd name="connsiteX209" fmla="*/ 544977 w 12048225"/>
              <a:gd name="connsiteY209" fmla="*/ 720315 h 6857999"/>
              <a:gd name="connsiteX210" fmla="*/ 590523 w 12048225"/>
              <a:gd name="connsiteY210" fmla="*/ 703558 h 6857999"/>
              <a:gd name="connsiteX211" fmla="*/ 591529 w 12048225"/>
              <a:gd name="connsiteY211" fmla="*/ 676822 h 6857999"/>
              <a:gd name="connsiteX212" fmla="*/ 566855 w 12048225"/>
              <a:gd name="connsiteY212" fmla="*/ 674841 h 6857999"/>
              <a:gd name="connsiteX213" fmla="*/ 546657 w 12048225"/>
              <a:gd name="connsiteY213" fmla="*/ 682765 h 6857999"/>
              <a:gd name="connsiteX214" fmla="*/ 546657 w 12048225"/>
              <a:gd name="connsiteY214" fmla="*/ 682758 h 6857999"/>
              <a:gd name="connsiteX215" fmla="*/ 519995 w 12048225"/>
              <a:gd name="connsiteY215" fmla="*/ 649398 h 6857999"/>
              <a:gd name="connsiteX216" fmla="*/ 548043 w 12048225"/>
              <a:gd name="connsiteY216" fmla="*/ 614328 h 6857999"/>
              <a:gd name="connsiteX217" fmla="*/ 569562 w 12048225"/>
              <a:gd name="connsiteY217" fmla="*/ 623711 h 6857999"/>
              <a:gd name="connsiteX218" fmla="*/ 594082 w 12048225"/>
              <a:gd name="connsiteY218" fmla="*/ 618510 h 6857999"/>
              <a:gd name="connsiteX219" fmla="*/ 591815 w 12048225"/>
              <a:gd name="connsiteY219" fmla="*/ 593946 h 6857999"/>
              <a:gd name="connsiteX220" fmla="*/ 547134 w 12048225"/>
              <a:gd name="connsiteY220" fmla="*/ 578135 h 6857999"/>
              <a:gd name="connsiteX221" fmla="*/ 920627 w 12048225"/>
              <a:gd name="connsiteY221" fmla="*/ 559331 h 6857999"/>
              <a:gd name="connsiteX222" fmla="*/ 939101 w 12048225"/>
              <a:gd name="connsiteY222" fmla="*/ 632589 h 6857999"/>
              <a:gd name="connsiteX223" fmla="*/ 899659 w 12048225"/>
              <a:gd name="connsiteY223" fmla="*/ 632596 h 6857999"/>
              <a:gd name="connsiteX224" fmla="*/ 676811 w 12048225"/>
              <a:gd name="connsiteY224" fmla="*/ 556998 h 6857999"/>
              <a:gd name="connsiteX225" fmla="*/ 641125 w 12048225"/>
              <a:gd name="connsiteY225" fmla="*/ 587299 h 6857999"/>
              <a:gd name="connsiteX226" fmla="*/ 604948 w 12048225"/>
              <a:gd name="connsiteY226" fmla="*/ 693205 h 6857999"/>
              <a:gd name="connsiteX227" fmla="*/ 624808 w 12048225"/>
              <a:gd name="connsiteY227" fmla="*/ 718393 h 6857999"/>
              <a:gd name="connsiteX228" fmla="*/ 649423 w 12048225"/>
              <a:gd name="connsiteY228" fmla="*/ 698649 h 6857999"/>
              <a:gd name="connsiteX229" fmla="*/ 653385 w 12048225"/>
              <a:gd name="connsiteY229" fmla="*/ 686742 h 6857999"/>
              <a:gd name="connsiteX230" fmla="*/ 699827 w 12048225"/>
              <a:gd name="connsiteY230" fmla="*/ 686793 h 6857999"/>
              <a:gd name="connsiteX231" fmla="*/ 703334 w 12048225"/>
              <a:gd name="connsiteY231" fmla="*/ 698972 h 6857999"/>
              <a:gd name="connsiteX232" fmla="*/ 728646 w 12048225"/>
              <a:gd name="connsiteY232" fmla="*/ 718415 h 6857999"/>
              <a:gd name="connsiteX233" fmla="*/ 749534 w 12048225"/>
              <a:gd name="connsiteY233" fmla="*/ 693323 h 6857999"/>
              <a:gd name="connsiteX234" fmla="*/ 712380 w 12048225"/>
              <a:gd name="connsiteY234" fmla="*/ 587270 h 6857999"/>
              <a:gd name="connsiteX235" fmla="*/ 676811 w 12048225"/>
              <a:gd name="connsiteY235" fmla="*/ 556998 h 6857999"/>
              <a:gd name="connsiteX236" fmla="*/ 741801 w 12048225"/>
              <a:gd name="connsiteY236" fmla="*/ 543638 h 6857999"/>
              <a:gd name="connsiteX237" fmla="*/ 720781 w 12048225"/>
              <a:gd name="connsiteY237" fmla="*/ 565619 h 6857999"/>
              <a:gd name="connsiteX238" fmla="*/ 741793 w 12048225"/>
              <a:gd name="connsiteY238" fmla="*/ 587585 h 6857999"/>
              <a:gd name="connsiteX239" fmla="*/ 741801 w 12048225"/>
              <a:gd name="connsiteY239" fmla="*/ 587585 h 6857999"/>
              <a:gd name="connsiteX240" fmla="*/ 762769 w 12048225"/>
              <a:gd name="connsiteY240" fmla="*/ 587717 h 6857999"/>
              <a:gd name="connsiteX241" fmla="*/ 762725 w 12048225"/>
              <a:gd name="connsiteY241" fmla="*/ 694834 h 6857999"/>
              <a:gd name="connsiteX242" fmla="*/ 788147 w 12048225"/>
              <a:gd name="connsiteY242" fmla="*/ 718415 h 6857999"/>
              <a:gd name="connsiteX243" fmla="*/ 813562 w 12048225"/>
              <a:gd name="connsiteY243" fmla="*/ 694834 h 6857999"/>
              <a:gd name="connsiteX244" fmla="*/ 813532 w 12048225"/>
              <a:gd name="connsiteY244" fmla="*/ 587717 h 6857999"/>
              <a:gd name="connsiteX245" fmla="*/ 833701 w 12048225"/>
              <a:gd name="connsiteY245" fmla="*/ 587717 h 6857999"/>
              <a:gd name="connsiteX246" fmla="*/ 854721 w 12048225"/>
              <a:gd name="connsiteY246" fmla="*/ 565736 h 6857999"/>
              <a:gd name="connsiteX247" fmla="*/ 833701 w 12048225"/>
              <a:gd name="connsiteY247" fmla="*/ 543638 h 6857999"/>
              <a:gd name="connsiteX248" fmla="*/ 1079850 w 12048225"/>
              <a:gd name="connsiteY248" fmla="*/ 543000 h 6857999"/>
              <a:gd name="connsiteX249" fmla="*/ 1089982 w 12048225"/>
              <a:gd name="connsiteY249" fmla="*/ 543000 h 6857999"/>
              <a:gd name="connsiteX250" fmla="*/ 1126578 w 12048225"/>
              <a:gd name="connsiteY250" fmla="*/ 575267 h 6857999"/>
              <a:gd name="connsiteX251" fmla="*/ 1089909 w 12048225"/>
              <a:gd name="connsiteY251" fmla="*/ 607402 h 6857999"/>
              <a:gd name="connsiteX252" fmla="*/ 1079858 w 12048225"/>
              <a:gd name="connsiteY252" fmla="*/ 607402 h 6857999"/>
              <a:gd name="connsiteX253" fmla="*/ 1079850 w 12048225"/>
              <a:gd name="connsiteY253" fmla="*/ 607394 h 6857999"/>
              <a:gd name="connsiteX254" fmla="*/ 922036 w 12048225"/>
              <a:gd name="connsiteY254" fmla="*/ 515164 h 6857999"/>
              <a:gd name="connsiteX255" fmla="*/ 877076 w 12048225"/>
              <a:gd name="connsiteY255" fmla="*/ 553330 h 6857999"/>
              <a:gd name="connsiteX256" fmla="*/ 829064 w 12048225"/>
              <a:gd name="connsiteY256" fmla="*/ 686698 h 6857999"/>
              <a:gd name="connsiteX257" fmla="*/ 854083 w 12048225"/>
              <a:gd name="connsiteY257" fmla="*/ 718429 h 6857999"/>
              <a:gd name="connsiteX258" fmla="*/ 885095 w 12048225"/>
              <a:gd name="connsiteY258" fmla="*/ 693558 h 6857999"/>
              <a:gd name="connsiteX259" fmla="*/ 890084 w 12048225"/>
              <a:gd name="connsiteY259" fmla="*/ 678613 h 6857999"/>
              <a:gd name="connsiteX260" fmla="*/ 890092 w 12048225"/>
              <a:gd name="connsiteY260" fmla="*/ 678613 h 6857999"/>
              <a:gd name="connsiteX261" fmla="*/ 948639 w 12048225"/>
              <a:gd name="connsiteY261" fmla="*/ 678664 h 6857999"/>
              <a:gd name="connsiteX262" fmla="*/ 953005 w 12048225"/>
              <a:gd name="connsiteY262" fmla="*/ 693910 h 6857999"/>
              <a:gd name="connsiteX263" fmla="*/ 984890 w 12048225"/>
              <a:gd name="connsiteY263" fmla="*/ 718415 h 6857999"/>
              <a:gd name="connsiteX264" fmla="*/ 1011215 w 12048225"/>
              <a:gd name="connsiteY264" fmla="*/ 686800 h 6857999"/>
              <a:gd name="connsiteX265" fmla="*/ 966834 w 12048225"/>
              <a:gd name="connsiteY265" fmla="*/ 553300 h 6857999"/>
              <a:gd name="connsiteX266" fmla="*/ 922036 w 12048225"/>
              <a:gd name="connsiteY266" fmla="*/ 515164 h 6857999"/>
              <a:gd name="connsiteX267" fmla="*/ 1050092 w 12048225"/>
              <a:gd name="connsiteY267" fmla="*/ 496360 h 6857999"/>
              <a:gd name="connsiteX268" fmla="*/ 1020664 w 12048225"/>
              <a:gd name="connsiteY268" fmla="*/ 527138 h 6857999"/>
              <a:gd name="connsiteX269" fmla="*/ 1020664 w 12048225"/>
              <a:gd name="connsiteY269" fmla="*/ 689346 h 6857999"/>
              <a:gd name="connsiteX270" fmla="*/ 1051251 w 12048225"/>
              <a:gd name="connsiteY270" fmla="*/ 718400 h 6857999"/>
              <a:gd name="connsiteX271" fmla="*/ 1081816 w 12048225"/>
              <a:gd name="connsiteY271" fmla="*/ 689346 h 6857999"/>
              <a:gd name="connsiteX272" fmla="*/ 1081787 w 12048225"/>
              <a:gd name="connsiteY272" fmla="*/ 654027 h 6857999"/>
              <a:gd name="connsiteX273" fmla="*/ 1104238 w 12048225"/>
              <a:gd name="connsiteY273" fmla="*/ 654027 h 6857999"/>
              <a:gd name="connsiteX274" fmla="*/ 1187789 w 12048225"/>
              <a:gd name="connsiteY274" fmla="*/ 575575 h 6857999"/>
              <a:gd name="connsiteX275" fmla="*/ 1090709 w 12048225"/>
              <a:gd name="connsiteY275" fmla="*/ 496360 h 6857999"/>
              <a:gd name="connsiteX276" fmla="*/ 1373248 w 12048225"/>
              <a:gd name="connsiteY276" fmla="*/ 455046 h 6857999"/>
              <a:gd name="connsiteX277" fmla="*/ 1341128 w 12048225"/>
              <a:gd name="connsiteY277" fmla="*/ 485567 h 6857999"/>
              <a:gd name="connsiteX278" fmla="*/ 1341186 w 12048225"/>
              <a:gd name="connsiteY278" fmla="*/ 613961 h 6857999"/>
              <a:gd name="connsiteX279" fmla="*/ 1302338 w 12048225"/>
              <a:gd name="connsiteY279" fmla="*/ 666169 h 6857999"/>
              <a:gd name="connsiteX280" fmla="*/ 1263695 w 12048225"/>
              <a:gd name="connsiteY280" fmla="*/ 613961 h 6857999"/>
              <a:gd name="connsiteX281" fmla="*/ 1263703 w 12048225"/>
              <a:gd name="connsiteY281" fmla="*/ 501224 h 6857999"/>
              <a:gd name="connsiteX282" fmla="*/ 1231450 w 12048225"/>
              <a:gd name="connsiteY282" fmla="*/ 470718 h 6857999"/>
              <a:gd name="connsiteX283" fmla="*/ 1199462 w 12048225"/>
              <a:gd name="connsiteY283" fmla="*/ 500798 h 6857999"/>
              <a:gd name="connsiteX284" fmla="*/ 1199469 w 12048225"/>
              <a:gd name="connsiteY284" fmla="*/ 500798 h 6857999"/>
              <a:gd name="connsiteX285" fmla="*/ 1199374 w 12048225"/>
              <a:gd name="connsiteY285" fmla="*/ 611158 h 6857999"/>
              <a:gd name="connsiteX286" fmla="*/ 1302338 w 12048225"/>
              <a:gd name="connsiteY286" fmla="*/ 720351 h 6857999"/>
              <a:gd name="connsiteX287" fmla="*/ 1405347 w 12048225"/>
              <a:gd name="connsiteY287" fmla="*/ 610813 h 6857999"/>
              <a:gd name="connsiteX288" fmla="*/ 1405347 w 12048225"/>
              <a:gd name="connsiteY288" fmla="*/ 485567 h 6857999"/>
              <a:gd name="connsiteX289" fmla="*/ 1373248 w 12048225"/>
              <a:gd name="connsiteY289" fmla="*/ 455046 h 6857999"/>
              <a:gd name="connsiteX290" fmla="*/ 1458692 w 12048225"/>
              <a:gd name="connsiteY290" fmla="*/ 440967 h 6857999"/>
              <a:gd name="connsiteX291" fmla="*/ 1423909 w 12048225"/>
              <a:gd name="connsiteY291" fmla="*/ 473234 h 6857999"/>
              <a:gd name="connsiteX292" fmla="*/ 1423909 w 12048225"/>
              <a:gd name="connsiteY292" fmla="*/ 683425 h 6857999"/>
              <a:gd name="connsiteX293" fmla="*/ 1455780 w 12048225"/>
              <a:gd name="connsiteY293" fmla="*/ 716764 h 6857999"/>
              <a:gd name="connsiteX294" fmla="*/ 1541077 w 12048225"/>
              <a:gd name="connsiteY294" fmla="*/ 716712 h 6857999"/>
              <a:gd name="connsiteX295" fmla="*/ 1570725 w 12048225"/>
              <a:gd name="connsiteY295" fmla="*/ 685847 h 6857999"/>
              <a:gd name="connsiteX296" fmla="*/ 1541077 w 12048225"/>
              <a:gd name="connsiteY296" fmla="*/ 654871 h 6857999"/>
              <a:gd name="connsiteX297" fmla="*/ 1493454 w 12048225"/>
              <a:gd name="connsiteY297" fmla="*/ 654871 h 6857999"/>
              <a:gd name="connsiteX298" fmla="*/ 1493461 w 12048225"/>
              <a:gd name="connsiteY298" fmla="*/ 473234 h 6857999"/>
              <a:gd name="connsiteX299" fmla="*/ 1458692 w 12048225"/>
              <a:gd name="connsiteY299" fmla="*/ 440967 h 6857999"/>
              <a:gd name="connsiteX300" fmla="*/ 1547658 w 12048225"/>
              <a:gd name="connsiteY300" fmla="*/ 427959 h 6857999"/>
              <a:gd name="connsiteX301" fmla="*/ 1515780 w 12048225"/>
              <a:gd name="connsiteY301" fmla="*/ 461268 h 6857999"/>
              <a:gd name="connsiteX302" fmla="*/ 1547658 w 12048225"/>
              <a:gd name="connsiteY302" fmla="*/ 494599 h 6857999"/>
              <a:gd name="connsiteX303" fmla="*/ 1583726 w 12048225"/>
              <a:gd name="connsiteY303" fmla="*/ 494548 h 6857999"/>
              <a:gd name="connsiteX304" fmla="*/ 1583726 w 12048225"/>
              <a:gd name="connsiteY304" fmla="*/ 682288 h 6857999"/>
              <a:gd name="connsiteX305" fmla="*/ 1620813 w 12048225"/>
              <a:gd name="connsiteY305" fmla="*/ 718561 h 6857999"/>
              <a:gd name="connsiteX306" fmla="*/ 1657886 w 12048225"/>
              <a:gd name="connsiteY306" fmla="*/ 682288 h 6857999"/>
              <a:gd name="connsiteX307" fmla="*/ 1657886 w 12048225"/>
              <a:gd name="connsiteY307" fmla="*/ 494540 h 6857999"/>
              <a:gd name="connsiteX308" fmla="*/ 1693946 w 12048225"/>
              <a:gd name="connsiteY308" fmla="*/ 494621 h 6857999"/>
              <a:gd name="connsiteX309" fmla="*/ 1725817 w 12048225"/>
              <a:gd name="connsiteY309" fmla="*/ 461283 h 6857999"/>
              <a:gd name="connsiteX310" fmla="*/ 1693946 w 12048225"/>
              <a:gd name="connsiteY310" fmla="*/ 427974 h 6857999"/>
              <a:gd name="connsiteX311" fmla="*/ 0 w 12048225"/>
              <a:gd name="connsiteY311" fmla="*/ 0 h 6857999"/>
              <a:gd name="connsiteX312" fmla="*/ 12048225 w 12048225"/>
              <a:gd name="connsiteY312" fmla="*/ 0 h 6857999"/>
              <a:gd name="connsiteX313" fmla="*/ 12048225 w 12048225"/>
              <a:gd name="connsiteY313" fmla="*/ 6857999 h 6857999"/>
              <a:gd name="connsiteX314" fmla="*/ 0 w 12048225"/>
              <a:gd name="connsiteY314"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Lst>
            <a:rect l="l" t="t" r="r" b="b"/>
            <a:pathLst>
              <a:path w="12048225" h="6857999">
                <a:moveTo>
                  <a:pt x="1523608" y="782487"/>
                </a:moveTo>
                <a:cubicBezTo>
                  <a:pt x="1529081" y="782487"/>
                  <a:pt x="1532097" y="787160"/>
                  <a:pt x="1532097" y="792773"/>
                </a:cubicBezTo>
                <a:cubicBezTo>
                  <a:pt x="1532097" y="798371"/>
                  <a:pt x="1529081" y="803044"/>
                  <a:pt x="1523608" y="803044"/>
                </a:cubicBezTo>
                <a:cubicBezTo>
                  <a:pt x="1518135" y="803044"/>
                  <a:pt x="1515119" y="798371"/>
                  <a:pt x="1515119" y="792765"/>
                </a:cubicBezTo>
                <a:cubicBezTo>
                  <a:pt x="1515119" y="787160"/>
                  <a:pt x="1518135" y="782487"/>
                  <a:pt x="1523608" y="782487"/>
                </a:cubicBezTo>
                <a:close/>
                <a:moveTo>
                  <a:pt x="1392874" y="782487"/>
                </a:moveTo>
                <a:cubicBezTo>
                  <a:pt x="1398347" y="782487"/>
                  <a:pt x="1401363" y="787160"/>
                  <a:pt x="1401363" y="792773"/>
                </a:cubicBezTo>
                <a:cubicBezTo>
                  <a:pt x="1401363" y="798378"/>
                  <a:pt x="1398347" y="803044"/>
                  <a:pt x="1392874" y="803044"/>
                </a:cubicBezTo>
                <a:cubicBezTo>
                  <a:pt x="1387401" y="803044"/>
                  <a:pt x="1384385" y="798378"/>
                  <a:pt x="1384385" y="792765"/>
                </a:cubicBezTo>
                <a:cubicBezTo>
                  <a:pt x="1384385" y="787160"/>
                  <a:pt x="1387401" y="782487"/>
                  <a:pt x="1392874" y="782487"/>
                </a:cubicBezTo>
                <a:close/>
                <a:moveTo>
                  <a:pt x="1105228" y="782487"/>
                </a:moveTo>
                <a:cubicBezTo>
                  <a:pt x="1110694" y="782487"/>
                  <a:pt x="1113717" y="787160"/>
                  <a:pt x="1113717" y="792773"/>
                </a:cubicBezTo>
                <a:cubicBezTo>
                  <a:pt x="1113717" y="798371"/>
                  <a:pt x="1110694" y="803044"/>
                  <a:pt x="1105228" y="803044"/>
                </a:cubicBezTo>
                <a:cubicBezTo>
                  <a:pt x="1099748" y="803044"/>
                  <a:pt x="1096739" y="798371"/>
                  <a:pt x="1096739" y="792765"/>
                </a:cubicBezTo>
                <a:cubicBezTo>
                  <a:pt x="1096739" y="787160"/>
                  <a:pt x="1099748" y="782487"/>
                  <a:pt x="1105228" y="782487"/>
                </a:cubicBezTo>
                <a:close/>
                <a:moveTo>
                  <a:pt x="1606352" y="781085"/>
                </a:moveTo>
                <a:cubicBezTo>
                  <a:pt x="1611195" y="781085"/>
                  <a:pt x="1614364" y="785678"/>
                  <a:pt x="1614364" y="788407"/>
                </a:cubicBezTo>
                <a:lnTo>
                  <a:pt x="1598341" y="788407"/>
                </a:lnTo>
                <a:cubicBezTo>
                  <a:pt x="1598341" y="785678"/>
                  <a:pt x="1601510" y="781085"/>
                  <a:pt x="1606352" y="781085"/>
                </a:cubicBezTo>
                <a:close/>
                <a:moveTo>
                  <a:pt x="1349242" y="781085"/>
                </a:moveTo>
                <a:cubicBezTo>
                  <a:pt x="1354084" y="781085"/>
                  <a:pt x="1357254" y="785678"/>
                  <a:pt x="1357254" y="788407"/>
                </a:cubicBezTo>
                <a:lnTo>
                  <a:pt x="1341230" y="788407"/>
                </a:lnTo>
                <a:cubicBezTo>
                  <a:pt x="1341230" y="785678"/>
                  <a:pt x="1344407" y="781085"/>
                  <a:pt x="1349242" y="781085"/>
                </a:cubicBezTo>
                <a:close/>
                <a:moveTo>
                  <a:pt x="1238024" y="781085"/>
                </a:moveTo>
                <a:cubicBezTo>
                  <a:pt x="1242859" y="781085"/>
                  <a:pt x="1246036" y="785678"/>
                  <a:pt x="1246036" y="788407"/>
                </a:cubicBezTo>
                <a:lnTo>
                  <a:pt x="1230012" y="788407"/>
                </a:lnTo>
                <a:cubicBezTo>
                  <a:pt x="1230012" y="785678"/>
                  <a:pt x="1233182" y="781085"/>
                  <a:pt x="1238024" y="781085"/>
                </a:cubicBezTo>
                <a:close/>
                <a:moveTo>
                  <a:pt x="1645700" y="770814"/>
                </a:moveTo>
                <a:cubicBezTo>
                  <a:pt x="1635780" y="770814"/>
                  <a:pt x="1629749" y="777666"/>
                  <a:pt x="1629749" y="784592"/>
                </a:cubicBezTo>
                <a:cubicBezTo>
                  <a:pt x="1629749" y="791129"/>
                  <a:pt x="1633161" y="793470"/>
                  <a:pt x="1639507" y="796038"/>
                </a:cubicBezTo>
                <a:cubicBezTo>
                  <a:pt x="1646411" y="798840"/>
                  <a:pt x="1649111" y="799075"/>
                  <a:pt x="1649111" y="801570"/>
                </a:cubicBezTo>
                <a:cubicBezTo>
                  <a:pt x="1649111" y="802809"/>
                  <a:pt x="1648157" y="803976"/>
                  <a:pt x="1645619" y="803976"/>
                </a:cubicBezTo>
                <a:cubicBezTo>
                  <a:pt x="1640300" y="803976"/>
                  <a:pt x="1637607" y="800476"/>
                  <a:pt x="1633719" y="800476"/>
                </a:cubicBezTo>
                <a:cubicBezTo>
                  <a:pt x="1630945" y="800476"/>
                  <a:pt x="1628641" y="802890"/>
                  <a:pt x="1628641" y="806316"/>
                </a:cubicBezTo>
                <a:cubicBezTo>
                  <a:pt x="1628641" y="811687"/>
                  <a:pt x="1637365" y="814724"/>
                  <a:pt x="1645142" y="814724"/>
                </a:cubicBezTo>
                <a:cubicBezTo>
                  <a:pt x="1653631" y="814724"/>
                  <a:pt x="1661011" y="809662"/>
                  <a:pt x="1661011" y="801100"/>
                </a:cubicBezTo>
                <a:cubicBezTo>
                  <a:pt x="1661011" y="787784"/>
                  <a:pt x="1641650" y="788877"/>
                  <a:pt x="1641650" y="784123"/>
                </a:cubicBezTo>
                <a:cubicBezTo>
                  <a:pt x="1641650" y="782333"/>
                  <a:pt x="1643242" y="781555"/>
                  <a:pt x="1644907" y="781555"/>
                </a:cubicBezTo>
                <a:cubicBezTo>
                  <a:pt x="1648715" y="781555"/>
                  <a:pt x="1652361" y="784592"/>
                  <a:pt x="1654819" y="784592"/>
                </a:cubicBezTo>
                <a:cubicBezTo>
                  <a:pt x="1657754" y="784592"/>
                  <a:pt x="1659977" y="782487"/>
                  <a:pt x="1659977" y="779456"/>
                </a:cubicBezTo>
                <a:cubicBezTo>
                  <a:pt x="1659977" y="773147"/>
                  <a:pt x="1650696" y="770814"/>
                  <a:pt x="1645700" y="770814"/>
                </a:cubicBezTo>
                <a:close/>
                <a:moveTo>
                  <a:pt x="1606668" y="770814"/>
                </a:moveTo>
                <a:cubicBezTo>
                  <a:pt x="1593975" y="770814"/>
                  <a:pt x="1585010" y="781093"/>
                  <a:pt x="1585010" y="792765"/>
                </a:cubicBezTo>
                <a:cubicBezTo>
                  <a:pt x="1585010" y="804988"/>
                  <a:pt x="1593344" y="814724"/>
                  <a:pt x="1606668" y="814724"/>
                </a:cubicBezTo>
                <a:cubicBezTo>
                  <a:pt x="1616030" y="814724"/>
                  <a:pt x="1626103" y="810829"/>
                  <a:pt x="1626103" y="804908"/>
                </a:cubicBezTo>
                <a:cubicBezTo>
                  <a:pt x="1626103" y="801797"/>
                  <a:pt x="1623726" y="799699"/>
                  <a:pt x="1620953" y="799699"/>
                </a:cubicBezTo>
                <a:cubicBezTo>
                  <a:pt x="1618091" y="799699"/>
                  <a:pt x="1614364" y="803514"/>
                  <a:pt x="1608260" y="803514"/>
                </a:cubicBezTo>
                <a:cubicBezTo>
                  <a:pt x="1600322" y="803514"/>
                  <a:pt x="1598341" y="799302"/>
                  <a:pt x="1598341" y="796735"/>
                </a:cubicBezTo>
                <a:lnTo>
                  <a:pt x="1620710" y="796735"/>
                </a:lnTo>
                <a:cubicBezTo>
                  <a:pt x="1624680" y="796735"/>
                  <a:pt x="1626741" y="795729"/>
                  <a:pt x="1626741" y="791445"/>
                </a:cubicBezTo>
                <a:cubicBezTo>
                  <a:pt x="1626741" y="780858"/>
                  <a:pt x="1618884" y="770814"/>
                  <a:pt x="1606668" y="770814"/>
                </a:cubicBezTo>
                <a:close/>
                <a:moveTo>
                  <a:pt x="1521862" y="770814"/>
                </a:moveTo>
                <a:cubicBezTo>
                  <a:pt x="1511077" y="770814"/>
                  <a:pt x="1502742" y="780542"/>
                  <a:pt x="1502742" y="792765"/>
                </a:cubicBezTo>
                <a:cubicBezTo>
                  <a:pt x="1502742" y="804988"/>
                  <a:pt x="1511077" y="814724"/>
                  <a:pt x="1521862" y="814724"/>
                </a:cubicBezTo>
                <a:cubicBezTo>
                  <a:pt x="1526543" y="814724"/>
                  <a:pt x="1529720" y="813404"/>
                  <a:pt x="1532493" y="810058"/>
                </a:cubicBezTo>
                <a:cubicBezTo>
                  <a:pt x="1533366" y="811922"/>
                  <a:pt x="1535274" y="813947"/>
                  <a:pt x="1538289" y="813947"/>
                </a:cubicBezTo>
                <a:cubicBezTo>
                  <a:pt x="1541935" y="813947"/>
                  <a:pt x="1544474" y="811144"/>
                  <a:pt x="1544474" y="807637"/>
                </a:cubicBezTo>
                <a:lnTo>
                  <a:pt x="1544474" y="777901"/>
                </a:lnTo>
                <a:cubicBezTo>
                  <a:pt x="1544474" y="774394"/>
                  <a:pt x="1541935" y="771591"/>
                  <a:pt x="1538289" y="771591"/>
                </a:cubicBezTo>
                <a:cubicBezTo>
                  <a:pt x="1535274" y="771591"/>
                  <a:pt x="1533366" y="773609"/>
                  <a:pt x="1532493" y="775480"/>
                </a:cubicBezTo>
                <a:cubicBezTo>
                  <a:pt x="1529720" y="772134"/>
                  <a:pt x="1526543" y="770814"/>
                  <a:pt x="1521862" y="770814"/>
                </a:cubicBezTo>
                <a:close/>
                <a:moveTo>
                  <a:pt x="1349565" y="770814"/>
                </a:moveTo>
                <a:cubicBezTo>
                  <a:pt x="1336872" y="770814"/>
                  <a:pt x="1327907" y="781093"/>
                  <a:pt x="1327907" y="792765"/>
                </a:cubicBezTo>
                <a:cubicBezTo>
                  <a:pt x="1327907" y="804988"/>
                  <a:pt x="1336234" y="814724"/>
                  <a:pt x="1349565" y="814724"/>
                </a:cubicBezTo>
                <a:cubicBezTo>
                  <a:pt x="1358927" y="814724"/>
                  <a:pt x="1369000" y="810829"/>
                  <a:pt x="1369000" y="804908"/>
                </a:cubicBezTo>
                <a:cubicBezTo>
                  <a:pt x="1369000" y="801797"/>
                  <a:pt x="1366616" y="799699"/>
                  <a:pt x="1363842" y="799699"/>
                </a:cubicBezTo>
                <a:cubicBezTo>
                  <a:pt x="1360988" y="799699"/>
                  <a:pt x="1357254" y="803514"/>
                  <a:pt x="1351150" y="803514"/>
                </a:cubicBezTo>
                <a:cubicBezTo>
                  <a:pt x="1343219" y="803514"/>
                  <a:pt x="1341230" y="799302"/>
                  <a:pt x="1341230" y="796735"/>
                </a:cubicBezTo>
                <a:lnTo>
                  <a:pt x="1363600" y="796735"/>
                </a:lnTo>
                <a:cubicBezTo>
                  <a:pt x="1367569" y="796735"/>
                  <a:pt x="1369631" y="795729"/>
                  <a:pt x="1369631" y="791445"/>
                </a:cubicBezTo>
                <a:cubicBezTo>
                  <a:pt x="1369631" y="780858"/>
                  <a:pt x="1361781" y="770814"/>
                  <a:pt x="1349565" y="770814"/>
                </a:cubicBezTo>
                <a:close/>
                <a:moveTo>
                  <a:pt x="1238339" y="770814"/>
                </a:moveTo>
                <a:cubicBezTo>
                  <a:pt x="1225647" y="770814"/>
                  <a:pt x="1216681" y="781093"/>
                  <a:pt x="1216681" y="792765"/>
                </a:cubicBezTo>
                <a:cubicBezTo>
                  <a:pt x="1216681" y="804988"/>
                  <a:pt x="1225016" y="814724"/>
                  <a:pt x="1238339" y="814724"/>
                </a:cubicBezTo>
                <a:cubicBezTo>
                  <a:pt x="1247701" y="814724"/>
                  <a:pt x="1257774" y="810829"/>
                  <a:pt x="1257774" y="804908"/>
                </a:cubicBezTo>
                <a:cubicBezTo>
                  <a:pt x="1257774" y="801797"/>
                  <a:pt x="1255397" y="799699"/>
                  <a:pt x="1252624" y="799699"/>
                </a:cubicBezTo>
                <a:cubicBezTo>
                  <a:pt x="1249763" y="799699"/>
                  <a:pt x="1246036" y="803514"/>
                  <a:pt x="1239924" y="803514"/>
                </a:cubicBezTo>
                <a:cubicBezTo>
                  <a:pt x="1231993" y="803514"/>
                  <a:pt x="1230012" y="799302"/>
                  <a:pt x="1230012" y="796735"/>
                </a:cubicBezTo>
                <a:lnTo>
                  <a:pt x="1252382" y="796735"/>
                </a:lnTo>
                <a:cubicBezTo>
                  <a:pt x="1256351" y="796735"/>
                  <a:pt x="1258413" y="795729"/>
                  <a:pt x="1258413" y="791445"/>
                </a:cubicBezTo>
                <a:cubicBezTo>
                  <a:pt x="1258413" y="780858"/>
                  <a:pt x="1250555" y="770814"/>
                  <a:pt x="1238339" y="770814"/>
                </a:cubicBezTo>
                <a:close/>
                <a:moveTo>
                  <a:pt x="1197253" y="770814"/>
                </a:moveTo>
                <a:cubicBezTo>
                  <a:pt x="1191934" y="770814"/>
                  <a:pt x="1188596" y="772443"/>
                  <a:pt x="1186615" y="775480"/>
                </a:cubicBezTo>
                <a:cubicBezTo>
                  <a:pt x="1185511" y="773068"/>
                  <a:pt x="1183082" y="771539"/>
                  <a:pt x="1180430" y="771584"/>
                </a:cubicBezTo>
                <a:cubicBezTo>
                  <a:pt x="1176784" y="771584"/>
                  <a:pt x="1174245" y="774394"/>
                  <a:pt x="1174245" y="777894"/>
                </a:cubicBezTo>
                <a:lnTo>
                  <a:pt x="1174245" y="807637"/>
                </a:lnTo>
                <a:cubicBezTo>
                  <a:pt x="1174245" y="811144"/>
                  <a:pt x="1176784" y="813947"/>
                  <a:pt x="1180430" y="813947"/>
                </a:cubicBezTo>
                <a:cubicBezTo>
                  <a:pt x="1184077" y="813947"/>
                  <a:pt x="1186615" y="811144"/>
                  <a:pt x="1186615" y="807637"/>
                </a:cubicBezTo>
                <a:lnTo>
                  <a:pt x="1186615" y="788415"/>
                </a:lnTo>
                <a:cubicBezTo>
                  <a:pt x="1186615" y="784211"/>
                  <a:pt x="1189154" y="781093"/>
                  <a:pt x="1193438" y="781093"/>
                </a:cubicBezTo>
                <a:cubicBezTo>
                  <a:pt x="1197723" y="781093"/>
                  <a:pt x="1200261" y="784211"/>
                  <a:pt x="1200261" y="788415"/>
                </a:cubicBezTo>
                <a:lnTo>
                  <a:pt x="1200261" y="807637"/>
                </a:lnTo>
                <a:cubicBezTo>
                  <a:pt x="1200261" y="811144"/>
                  <a:pt x="1202800" y="813947"/>
                  <a:pt x="1206454" y="813947"/>
                </a:cubicBezTo>
                <a:cubicBezTo>
                  <a:pt x="1210100" y="813947"/>
                  <a:pt x="1212639" y="811144"/>
                  <a:pt x="1212639" y="807637"/>
                </a:cubicBezTo>
                <a:lnTo>
                  <a:pt x="1212639" y="785135"/>
                </a:lnTo>
                <a:cubicBezTo>
                  <a:pt x="1212639" y="775172"/>
                  <a:pt x="1205815" y="770814"/>
                  <a:pt x="1197253" y="770814"/>
                </a:cubicBezTo>
                <a:close/>
                <a:moveTo>
                  <a:pt x="1153145" y="770814"/>
                </a:moveTo>
                <a:cubicBezTo>
                  <a:pt x="1147825" y="770814"/>
                  <a:pt x="1144487" y="772443"/>
                  <a:pt x="1142506" y="775480"/>
                </a:cubicBezTo>
                <a:cubicBezTo>
                  <a:pt x="1141401" y="773068"/>
                  <a:pt x="1138974" y="771539"/>
                  <a:pt x="1136321" y="771584"/>
                </a:cubicBezTo>
                <a:cubicBezTo>
                  <a:pt x="1132675" y="771584"/>
                  <a:pt x="1130129" y="774394"/>
                  <a:pt x="1130129" y="777894"/>
                </a:cubicBezTo>
                <a:lnTo>
                  <a:pt x="1130137" y="777894"/>
                </a:lnTo>
                <a:lnTo>
                  <a:pt x="1130137" y="807637"/>
                </a:lnTo>
                <a:cubicBezTo>
                  <a:pt x="1130137" y="811144"/>
                  <a:pt x="1132675" y="813947"/>
                  <a:pt x="1136321" y="813947"/>
                </a:cubicBezTo>
                <a:cubicBezTo>
                  <a:pt x="1139968" y="813947"/>
                  <a:pt x="1142506" y="811144"/>
                  <a:pt x="1142506" y="807637"/>
                </a:cubicBezTo>
                <a:lnTo>
                  <a:pt x="1142506" y="788415"/>
                </a:lnTo>
                <a:cubicBezTo>
                  <a:pt x="1142506" y="784211"/>
                  <a:pt x="1145045" y="781093"/>
                  <a:pt x="1149330" y="781093"/>
                </a:cubicBezTo>
                <a:cubicBezTo>
                  <a:pt x="1153614" y="781093"/>
                  <a:pt x="1156153" y="784211"/>
                  <a:pt x="1156153" y="788415"/>
                </a:cubicBezTo>
                <a:lnTo>
                  <a:pt x="1156153" y="807637"/>
                </a:lnTo>
                <a:cubicBezTo>
                  <a:pt x="1156153" y="811144"/>
                  <a:pt x="1158691" y="813947"/>
                  <a:pt x="1162345" y="813947"/>
                </a:cubicBezTo>
                <a:cubicBezTo>
                  <a:pt x="1165991" y="813947"/>
                  <a:pt x="1168530" y="811144"/>
                  <a:pt x="1168530" y="807637"/>
                </a:cubicBezTo>
                <a:lnTo>
                  <a:pt x="1168530" y="785135"/>
                </a:lnTo>
                <a:cubicBezTo>
                  <a:pt x="1168530" y="775172"/>
                  <a:pt x="1161707" y="770814"/>
                  <a:pt x="1153145" y="770814"/>
                </a:cubicBezTo>
                <a:close/>
                <a:moveTo>
                  <a:pt x="1105228" y="770814"/>
                </a:moveTo>
                <a:cubicBezTo>
                  <a:pt x="1092690" y="770814"/>
                  <a:pt x="1084362" y="780542"/>
                  <a:pt x="1084362" y="792765"/>
                </a:cubicBezTo>
                <a:cubicBezTo>
                  <a:pt x="1084362" y="804988"/>
                  <a:pt x="1092690" y="814724"/>
                  <a:pt x="1105228" y="814724"/>
                </a:cubicBezTo>
                <a:cubicBezTo>
                  <a:pt x="1117759" y="814724"/>
                  <a:pt x="1126087" y="804988"/>
                  <a:pt x="1126087" y="792765"/>
                </a:cubicBezTo>
                <a:cubicBezTo>
                  <a:pt x="1126087" y="780542"/>
                  <a:pt x="1117759" y="770814"/>
                  <a:pt x="1105228" y="770814"/>
                </a:cubicBezTo>
                <a:close/>
                <a:moveTo>
                  <a:pt x="1569148" y="770806"/>
                </a:moveTo>
                <a:lnTo>
                  <a:pt x="1569148" y="770814"/>
                </a:lnTo>
                <a:cubicBezTo>
                  <a:pt x="1556609" y="770814"/>
                  <a:pt x="1548282" y="780542"/>
                  <a:pt x="1548282" y="792765"/>
                </a:cubicBezTo>
                <a:cubicBezTo>
                  <a:pt x="1548282" y="804988"/>
                  <a:pt x="1556609" y="814724"/>
                  <a:pt x="1569148" y="814724"/>
                </a:cubicBezTo>
                <a:cubicBezTo>
                  <a:pt x="1574063" y="814724"/>
                  <a:pt x="1583821" y="812391"/>
                  <a:pt x="1583821" y="806316"/>
                </a:cubicBezTo>
                <a:cubicBezTo>
                  <a:pt x="1583821" y="803749"/>
                  <a:pt x="1581598" y="800939"/>
                  <a:pt x="1578744" y="800939"/>
                </a:cubicBezTo>
                <a:cubicBezTo>
                  <a:pt x="1576925" y="800939"/>
                  <a:pt x="1574459" y="803044"/>
                  <a:pt x="1569148" y="803044"/>
                </a:cubicBezTo>
                <a:cubicBezTo>
                  <a:pt x="1563674" y="803044"/>
                  <a:pt x="1560659" y="798371"/>
                  <a:pt x="1560659" y="792765"/>
                </a:cubicBezTo>
                <a:cubicBezTo>
                  <a:pt x="1560659" y="787160"/>
                  <a:pt x="1563594" y="782487"/>
                  <a:pt x="1569859" y="782487"/>
                </a:cubicBezTo>
                <a:cubicBezTo>
                  <a:pt x="1574702" y="782487"/>
                  <a:pt x="1575575" y="784512"/>
                  <a:pt x="1578744" y="784512"/>
                </a:cubicBezTo>
                <a:cubicBezTo>
                  <a:pt x="1581598" y="784512"/>
                  <a:pt x="1583821" y="782098"/>
                  <a:pt x="1583821" y="778826"/>
                </a:cubicBezTo>
                <a:cubicBezTo>
                  <a:pt x="1583821" y="772369"/>
                  <a:pt x="1574702" y="770806"/>
                  <a:pt x="1569148" y="770806"/>
                </a:cubicBezTo>
                <a:close/>
                <a:moveTo>
                  <a:pt x="1281656" y="770806"/>
                </a:moveTo>
                <a:lnTo>
                  <a:pt x="1281656" y="770814"/>
                </a:lnTo>
                <a:cubicBezTo>
                  <a:pt x="1269125" y="770814"/>
                  <a:pt x="1260790" y="780542"/>
                  <a:pt x="1260790" y="792765"/>
                </a:cubicBezTo>
                <a:cubicBezTo>
                  <a:pt x="1260790" y="804988"/>
                  <a:pt x="1269125" y="814724"/>
                  <a:pt x="1281656" y="814724"/>
                </a:cubicBezTo>
                <a:cubicBezTo>
                  <a:pt x="1286571" y="814724"/>
                  <a:pt x="1296329" y="812391"/>
                  <a:pt x="1296329" y="806316"/>
                </a:cubicBezTo>
                <a:cubicBezTo>
                  <a:pt x="1296329" y="803749"/>
                  <a:pt x="1294114" y="800939"/>
                  <a:pt x="1291252" y="800939"/>
                </a:cubicBezTo>
                <a:cubicBezTo>
                  <a:pt x="1289433" y="800939"/>
                  <a:pt x="1286968" y="803044"/>
                  <a:pt x="1281656" y="803044"/>
                </a:cubicBezTo>
                <a:cubicBezTo>
                  <a:pt x="1276182" y="803044"/>
                  <a:pt x="1273167" y="798371"/>
                  <a:pt x="1273167" y="792765"/>
                </a:cubicBezTo>
                <a:cubicBezTo>
                  <a:pt x="1273167" y="787160"/>
                  <a:pt x="1276102" y="782487"/>
                  <a:pt x="1282367" y="782487"/>
                </a:cubicBezTo>
                <a:cubicBezTo>
                  <a:pt x="1287210" y="782487"/>
                  <a:pt x="1288083" y="784512"/>
                  <a:pt x="1291252" y="784512"/>
                </a:cubicBezTo>
                <a:cubicBezTo>
                  <a:pt x="1294114" y="784512"/>
                  <a:pt x="1296329" y="782098"/>
                  <a:pt x="1296329" y="778826"/>
                </a:cubicBezTo>
                <a:cubicBezTo>
                  <a:pt x="1296329" y="772369"/>
                  <a:pt x="1287210" y="770806"/>
                  <a:pt x="1281656" y="770806"/>
                </a:cubicBezTo>
                <a:close/>
                <a:moveTo>
                  <a:pt x="1454356" y="769251"/>
                </a:moveTo>
                <a:lnTo>
                  <a:pt x="1461260" y="769251"/>
                </a:lnTo>
                <a:cubicBezTo>
                  <a:pt x="1466337" y="769251"/>
                  <a:pt x="1469742" y="771900"/>
                  <a:pt x="1469742" y="776881"/>
                </a:cubicBezTo>
                <a:cubicBezTo>
                  <a:pt x="1469742" y="780777"/>
                  <a:pt x="1466733" y="784438"/>
                  <a:pt x="1461260" y="784438"/>
                </a:cubicBezTo>
                <a:lnTo>
                  <a:pt x="1454356" y="784438"/>
                </a:lnTo>
                <a:close/>
                <a:moveTo>
                  <a:pt x="1447929" y="758040"/>
                </a:moveTo>
                <a:cubicBezTo>
                  <a:pt x="1444598" y="758040"/>
                  <a:pt x="1441502" y="760300"/>
                  <a:pt x="1441502" y="764350"/>
                </a:cubicBezTo>
                <a:lnTo>
                  <a:pt x="1441502" y="807248"/>
                </a:lnTo>
                <a:cubicBezTo>
                  <a:pt x="1441502" y="811687"/>
                  <a:pt x="1444202" y="813947"/>
                  <a:pt x="1447929" y="813947"/>
                </a:cubicBezTo>
                <a:cubicBezTo>
                  <a:pt x="1451656" y="813947"/>
                  <a:pt x="1454356" y="811687"/>
                  <a:pt x="1454356" y="807248"/>
                </a:cubicBezTo>
                <a:lnTo>
                  <a:pt x="1454356" y="795649"/>
                </a:lnTo>
                <a:lnTo>
                  <a:pt x="1464114" y="795649"/>
                </a:lnTo>
                <a:cubicBezTo>
                  <a:pt x="1476330" y="795649"/>
                  <a:pt x="1483072" y="787703"/>
                  <a:pt x="1483072" y="776881"/>
                </a:cubicBezTo>
                <a:cubicBezTo>
                  <a:pt x="1483072" y="764350"/>
                  <a:pt x="1473630" y="758040"/>
                  <a:pt x="1463718" y="758040"/>
                </a:cubicBezTo>
                <a:close/>
                <a:moveTo>
                  <a:pt x="1312514" y="757806"/>
                </a:moveTo>
                <a:cubicBezTo>
                  <a:pt x="1308868" y="757806"/>
                  <a:pt x="1306329" y="760608"/>
                  <a:pt x="1306329" y="764115"/>
                </a:cubicBezTo>
                <a:lnTo>
                  <a:pt x="1306329" y="772054"/>
                </a:lnTo>
                <a:lnTo>
                  <a:pt x="1304899" y="772054"/>
                </a:lnTo>
                <a:cubicBezTo>
                  <a:pt x="1300929" y="772054"/>
                  <a:pt x="1298391" y="773771"/>
                  <a:pt x="1298391" y="777659"/>
                </a:cubicBezTo>
                <a:cubicBezTo>
                  <a:pt x="1298391" y="781555"/>
                  <a:pt x="1300929" y="783264"/>
                  <a:pt x="1304899" y="783264"/>
                </a:cubicBezTo>
                <a:lnTo>
                  <a:pt x="1306329" y="783264"/>
                </a:lnTo>
                <a:lnTo>
                  <a:pt x="1306329" y="807637"/>
                </a:lnTo>
                <a:cubicBezTo>
                  <a:pt x="1306329" y="811144"/>
                  <a:pt x="1308868" y="813947"/>
                  <a:pt x="1312514" y="813947"/>
                </a:cubicBezTo>
                <a:cubicBezTo>
                  <a:pt x="1316161" y="813947"/>
                  <a:pt x="1318706" y="811144"/>
                  <a:pt x="1318706" y="807637"/>
                </a:cubicBezTo>
                <a:lnTo>
                  <a:pt x="1318706" y="783264"/>
                </a:lnTo>
                <a:lnTo>
                  <a:pt x="1322111" y="783264"/>
                </a:lnTo>
                <a:cubicBezTo>
                  <a:pt x="1326080" y="783264"/>
                  <a:pt x="1328618" y="781555"/>
                  <a:pt x="1328618" y="777666"/>
                </a:cubicBezTo>
                <a:cubicBezTo>
                  <a:pt x="1328618" y="773771"/>
                  <a:pt x="1326080" y="772054"/>
                  <a:pt x="1322111" y="772054"/>
                </a:cubicBezTo>
                <a:lnTo>
                  <a:pt x="1318706" y="772054"/>
                </a:lnTo>
                <a:lnTo>
                  <a:pt x="1318706" y="764115"/>
                </a:lnTo>
                <a:cubicBezTo>
                  <a:pt x="1318706" y="760608"/>
                  <a:pt x="1316161" y="757806"/>
                  <a:pt x="1312514" y="757806"/>
                </a:cubicBezTo>
                <a:close/>
                <a:moveTo>
                  <a:pt x="1065800" y="756793"/>
                </a:moveTo>
                <a:cubicBezTo>
                  <a:pt x="1048823" y="756793"/>
                  <a:pt x="1037796" y="768943"/>
                  <a:pt x="1037796" y="785759"/>
                </a:cubicBezTo>
                <a:cubicBezTo>
                  <a:pt x="1037796" y="801643"/>
                  <a:pt x="1047788" y="814724"/>
                  <a:pt x="1065558" y="814724"/>
                </a:cubicBezTo>
                <a:cubicBezTo>
                  <a:pt x="1072623" y="814724"/>
                  <a:pt x="1083335" y="812311"/>
                  <a:pt x="1083335" y="805377"/>
                </a:cubicBezTo>
                <a:cubicBezTo>
                  <a:pt x="1083335" y="803749"/>
                  <a:pt x="1082697" y="799545"/>
                  <a:pt x="1077627" y="799545"/>
                </a:cubicBezTo>
                <a:cubicBezTo>
                  <a:pt x="1074289" y="799545"/>
                  <a:pt x="1073020" y="802112"/>
                  <a:pt x="1065008" y="802112"/>
                </a:cubicBezTo>
                <a:cubicBezTo>
                  <a:pt x="1056196" y="802112"/>
                  <a:pt x="1051596" y="794563"/>
                  <a:pt x="1051596" y="785759"/>
                </a:cubicBezTo>
                <a:cubicBezTo>
                  <a:pt x="1051596" y="777197"/>
                  <a:pt x="1055727" y="768943"/>
                  <a:pt x="1066116" y="768943"/>
                </a:cubicBezTo>
                <a:cubicBezTo>
                  <a:pt x="1071112" y="768943"/>
                  <a:pt x="1074289" y="771591"/>
                  <a:pt x="1077304" y="771591"/>
                </a:cubicBezTo>
                <a:cubicBezTo>
                  <a:pt x="1080635" y="771591"/>
                  <a:pt x="1082858" y="768627"/>
                  <a:pt x="1082858" y="765597"/>
                </a:cubicBezTo>
                <a:cubicBezTo>
                  <a:pt x="1082858" y="758972"/>
                  <a:pt x="1073577" y="756793"/>
                  <a:pt x="1065800" y="756793"/>
                </a:cubicBezTo>
                <a:close/>
                <a:moveTo>
                  <a:pt x="1492750" y="753521"/>
                </a:moveTo>
                <a:cubicBezTo>
                  <a:pt x="1489103" y="753521"/>
                  <a:pt x="1486565" y="756331"/>
                  <a:pt x="1486565" y="759831"/>
                </a:cubicBezTo>
                <a:lnTo>
                  <a:pt x="1486565" y="807637"/>
                </a:lnTo>
                <a:cubicBezTo>
                  <a:pt x="1486565" y="811144"/>
                  <a:pt x="1489103" y="813947"/>
                  <a:pt x="1492750" y="813947"/>
                </a:cubicBezTo>
                <a:cubicBezTo>
                  <a:pt x="1496403" y="813947"/>
                  <a:pt x="1498942" y="811144"/>
                  <a:pt x="1498942" y="807637"/>
                </a:cubicBezTo>
                <a:lnTo>
                  <a:pt x="1498942" y="759831"/>
                </a:lnTo>
                <a:cubicBezTo>
                  <a:pt x="1498942" y="756331"/>
                  <a:pt x="1496403" y="753521"/>
                  <a:pt x="1492750" y="753521"/>
                </a:cubicBezTo>
                <a:close/>
                <a:moveTo>
                  <a:pt x="1407548" y="753521"/>
                </a:moveTo>
                <a:cubicBezTo>
                  <a:pt x="1403901" y="753521"/>
                  <a:pt x="1401363" y="756331"/>
                  <a:pt x="1401363" y="759831"/>
                </a:cubicBezTo>
                <a:lnTo>
                  <a:pt x="1401363" y="774240"/>
                </a:lnTo>
                <a:cubicBezTo>
                  <a:pt x="1399140" y="772443"/>
                  <a:pt x="1396447" y="770814"/>
                  <a:pt x="1391128" y="770814"/>
                </a:cubicBezTo>
                <a:cubicBezTo>
                  <a:pt x="1380343" y="770814"/>
                  <a:pt x="1372008" y="780542"/>
                  <a:pt x="1372008" y="792765"/>
                </a:cubicBezTo>
                <a:cubicBezTo>
                  <a:pt x="1372008" y="804996"/>
                  <a:pt x="1380343" y="814724"/>
                  <a:pt x="1391128" y="814724"/>
                </a:cubicBezTo>
                <a:cubicBezTo>
                  <a:pt x="1395809" y="814724"/>
                  <a:pt x="1398986" y="813404"/>
                  <a:pt x="1401759" y="810058"/>
                </a:cubicBezTo>
                <a:cubicBezTo>
                  <a:pt x="1402632" y="811922"/>
                  <a:pt x="1404539" y="813947"/>
                  <a:pt x="1407548" y="813947"/>
                </a:cubicBezTo>
                <a:cubicBezTo>
                  <a:pt x="1411201" y="813947"/>
                  <a:pt x="1413740" y="811144"/>
                  <a:pt x="1413740" y="807637"/>
                </a:cubicBezTo>
                <a:lnTo>
                  <a:pt x="1413740" y="759831"/>
                </a:lnTo>
                <a:cubicBezTo>
                  <a:pt x="1413740" y="756331"/>
                  <a:pt x="1411201" y="753521"/>
                  <a:pt x="1407548" y="753521"/>
                </a:cubicBezTo>
                <a:close/>
                <a:moveTo>
                  <a:pt x="660986" y="650212"/>
                </a:moveTo>
                <a:lnTo>
                  <a:pt x="660988" y="650212"/>
                </a:lnTo>
                <a:lnTo>
                  <a:pt x="660986" y="650219"/>
                </a:lnTo>
                <a:close/>
                <a:moveTo>
                  <a:pt x="675696" y="592061"/>
                </a:moveTo>
                <a:lnTo>
                  <a:pt x="692292" y="650212"/>
                </a:lnTo>
                <a:lnTo>
                  <a:pt x="660988" y="650212"/>
                </a:lnTo>
                <a:close/>
                <a:moveTo>
                  <a:pt x="547134" y="578135"/>
                </a:moveTo>
                <a:cubicBezTo>
                  <a:pt x="510428" y="578135"/>
                  <a:pt x="479650" y="606631"/>
                  <a:pt x="479650" y="649405"/>
                </a:cubicBezTo>
                <a:cubicBezTo>
                  <a:pt x="479650" y="691239"/>
                  <a:pt x="507038" y="720315"/>
                  <a:pt x="544977" y="720315"/>
                </a:cubicBezTo>
                <a:cubicBezTo>
                  <a:pt x="565967" y="720315"/>
                  <a:pt x="580839" y="712699"/>
                  <a:pt x="590523" y="703558"/>
                </a:cubicBezTo>
                <a:cubicBezTo>
                  <a:pt x="597464" y="697006"/>
                  <a:pt x="600773" y="686103"/>
                  <a:pt x="591529" y="676822"/>
                </a:cubicBezTo>
                <a:cubicBezTo>
                  <a:pt x="584970" y="670219"/>
                  <a:pt x="577361" y="667020"/>
                  <a:pt x="566855" y="674841"/>
                </a:cubicBezTo>
                <a:cubicBezTo>
                  <a:pt x="562013" y="678451"/>
                  <a:pt x="557038" y="682765"/>
                  <a:pt x="546657" y="682765"/>
                </a:cubicBezTo>
                <a:lnTo>
                  <a:pt x="546657" y="682758"/>
                </a:lnTo>
                <a:cubicBezTo>
                  <a:pt x="530677" y="682758"/>
                  <a:pt x="519995" y="668957"/>
                  <a:pt x="519995" y="649398"/>
                </a:cubicBezTo>
                <a:cubicBezTo>
                  <a:pt x="519995" y="628884"/>
                  <a:pt x="531140" y="614328"/>
                  <a:pt x="548043" y="614328"/>
                </a:cubicBezTo>
                <a:cubicBezTo>
                  <a:pt x="559159" y="614328"/>
                  <a:pt x="564595" y="619904"/>
                  <a:pt x="569562" y="623711"/>
                </a:cubicBezTo>
                <a:cubicBezTo>
                  <a:pt x="577882" y="630087"/>
                  <a:pt x="587941" y="627431"/>
                  <a:pt x="594082" y="618510"/>
                </a:cubicBezTo>
                <a:cubicBezTo>
                  <a:pt x="600237" y="609544"/>
                  <a:pt x="599122" y="600843"/>
                  <a:pt x="591815" y="593946"/>
                </a:cubicBezTo>
                <a:cubicBezTo>
                  <a:pt x="582394" y="585054"/>
                  <a:pt x="567537" y="578135"/>
                  <a:pt x="547134" y="578135"/>
                </a:cubicBezTo>
                <a:close/>
                <a:moveTo>
                  <a:pt x="920627" y="559331"/>
                </a:moveTo>
                <a:lnTo>
                  <a:pt x="939101" y="632589"/>
                </a:lnTo>
                <a:lnTo>
                  <a:pt x="899659" y="632596"/>
                </a:lnTo>
                <a:close/>
                <a:moveTo>
                  <a:pt x="676811" y="556998"/>
                </a:moveTo>
                <a:cubicBezTo>
                  <a:pt x="657075" y="556998"/>
                  <a:pt x="650384" y="562846"/>
                  <a:pt x="641125" y="587299"/>
                </a:cubicBezTo>
                <a:cubicBezTo>
                  <a:pt x="641125" y="587299"/>
                  <a:pt x="609313" y="677974"/>
                  <a:pt x="604948" y="693205"/>
                </a:cubicBezTo>
                <a:cubicBezTo>
                  <a:pt x="600127" y="710043"/>
                  <a:pt x="609100" y="718393"/>
                  <a:pt x="624808" y="718393"/>
                </a:cubicBezTo>
                <a:cubicBezTo>
                  <a:pt x="637369" y="718393"/>
                  <a:pt x="644185" y="713924"/>
                  <a:pt x="649423" y="698649"/>
                </a:cubicBezTo>
                <a:lnTo>
                  <a:pt x="653385" y="686742"/>
                </a:lnTo>
                <a:lnTo>
                  <a:pt x="699827" y="686793"/>
                </a:lnTo>
                <a:lnTo>
                  <a:pt x="703334" y="698972"/>
                </a:lnTo>
                <a:cubicBezTo>
                  <a:pt x="707406" y="714211"/>
                  <a:pt x="715828" y="718415"/>
                  <a:pt x="728646" y="718415"/>
                </a:cubicBezTo>
                <a:cubicBezTo>
                  <a:pt x="744346" y="718415"/>
                  <a:pt x="754082" y="709882"/>
                  <a:pt x="749534" y="693323"/>
                </a:cubicBezTo>
                <a:cubicBezTo>
                  <a:pt x="745550" y="678796"/>
                  <a:pt x="712380" y="587270"/>
                  <a:pt x="712380" y="587270"/>
                </a:cubicBezTo>
                <a:cubicBezTo>
                  <a:pt x="704104" y="563484"/>
                  <a:pt x="696753" y="556998"/>
                  <a:pt x="676811" y="556998"/>
                </a:cubicBezTo>
                <a:close/>
                <a:moveTo>
                  <a:pt x="741801" y="543638"/>
                </a:moveTo>
                <a:cubicBezTo>
                  <a:pt x="726056" y="543638"/>
                  <a:pt x="720781" y="551958"/>
                  <a:pt x="720781" y="565619"/>
                </a:cubicBezTo>
                <a:cubicBezTo>
                  <a:pt x="720781" y="579221"/>
                  <a:pt x="726056" y="587585"/>
                  <a:pt x="741793" y="587585"/>
                </a:cubicBezTo>
                <a:lnTo>
                  <a:pt x="741801" y="587585"/>
                </a:lnTo>
                <a:lnTo>
                  <a:pt x="762769" y="587717"/>
                </a:lnTo>
                <a:lnTo>
                  <a:pt x="762725" y="694834"/>
                </a:lnTo>
                <a:cubicBezTo>
                  <a:pt x="762725" y="712376"/>
                  <a:pt x="772344" y="718415"/>
                  <a:pt x="788147" y="718415"/>
                </a:cubicBezTo>
                <a:cubicBezTo>
                  <a:pt x="803877" y="718415"/>
                  <a:pt x="813562" y="712376"/>
                  <a:pt x="813562" y="694834"/>
                </a:cubicBezTo>
                <a:lnTo>
                  <a:pt x="813532" y="587717"/>
                </a:lnTo>
                <a:lnTo>
                  <a:pt x="833701" y="587717"/>
                </a:lnTo>
                <a:cubicBezTo>
                  <a:pt x="849446" y="587717"/>
                  <a:pt x="854721" y="579397"/>
                  <a:pt x="854721" y="565736"/>
                </a:cubicBezTo>
                <a:cubicBezTo>
                  <a:pt x="854721" y="552134"/>
                  <a:pt x="849446" y="543638"/>
                  <a:pt x="833701" y="543638"/>
                </a:cubicBezTo>
                <a:close/>
                <a:moveTo>
                  <a:pt x="1079850" y="543000"/>
                </a:moveTo>
                <a:lnTo>
                  <a:pt x="1089982" y="543000"/>
                </a:lnTo>
                <a:cubicBezTo>
                  <a:pt x="1122426" y="543000"/>
                  <a:pt x="1126578" y="560410"/>
                  <a:pt x="1126578" y="575267"/>
                </a:cubicBezTo>
                <a:cubicBezTo>
                  <a:pt x="1126578" y="591532"/>
                  <a:pt x="1121780" y="607402"/>
                  <a:pt x="1089909" y="607402"/>
                </a:cubicBezTo>
                <a:lnTo>
                  <a:pt x="1079858" y="607402"/>
                </a:lnTo>
                <a:lnTo>
                  <a:pt x="1079850" y="607394"/>
                </a:lnTo>
                <a:close/>
                <a:moveTo>
                  <a:pt x="922036" y="515164"/>
                </a:moveTo>
                <a:cubicBezTo>
                  <a:pt x="897164" y="515164"/>
                  <a:pt x="888734" y="522530"/>
                  <a:pt x="877076" y="553330"/>
                </a:cubicBezTo>
                <a:cubicBezTo>
                  <a:pt x="877076" y="553330"/>
                  <a:pt x="834560" y="667512"/>
                  <a:pt x="829064" y="686698"/>
                </a:cubicBezTo>
                <a:cubicBezTo>
                  <a:pt x="822989" y="707901"/>
                  <a:pt x="834288" y="718429"/>
                  <a:pt x="854083" y="718429"/>
                </a:cubicBezTo>
                <a:cubicBezTo>
                  <a:pt x="869908" y="718429"/>
                  <a:pt x="878500" y="712809"/>
                  <a:pt x="885095" y="693558"/>
                </a:cubicBezTo>
                <a:lnTo>
                  <a:pt x="890084" y="678613"/>
                </a:lnTo>
                <a:lnTo>
                  <a:pt x="890092" y="678613"/>
                </a:lnTo>
                <a:lnTo>
                  <a:pt x="948639" y="678664"/>
                </a:lnTo>
                <a:lnTo>
                  <a:pt x="953005" y="693910"/>
                </a:lnTo>
                <a:cubicBezTo>
                  <a:pt x="958140" y="713110"/>
                  <a:pt x="968749" y="718415"/>
                  <a:pt x="984890" y="718415"/>
                </a:cubicBezTo>
                <a:cubicBezTo>
                  <a:pt x="1004685" y="718415"/>
                  <a:pt x="1016937" y="707659"/>
                  <a:pt x="1011215" y="686800"/>
                </a:cubicBezTo>
                <a:cubicBezTo>
                  <a:pt x="1006196" y="668495"/>
                  <a:pt x="966834" y="553300"/>
                  <a:pt x="966834" y="553300"/>
                </a:cubicBezTo>
                <a:cubicBezTo>
                  <a:pt x="956086" y="522369"/>
                  <a:pt x="947150" y="515164"/>
                  <a:pt x="922036" y="515164"/>
                </a:cubicBezTo>
                <a:close/>
                <a:moveTo>
                  <a:pt x="1050092" y="496360"/>
                </a:moveTo>
                <a:cubicBezTo>
                  <a:pt x="1028053" y="496360"/>
                  <a:pt x="1020664" y="508003"/>
                  <a:pt x="1020664" y="527138"/>
                </a:cubicBezTo>
                <a:lnTo>
                  <a:pt x="1020664" y="689346"/>
                </a:lnTo>
                <a:cubicBezTo>
                  <a:pt x="1020664" y="710960"/>
                  <a:pt x="1032234" y="718400"/>
                  <a:pt x="1051251" y="718400"/>
                </a:cubicBezTo>
                <a:cubicBezTo>
                  <a:pt x="1070173" y="718400"/>
                  <a:pt x="1081816" y="710960"/>
                  <a:pt x="1081816" y="689346"/>
                </a:cubicBezTo>
                <a:lnTo>
                  <a:pt x="1081787" y="654027"/>
                </a:lnTo>
                <a:lnTo>
                  <a:pt x="1104238" y="654027"/>
                </a:lnTo>
                <a:cubicBezTo>
                  <a:pt x="1162030" y="654027"/>
                  <a:pt x="1187789" y="621246"/>
                  <a:pt x="1187789" y="575575"/>
                </a:cubicBezTo>
                <a:cubicBezTo>
                  <a:pt x="1187789" y="529595"/>
                  <a:pt x="1162433" y="496360"/>
                  <a:pt x="1090709" y="496360"/>
                </a:cubicBezTo>
                <a:close/>
                <a:moveTo>
                  <a:pt x="1373248" y="455046"/>
                </a:moveTo>
                <a:cubicBezTo>
                  <a:pt x="1353285" y="455046"/>
                  <a:pt x="1341128" y="462867"/>
                  <a:pt x="1341128" y="485567"/>
                </a:cubicBezTo>
                <a:lnTo>
                  <a:pt x="1341186" y="613961"/>
                </a:lnTo>
                <a:cubicBezTo>
                  <a:pt x="1341186" y="649486"/>
                  <a:pt x="1327848" y="666169"/>
                  <a:pt x="1302338" y="666169"/>
                </a:cubicBezTo>
                <a:cubicBezTo>
                  <a:pt x="1277620" y="666169"/>
                  <a:pt x="1263695" y="649493"/>
                  <a:pt x="1263695" y="613961"/>
                </a:cubicBezTo>
                <a:lnTo>
                  <a:pt x="1263703" y="501224"/>
                </a:lnTo>
                <a:cubicBezTo>
                  <a:pt x="1263703" y="478524"/>
                  <a:pt x="1251325" y="470718"/>
                  <a:pt x="1231450" y="470718"/>
                </a:cubicBezTo>
                <a:cubicBezTo>
                  <a:pt x="1211479" y="470718"/>
                  <a:pt x="1199462" y="478099"/>
                  <a:pt x="1199462" y="500798"/>
                </a:cubicBezTo>
                <a:lnTo>
                  <a:pt x="1199469" y="500798"/>
                </a:lnTo>
                <a:lnTo>
                  <a:pt x="1199374" y="611158"/>
                </a:lnTo>
                <a:cubicBezTo>
                  <a:pt x="1199374" y="676544"/>
                  <a:pt x="1228354" y="720351"/>
                  <a:pt x="1302338" y="720351"/>
                </a:cubicBezTo>
                <a:cubicBezTo>
                  <a:pt x="1376784" y="720351"/>
                  <a:pt x="1405347" y="676228"/>
                  <a:pt x="1405347" y="610813"/>
                </a:cubicBezTo>
                <a:lnTo>
                  <a:pt x="1405347" y="485567"/>
                </a:lnTo>
                <a:cubicBezTo>
                  <a:pt x="1405347" y="462867"/>
                  <a:pt x="1393123" y="455046"/>
                  <a:pt x="1373248" y="455046"/>
                </a:cubicBezTo>
                <a:close/>
                <a:moveTo>
                  <a:pt x="1458692" y="440967"/>
                </a:moveTo>
                <a:cubicBezTo>
                  <a:pt x="1437071" y="440967"/>
                  <a:pt x="1423909" y="449228"/>
                  <a:pt x="1423909" y="473234"/>
                </a:cubicBezTo>
                <a:lnTo>
                  <a:pt x="1423909" y="683425"/>
                </a:lnTo>
                <a:cubicBezTo>
                  <a:pt x="1423909" y="704145"/>
                  <a:pt x="1431906" y="716764"/>
                  <a:pt x="1455780" y="716764"/>
                </a:cubicBezTo>
                <a:lnTo>
                  <a:pt x="1541077" y="716712"/>
                </a:lnTo>
                <a:cubicBezTo>
                  <a:pt x="1563286" y="716712"/>
                  <a:pt x="1570725" y="705113"/>
                  <a:pt x="1570725" y="685847"/>
                </a:cubicBezTo>
                <a:cubicBezTo>
                  <a:pt x="1570725" y="666661"/>
                  <a:pt x="1563286" y="654871"/>
                  <a:pt x="1541077" y="654871"/>
                </a:cubicBezTo>
                <a:lnTo>
                  <a:pt x="1493454" y="654871"/>
                </a:lnTo>
                <a:lnTo>
                  <a:pt x="1493461" y="473234"/>
                </a:lnTo>
                <a:cubicBezTo>
                  <a:pt x="1493461" y="449228"/>
                  <a:pt x="1480218" y="440967"/>
                  <a:pt x="1458692" y="440967"/>
                </a:cubicBezTo>
                <a:close/>
                <a:moveTo>
                  <a:pt x="1547658" y="427959"/>
                </a:moveTo>
                <a:cubicBezTo>
                  <a:pt x="1523784" y="427959"/>
                  <a:pt x="1515780" y="440652"/>
                  <a:pt x="1515780" y="461268"/>
                </a:cubicBezTo>
                <a:cubicBezTo>
                  <a:pt x="1515780" y="481987"/>
                  <a:pt x="1523784" y="494599"/>
                  <a:pt x="1547658" y="494599"/>
                </a:cubicBezTo>
                <a:lnTo>
                  <a:pt x="1583726" y="494548"/>
                </a:lnTo>
                <a:lnTo>
                  <a:pt x="1583726" y="682288"/>
                </a:lnTo>
                <a:cubicBezTo>
                  <a:pt x="1583726" y="707879"/>
                  <a:pt x="1597761" y="718561"/>
                  <a:pt x="1620813" y="718561"/>
                </a:cubicBezTo>
                <a:cubicBezTo>
                  <a:pt x="1643763" y="718561"/>
                  <a:pt x="1657886" y="707879"/>
                  <a:pt x="1657886" y="682288"/>
                </a:cubicBezTo>
                <a:lnTo>
                  <a:pt x="1657886" y="494540"/>
                </a:lnTo>
                <a:lnTo>
                  <a:pt x="1693946" y="494621"/>
                </a:lnTo>
                <a:cubicBezTo>
                  <a:pt x="1717813" y="494621"/>
                  <a:pt x="1725817" y="482002"/>
                  <a:pt x="1725817" y="461283"/>
                </a:cubicBezTo>
                <a:cubicBezTo>
                  <a:pt x="1725817" y="440666"/>
                  <a:pt x="1717813" y="427974"/>
                  <a:pt x="1693946" y="427974"/>
                </a:cubicBezTo>
                <a:close/>
                <a:moveTo>
                  <a:pt x="0" y="0"/>
                </a:moveTo>
                <a:lnTo>
                  <a:pt x="12048225" y="0"/>
                </a:lnTo>
                <a:lnTo>
                  <a:pt x="12048225" y="6857999"/>
                </a:lnTo>
                <a:lnTo>
                  <a:pt x="0" y="6857999"/>
                </a:lnTo>
                <a:close/>
              </a:path>
            </a:pathLst>
          </a:custGeom>
          <a:solidFill>
            <a:schemeClr val="accent1">
              <a:lumMod val="50000"/>
            </a:schemeClr>
          </a:solidFill>
        </p:spPr>
        <p:txBody>
          <a:bodyPr wrap="square" lIns="8676000" rIns="1332000" anchor="ctr" anchorCtr="0">
            <a:noAutofit/>
          </a:bodyPr>
          <a:lstStyle>
            <a:lvl1pPr marL="0" indent="0" algn="ctr">
              <a:buNone/>
              <a:defRPr sz="1600">
                <a:solidFill>
                  <a:schemeClr val="accent1">
                    <a:lumMod val="60000"/>
                    <a:lumOff val="40000"/>
                  </a:schemeClr>
                </a:solidFill>
              </a:defRPr>
            </a:lvl1pPr>
          </a:lstStyle>
          <a:p>
            <a:r>
              <a:rPr lang="en-US"/>
              <a:t>Drag picture file here to insert cover image. Arrange &gt; Send to back</a:t>
            </a:r>
          </a:p>
        </p:txBody>
      </p:sp>
      <p:sp>
        <p:nvSpPr>
          <p:cNvPr id="6" name="Text Placeholder 5">
            <a:extLst>
              <a:ext uri="{FF2B5EF4-FFF2-40B4-BE49-F238E27FC236}">
                <a16:creationId xmlns:a16="http://schemas.microsoft.com/office/drawing/2014/main" id="{7B80B3F6-3A37-1112-427F-AAD0F0AE6A96}"/>
              </a:ext>
            </a:extLst>
          </p:cNvPr>
          <p:cNvSpPr>
            <a:spLocks noGrp="1"/>
          </p:cNvSpPr>
          <p:nvPr>
            <p:ph type="body" sz="quarter" idx="12" hasCustomPrompt="1"/>
          </p:nvPr>
        </p:nvSpPr>
        <p:spPr>
          <a:xfrm>
            <a:off x="143775" y="0"/>
            <a:ext cx="12048226" cy="6858000"/>
          </a:xfrm>
          <a:custGeom>
            <a:avLst/>
            <a:gdLst>
              <a:gd name="connsiteX0" fmla="*/ 1523609 w 12048226"/>
              <a:gd name="connsiteY0" fmla="*/ 782487 h 6858000"/>
              <a:gd name="connsiteX1" fmla="*/ 1532098 w 12048226"/>
              <a:gd name="connsiteY1" fmla="*/ 792773 h 6858000"/>
              <a:gd name="connsiteX2" fmla="*/ 1523609 w 12048226"/>
              <a:gd name="connsiteY2" fmla="*/ 803044 h 6858000"/>
              <a:gd name="connsiteX3" fmla="*/ 1515120 w 12048226"/>
              <a:gd name="connsiteY3" fmla="*/ 792765 h 6858000"/>
              <a:gd name="connsiteX4" fmla="*/ 1523609 w 12048226"/>
              <a:gd name="connsiteY4" fmla="*/ 782487 h 6858000"/>
              <a:gd name="connsiteX5" fmla="*/ 1392875 w 12048226"/>
              <a:gd name="connsiteY5" fmla="*/ 782487 h 6858000"/>
              <a:gd name="connsiteX6" fmla="*/ 1401364 w 12048226"/>
              <a:gd name="connsiteY6" fmla="*/ 792773 h 6858000"/>
              <a:gd name="connsiteX7" fmla="*/ 1392875 w 12048226"/>
              <a:gd name="connsiteY7" fmla="*/ 803044 h 6858000"/>
              <a:gd name="connsiteX8" fmla="*/ 1384386 w 12048226"/>
              <a:gd name="connsiteY8" fmla="*/ 792765 h 6858000"/>
              <a:gd name="connsiteX9" fmla="*/ 1392875 w 12048226"/>
              <a:gd name="connsiteY9" fmla="*/ 782487 h 6858000"/>
              <a:gd name="connsiteX10" fmla="*/ 1105229 w 12048226"/>
              <a:gd name="connsiteY10" fmla="*/ 782487 h 6858000"/>
              <a:gd name="connsiteX11" fmla="*/ 1113718 w 12048226"/>
              <a:gd name="connsiteY11" fmla="*/ 792773 h 6858000"/>
              <a:gd name="connsiteX12" fmla="*/ 1105229 w 12048226"/>
              <a:gd name="connsiteY12" fmla="*/ 803044 h 6858000"/>
              <a:gd name="connsiteX13" fmla="*/ 1096740 w 12048226"/>
              <a:gd name="connsiteY13" fmla="*/ 792765 h 6858000"/>
              <a:gd name="connsiteX14" fmla="*/ 1105229 w 12048226"/>
              <a:gd name="connsiteY14" fmla="*/ 782487 h 6858000"/>
              <a:gd name="connsiteX15" fmla="*/ 1606353 w 12048226"/>
              <a:gd name="connsiteY15" fmla="*/ 781085 h 6858000"/>
              <a:gd name="connsiteX16" fmla="*/ 1614365 w 12048226"/>
              <a:gd name="connsiteY16" fmla="*/ 788407 h 6858000"/>
              <a:gd name="connsiteX17" fmla="*/ 1598342 w 12048226"/>
              <a:gd name="connsiteY17" fmla="*/ 788407 h 6858000"/>
              <a:gd name="connsiteX18" fmla="*/ 1606353 w 12048226"/>
              <a:gd name="connsiteY18" fmla="*/ 781085 h 6858000"/>
              <a:gd name="connsiteX19" fmla="*/ 1349243 w 12048226"/>
              <a:gd name="connsiteY19" fmla="*/ 781085 h 6858000"/>
              <a:gd name="connsiteX20" fmla="*/ 1357255 w 12048226"/>
              <a:gd name="connsiteY20" fmla="*/ 788407 h 6858000"/>
              <a:gd name="connsiteX21" fmla="*/ 1341231 w 12048226"/>
              <a:gd name="connsiteY21" fmla="*/ 788407 h 6858000"/>
              <a:gd name="connsiteX22" fmla="*/ 1349243 w 12048226"/>
              <a:gd name="connsiteY22" fmla="*/ 781085 h 6858000"/>
              <a:gd name="connsiteX23" fmla="*/ 1238025 w 12048226"/>
              <a:gd name="connsiteY23" fmla="*/ 781085 h 6858000"/>
              <a:gd name="connsiteX24" fmla="*/ 1246037 w 12048226"/>
              <a:gd name="connsiteY24" fmla="*/ 788407 h 6858000"/>
              <a:gd name="connsiteX25" fmla="*/ 1230013 w 12048226"/>
              <a:gd name="connsiteY25" fmla="*/ 788407 h 6858000"/>
              <a:gd name="connsiteX26" fmla="*/ 1238025 w 12048226"/>
              <a:gd name="connsiteY26" fmla="*/ 781085 h 6858000"/>
              <a:gd name="connsiteX27" fmla="*/ 1645701 w 12048226"/>
              <a:gd name="connsiteY27" fmla="*/ 770814 h 6858000"/>
              <a:gd name="connsiteX28" fmla="*/ 1629750 w 12048226"/>
              <a:gd name="connsiteY28" fmla="*/ 784592 h 6858000"/>
              <a:gd name="connsiteX29" fmla="*/ 1639508 w 12048226"/>
              <a:gd name="connsiteY29" fmla="*/ 796038 h 6858000"/>
              <a:gd name="connsiteX30" fmla="*/ 1649112 w 12048226"/>
              <a:gd name="connsiteY30" fmla="*/ 801570 h 6858000"/>
              <a:gd name="connsiteX31" fmla="*/ 1645620 w 12048226"/>
              <a:gd name="connsiteY31" fmla="*/ 803976 h 6858000"/>
              <a:gd name="connsiteX32" fmla="*/ 1633720 w 12048226"/>
              <a:gd name="connsiteY32" fmla="*/ 800476 h 6858000"/>
              <a:gd name="connsiteX33" fmla="*/ 1628642 w 12048226"/>
              <a:gd name="connsiteY33" fmla="*/ 806316 h 6858000"/>
              <a:gd name="connsiteX34" fmla="*/ 1645143 w 12048226"/>
              <a:gd name="connsiteY34" fmla="*/ 814724 h 6858000"/>
              <a:gd name="connsiteX35" fmla="*/ 1661012 w 12048226"/>
              <a:gd name="connsiteY35" fmla="*/ 801100 h 6858000"/>
              <a:gd name="connsiteX36" fmla="*/ 1641651 w 12048226"/>
              <a:gd name="connsiteY36" fmla="*/ 784123 h 6858000"/>
              <a:gd name="connsiteX37" fmla="*/ 1644908 w 12048226"/>
              <a:gd name="connsiteY37" fmla="*/ 781555 h 6858000"/>
              <a:gd name="connsiteX38" fmla="*/ 1654820 w 12048226"/>
              <a:gd name="connsiteY38" fmla="*/ 784592 h 6858000"/>
              <a:gd name="connsiteX39" fmla="*/ 1659978 w 12048226"/>
              <a:gd name="connsiteY39" fmla="*/ 779456 h 6858000"/>
              <a:gd name="connsiteX40" fmla="*/ 1645701 w 12048226"/>
              <a:gd name="connsiteY40" fmla="*/ 770814 h 6858000"/>
              <a:gd name="connsiteX41" fmla="*/ 1606669 w 12048226"/>
              <a:gd name="connsiteY41" fmla="*/ 770814 h 6858000"/>
              <a:gd name="connsiteX42" fmla="*/ 1585011 w 12048226"/>
              <a:gd name="connsiteY42" fmla="*/ 792765 h 6858000"/>
              <a:gd name="connsiteX43" fmla="*/ 1606669 w 12048226"/>
              <a:gd name="connsiteY43" fmla="*/ 814724 h 6858000"/>
              <a:gd name="connsiteX44" fmla="*/ 1626104 w 12048226"/>
              <a:gd name="connsiteY44" fmla="*/ 804908 h 6858000"/>
              <a:gd name="connsiteX45" fmla="*/ 1620954 w 12048226"/>
              <a:gd name="connsiteY45" fmla="*/ 799699 h 6858000"/>
              <a:gd name="connsiteX46" fmla="*/ 1608261 w 12048226"/>
              <a:gd name="connsiteY46" fmla="*/ 803514 h 6858000"/>
              <a:gd name="connsiteX47" fmla="*/ 1598342 w 12048226"/>
              <a:gd name="connsiteY47" fmla="*/ 796735 h 6858000"/>
              <a:gd name="connsiteX48" fmla="*/ 1620711 w 12048226"/>
              <a:gd name="connsiteY48" fmla="*/ 796735 h 6858000"/>
              <a:gd name="connsiteX49" fmla="*/ 1626742 w 12048226"/>
              <a:gd name="connsiteY49" fmla="*/ 791445 h 6858000"/>
              <a:gd name="connsiteX50" fmla="*/ 1606669 w 12048226"/>
              <a:gd name="connsiteY50" fmla="*/ 770814 h 6858000"/>
              <a:gd name="connsiteX51" fmla="*/ 1521863 w 12048226"/>
              <a:gd name="connsiteY51" fmla="*/ 770814 h 6858000"/>
              <a:gd name="connsiteX52" fmla="*/ 1502743 w 12048226"/>
              <a:gd name="connsiteY52" fmla="*/ 792765 h 6858000"/>
              <a:gd name="connsiteX53" fmla="*/ 1521863 w 12048226"/>
              <a:gd name="connsiteY53" fmla="*/ 814724 h 6858000"/>
              <a:gd name="connsiteX54" fmla="*/ 1532494 w 12048226"/>
              <a:gd name="connsiteY54" fmla="*/ 810058 h 6858000"/>
              <a:gd name="connsiteX55" fmla="*/ 1538290 w 12048226"/>
              <a:gd name="connsiteY55" fmla="*/ 813947 h 6858000"/>
              <a:gd name="connsiteX56" fmla="*/ 1544475 w 12048226"/>
              <a:gd name="connsiteY56" fmla="*/ 807637 h 6858000"/>
              <a:gd name="connsiteX57" fmla="*/ 1544475 w 12048226"/>
              <a:gd name="connsiteY57" fmla="*/ 777901 h 6858000"/>
              <a:gd name="connsiteX58" fmla="*/ 1538290 w 12048226"/>
              <a:gd name="connsiteY58" fmla="*/ 771591 h 6858000"/>
              <a:gd name="connsiteX59" fmla="*/ 1532494 w 12048226"/>
              <a:gd name="connsiteY59" fmla="*/ 775480 h 6858000"/>
              <a:gd name="connsiteX60" fmla="*/ 1521863 w 12048226"/>
              <a:gd name="connsiteY60" fmla="*/ 770814 h 6858000"/>
              <a:gd name="connsiteX61" fmla="*/ 1349566 w 12048226"/>
              <a:gd name="connsiteY61" fmla="*/ 770814 h 6858000"/>
              <a:gd name="connsiteX62" fmla="*/ 1327908 w 12048226"/>
              <a:gd name="connsiteY62" fmla="*/ 792765 h 6858000"/>
              <a:gd name="connsiteX63" fmla="*/ 1349566 w 12048226"/>
              <a:gd name="connsiteY63" fmla="*/ 814724 h 6858000"/>
              <a:gd name="connsiteX64" fmla="*/ 1369001 w 12048226"/>
              <a:gd name="connsiteY64" fmla="*/ 804908 h 6858000"/>
              <a:gd name="connsiteX65" fmla="*/ 1363843 w 12048226"/>
              <a:gd name="connsiteY65" fmla="*/ 799699 h 6858000"/>
              <a:gd name="connsiteX66" fmla="*/ 1351151 w 12048226"/>
              <a:gd name="connsiteY66" fmla="*/ 803514 h 6858000"/>
              <a:gd name="connsiteX67" fmla="*/ 1341231 w 12048226"/>
              <a:gd name="connsiteY67" fmla="*/ 796735 h 6858000"/>
              <a:gd name="connsiteX68" fmla="*/ 1363601 w 12048226"/>
              <a:gd name="connsiteY68" fmla="*/ 796735 h 6858000"/>
              <a:gd name="connsiteX69" fmla="*/ 1369632 w 12048226"/>
              <a:gd name="connsiteY69" fmla="*/ 791445 h 6858000"/>
              <a:gd name="connsiteX70" fmla="*/ 1349566 w 12048226"/>
              <a:gd name="connsiteY70" fmla="*/ 770814 h 6858000"/>
              <a:gd name="connsiteX71" fmla="*/ 1238340 w 12048226"/>
              <a:gd name="connsiteY71" fmla="*/ 770814 h 6858000"/>
              <a:gd name="connsiteX72" fmla="*/ 1216682 w 12048226"/>
              <a:gd name="connsiteY72" fmla="*/ 792765 h 6858000"/>
              <a:gd name="connsiteX73" fmla="*/ 1238340 w 12048226"/>
              <a:gd name="connsiteY73" fmla="*/ 814724 h 6858000"/>
              <a:gd name="connsiteX74" fmla="*/ 1257775 w 12048226"/>
              <a:gd name="connsiteY74" fmla="*/ 804908 h 6858000"/>
              <a:gd name="connsiteX75" fmla="*/ 1252625 w 12048226"/>
              <a:gd name="connsiteY75" fmla="*/ 799699 h 6858000"/>
              <a:gd name="connsiteX76" fmla="*/ 1239925 w 12048226"/>
              <a:gd name="connsiteY76" fmla="*/ 803514 h 6858000"/>
              <a:gd name="connsiteX77" fmla="*/ 1230013 w 12048226"/>
              <a:gd name="connsiteY77" fmla="*/ 796735 h 6858000"/>
              <a:gd name="connsiteX78" fmla="*/ 1252383 w 12048226"/>
              <a:gd name="connsiteY78" fmla="*/ 796735 h 6858000"/>
              <a:gd name="connsiteX79" fmla="*/ 1258414 w 12048226"/>
              <a:gd name="connsiteY79" fmla="*/ 791445 h 6858000"/>
              <a:gd name="connsiteX80" fmla="*/ 1238340 w 12048226"/>
              <a:gd name="connsiteY80" fmla="*/ 770814 h 6858000"/>
              <a:gd name="connsiteX81" fmla="*/ 1197254 w 12048226"/>
              <a:gd name="connsiteY81" fmla="*/ 770814 h 6858000"/>
              <a:gd name="connsiteX82" fmla="*/ 1186616 w 12048226"/>
              <a:gd name="connsiteY82" fmla="*/ 775480 h 6858000"/>
              <a:gd name="connsiteX83" fmla="*/ 1180431 w 12048226"/>
              <a:gd name="connsiteY83" fmla="*/ 771584 h 6858000"/>
              <a:gd name="connsiteX84" fmla="*/ 1174246 w 12048226"/>
              <a:gd name="connsiteY84" fmla="*/ 777894 h 6858000"/>
              <a:gd name="connsiteX85" fmla="*/ 1174246 w 12048226"/>
              <a:gd name="connsiteY85" fmla="*/ 807637 h 6858000"/>
              <a:gd name="connsiteX86" fmla="*/ 1180431 w 12048226"/>
              <a:gd name="connsiteY86" fmla="*/ 813947 h 6858000"/>
              <a:gd name="connsiteX87" fmla="*/ 1186616 w 12048226"/>
              <a:gd name="connsiteY87" fmla="*/ 807637 h 6858000"/>
              <a:gd name="connsiteX88" fmla="*/ 1186616 w 12048226"/>
              <a:gd name="connsiteY88" fmla="*/ 788415 h 6858000"/>
              <a:gd name="connsiteX89" fmla="*/ 1193439 w 12048226"/>
              <a:gd name="connsiteY89" fmla="*/ 781093 h 6858000"/>
              <a:gd name="connsiteX90" fmla="*/ 1200262 w 12048226"/>
              <a:gd name="connsiteY90" fmla="*/ 788415 h 6858000"/>
              <a:gd name="connsiteX91" fmla="*/ 1200262 w 12048226"/>
              <a:gd name="connsiteY91" fmla="*/ 807637 h 6858000"/>
              <a:gd name="connsiteX92" fmla="*/ 1206455 w 12048226"/>
              <a:gd name="connsiteY92" fmla="*/ 813947 h 6858000"/>
              <a:gd name="connsiteX93" fmla="*/ 1212640 w 12048226"/>
              <a:gd name="connsiteY93" fmla="*/ 807637 h 6858000"/>
              <a:gd name="connsiteX94" fmla="*/ 1212640 w 12048226"/>
              <a:gd name="connsiteY94" fmla="*/ 785135 h 6858000"/>
              <a:gd name="connsiteX95" fmla="*/ 1197254 w 12048226"/>
              <a:gd name="connsiteY95" fmla="*/ 770814 h 6858000"/>
              <a:gd name="connsiteX96" fmla="*/ 1153146 w 12048226"/>
              <a:gd name="connsiteY96" fmla="*/ 770814 h 6858000"/>
              <a:gd name="connsiteX97" fmla="*/ 1142507 w 12048226"/>
              <a:gd name="connsiteY97" fmla="*/ 775480 h 6858000"/>
              <a:gd name="connsiteX98" fmla="*/ 1136322 w 12048226"/>
              <a:gd name="connsiteY98" fmla="*/ 771584 h 6858000"/>
              <a:gd name="connsiteX99" fmla="*/ 1130130 w 12048226"/>
              <a:gd name="connsiteY99" fmla="*/ 777894 h 6858000"/>
              <a:gd name="connsiteX100" fmla="*/ 1130138 w 12048226"/>
              <a:gd name="connsiteY100" fmla="*/ 777894 h 6858000"/>
              <a:gd name="connsiteX101" fmla="*/ 1130138 w 12048226"/>
              <a:gd name="connsiteY101" fmla="*/ 807637 h 6858000"/>
              <a:gd name="connsiteX102" fmla="*/ 1136322 w 12048226"/>
              <a:gd name="connsiteY102" fmla="*/ 813947 h 6858000"/>
              <a:gd name="connsiteX103" fmla="*/ 1142507 w 12048226"/>
              <a:gd name="connsiteY103" fmla="*/ 807637 h 6858000"/>
              <a:gd name="connsiteX104" fmla="*/ 1142507 w 12048226"/>
              <a:gd name="connsiteY104" fmla="*/ 788415 h 6858000"/>
              <a:gd name="connsiteX105" fmla="*/ 1149331 w 12048226"/>
              <a:gd name="connsiteY105" fmla="*/ 781093 h 6858000"/>
              <a:gd name="connsiteX106" fmla="*/ 1156154 w 12048226"/>
              <a:gd name="connsiteY106" fmla="*/ 788415 h 6858000"/>
              <a:gd name="connsiteX107" fmla="*/ 1156154 w 12048226"/>
              <a:gd name="connsiteY107" fmla="*/ 807637 h 6858000"/>
              <a:gd name="connsiteX108" fmla="*/ 1162346 w 12048226"/>
              <a:gd name="connsiteY108" fmla="*/ 813947 h 6858000"/>
              <a:gd name="connsiteX109" fmla="*/ 1168531 w 12048226"/>
              <a:gd name="connsiteY109" fmla="*/ 807637 h 6858000"/>
              <a:gd name="connsiteX110" fmla="*/ 1168531 w 12048226"/>
              <a:gd name="connsiteY110" fmla="*/ 785135 h 6858000"/>
              <a:gd name="connsiteX111" fmla="*/ 1153146 w 12048226"/>
              <a:gd name="connsiteY111" fmla="*/ 770814 h 6858000"/>
              <a:gd name="connsiteX112" fmla="*/ 1105229 w 12048226"/>
              <a:gd name="connsiteY112" fmla="*/ 770814 h 6858000"/>
              <a:gd name="connsiteX113" fmla="*/ 1084363 w 12048226"/>
              <a:gd name="connsiteY113" fmla="*/ 792765 h 6858000"/>
              <a:gd name="connsiteX114" fmla="*/ 1105229 w 12048226"/>
              <a:gd name="connsiteY114" fmla="*/ 814724 h 6858000"/>
              <a:gd name="connsiteX115" fmla="*/ 1126088 w 12048226"/>
              <a:gd name="connsiteY115" fmla="*/ 792765 h 6858000"/>
              <a:gd name="connsiteX116" fmla="*/ 1105229 w 12048226"/>
              <a:gd name="connsiteY116" fmla="*/ 770814 h 6858000"/>
              <a:gd name="connsiteX117" fmla="*/ 1569149 w 12048226"/>
              <a:gd name="connsiteY117" fmla="*/ 770806 h 6858000"/>
              <a:gd name="connsiteX118" fmla="*/ 1569149 w 12048226"/>
              <a:gd name="connsiteY118" fmla="*/ 770814 h 6858000"/>
              <a:gd name="connsiteX119" fmla="*/ 1548283 w 12048226"/>
              <a:gd name="connsiteY119" fmla="*/ 792765 h 6858000"/>
              <a:gd name="connsiteX120" fmla="*/ 1569149 w 12048226"/>
              <a:gd name="connsiteY120" fmla="*/ 814724 h 6858000"/>
              <a:gd name="connsiteX121" fmla="*/ 1583822 w 12048226"/>
              <a:gd name="connsiteY121" fmla="*/ 806316 h 6858000"/>
              <a:gd name="connsiteX122" fmla="*/ 1578745 w 12048226"/>
              <a:gd name="connsiteY122" fmla="*/ 800939 h 6858000"/>
              <a:gd name="connsiteX123" fmla="*/ 1569149 w 12048226"/>
              <a:gd name="connsiteY123" fmla="*/ 803044 h 6858000"/>
              <a:gd name="connsiteX124" fmla="*/ 1560660 w 12048226"/>
              <a:gd name="connsiteY124" fmla="*/ 792765 h 6858000"/>
              <a:gd name="connsiteX125" fmla="*/ 1569860 w 12048226"/>
              <a:gd name="connsiteY125" fmla="*/ 782487 h 6858000"/>
              <a:gd name="connsiteX126" fmla="*/ 1578745 w 12048226"/>
              <a:gd name="connsiteY126" fmla="*/ 784512 h 6858000"/>
              <a:gd name="connsiteX127" fmla="*/ 1583822 w 12048226"/>
              <a:gd name="connsiteY127" fmla="*/ 778826 h 6858000"/>
              <a:gd name="connsiteX128" fmla="*/ 1569149 w 12048226"/>
              <a:gd name="connsiteY128" fmla="*/ 770806 h 6858000"/>
              <a:gd name="connsiteX129" fmla="*/ 1281657 w 12048226"/>
              <a:gd name="connsiteY129" fmla="*/ 770806 h 6858000"/>
              <a:gd name="connsiteX130" fmla="*/ 1281657 w 12048226"/>
              <a:gd name="connsiteY130" fmla="*/ 770814 h 6858000"/>
              <a:gd name="connsiteX131" fmla="*/ 1260791 w 12048226"/>
              <a:gd name="connsiteY131" fmla="*/ 792765 h 6858000"/>
              <a:gd name="connsiteX132" fmla="*/ 1281657 w 12048226"/>
              <a:gd name="connsiteY132" fmla="*/ 814724 h 6858000"/>
              <a:gd name="connsiteX133" fmla="*/ 1296330 w 12048226"/>
              <a:gd name="connsiteY133" fmla="*/ 806316 h 6858000"/>
              <a:gd name="connsiteX134" fmla="*/ 1291253 w 12048226"/>
              <a:gd name="connsiteY134" fmla="*/ 800939 h 6858000"/>
              <a:gd name="connsiteX135" fmla="*/ 1281657 w 12048226"/>
              <a:gd name="connsiteY135" fmla="*/ 803044 h 6858000"/>
              <a:gd name="connsiteX136" fmla="*/ 1273168 w 12048226"/>
              <a:gd name="connsiteY136" fmla="*/ 792765 h 6858000"/>
              <a:gd name="connsiteX137" fmla="*/ 1282368 w 12048226"/>
              <a:gd name="connsiteY137" fmla="*/ 782487 h 6858000"/>
              <a:gd name="connsiteX138" fmla="*/ 1291253 w 12048226"/>
              <a:gd name="connsiteY138" fmla="*/ 784512 h 6858000"/>
              <a:gd name="connsiteX139" fmla="*/ 1296330 w 12048226"/>
              <a:gd name="connsiteY139" fmla="*/ 778826 h 6858000"/>
              <a:gd name="connsiteX140" fmla="*/ 1281657 w 12048226"/>
              <a:gd name="connsiteY140" fmla="*/ 770806 h 6858000"/>
              <a:gd name="connsiteX141" fmla="*/ 1454357 w 12048226"/>
              <a:gd name="connsiteY141" fmla="*/ 769251 h 6858000"/>
              <a:gd name="connsiteX142" fmla="*/ 1461261 w 12048226"/>
              <a:gd name="connsiteY142" fmla="*/ 769251 h 6858000"/>
              <a:gd name="connsiteX143" fmla="*/ 1469743 w 12048226"/>
              <a:gd name="connsiteY143" fmla="*/ 776881 h 6858000"/>
              <a:gd name="connsiteX144" fmla="*/ 1461261 w 12048226"/>
              <a:gd name="connsiteY144" fmla="*/ 784438 h 6858000"/>
              <a:gd name="connsiteX145" fmla="*/ 1454357 w 12048226"/>
              <a:gd name="connsiteY145" fmla="*/ 784438 h 6858000"/>
              <a:gd name="connsiteX146" fmla="*/ 1447930 w 12048226"/>
              <a:gd name="connsiteY146" fmla="*/ 758040 h 6858000"/>
              <a:gd name="connsiteX147" fmla="*/ 1441503 w 12048226"/>
              <a:gd name="connsiteY147" fmla="*/ 764350 h 6858000"/>
              <a:gd name="connsiteX148" fmla="*/ 1441503 w 12048226"/>
              <a:gd name="connsiteY148" fmla="*/ 807248 h 6858000"/>
              <a:gd name="connsiteX149" fmla="*/ 1447930 w 12048226"/>
              <a:gd name="connsiteY149" fmla="*/ 813947 h 6858000"/>
              <a:gd name="connsiteX150" fmla="*/ 1454357 w 12048226"/>
              <a:gd name="connsiteY150" fmla="*/ 807248 h 6858000"/>
              <a:gd name="connsiteX151" fmla="*/ 1454357 w 12048226"/>
              <a:gd name="connsiteY151" fmla="*/ 795649 h 6858000"/>
              <a:gd name="connsiteX152" fmla="*/ 1464115 w 12048226"/>
              <a:gd name="connsiteY152" fmla="*/ 795649 h 6858000"/>
              <a:gd name="connsiteX153" fmla="*/ 1483073 w 12048226"/>
              <a:gd name="connsiteY153" fmla="*/ 776881 h 6858000"/>
              <a:gd name="connsiteX154" fmla="*/ 1463719 w 12048226"/>
              <a:gd name="connsiteY154" fmla="*/ 758040 h 6858000"/>
              <a:gd name="connsiteX155" fmla="*/ 1312515 w 12048226"/>
              <a:gd name="connsiteY155" fmla="*/ 757806 h 6858000"/>
              <a:gd name="connsiteX156" fmla="*/ 1306330 w 12048226"/>
              <a:gd name="connsiteY156" fmla="*/ 764115 h 6858000"/>
              <a:gd name="connsiteX157" fmla="*/ 1306330 w 12048226"/>
              <a:gd name="connsiteY157" fmla="*/ 772054 h 6858000"/>
              <a:gd name="connsiteX158" fmla="*/ 1304900 w 12048226"/>
              <a:gd name="connsiteY158" fmla="*/ 772054 h 6858000"/>
              <a:gd name="connsiteX159" fmla="*/ 1298392 w 12048226"/>
              <a:gd name="connsiteY159" fmla="*/ 777659 h 6858000"/>
              <a:gd name="connsiteX160" fmla="*/ 1304900 w 12048226"/>
              <a:gd name="connsiteY160" fmla="*/ 783264 h 6858000"/>
              <a:gd name="connsiteX161" fmla="*/ 1306330 w 12048226"/>
              <a:gd name="connsiteY161" fmla="*/ 783264 h 6858000"/>
              <a:gd name="connsiteX162" fmla="*/ 1306330 w 12048226"/>
              <a:gd name="connsiteY162" fmla="*/ 807637 h 6858000"/>
              <a:gd name="connsiteX163" fmla="*/ 1312515 w 12048226"/>
              <a:gd name="connsiteY163" fmla="*/ 813947 h 6858000"/>
              <a:gd name="connsiteX164" fmla="*/ 1318707 w 12048226"/>
              <a:gd name="connsiteY164" fmla="*/ 807637 h 6858000"/>
              <a:gd name="connsiteX165" fmla="*/ 1318707 w 12048226"/>
              <a:gd name="connsiteY165" fmla="*/ 783264 h 6858000"/>
              <a:gd name="connsiteX166" fmla="*/ 1322112 w 12048226"/>
              <a:gd name="connsiteY166" fmla="*/ 783264 h 6858000"/>
              <a:gd name="connsiteX167" fmla="*/ 1328619 w 12048226"/>
              <a:gd name="connsiteY167" fmla="*/ 777666 h 6858000"/>
              <a:gd name="connsiteX168" fmla="*/ 1322112 w 12048226"/>
              <a:gd name="connsiteY168" fmla="*/ 772054 h 6858000"/>
              <a:gd name="connsiteX169" fmla="*/ 1318707 w 12048226"/>
              <a:gd name="connsiteY169" fmla="*/ 772054 h 6858000"/>
              <a:gd name="connsiteX170" fmla="*/ 1318707 w 12048226"/>
              <a:gd name="connsiteY170" fmla="*/ 764115 h 6858000"/>
              <a:gd name="connsiteX171" fmla="*/ 1312515 w 12048226"/>
              <a:gd name="connsiteY171" fmla="*/ 757806 h 6858000"/>
              <a:gd name="connsiteX172" fmla="*/ 1065801 w 12048226"/>
              <a:gd name="connsiteY172" fmla="*/ 756793 h 6858000"/>
              <a:gd name="connsiteX173" fmla="*/ 1037797 w 12048226"/>
              <a:gd name="connsiteY173" fmla="*/ 785759 h 6858000"/>
              <a:gd name="connsiteX174" fmla="*/ 1065559 w 12048226"/>
              <a:gd name="connsiteY174" fmla="*/ 814724 h 6858000"/>
              <a:gd name="connsiteX175" fmla="*/ 1083336 w 12048226"/>
              <a:gd name="connsiteY175" fmla="*/ 805377 h 6858000"/>
              <a:gd name="connsiteX176" fmla="*/ 1077628 w 12048226"/>
              <a:gd name="connsiteY176" fmla="*/ 799545 h 6858000"/>
              <a:gd name="connsiteX177" fmla="*/ 1065009 w 12048226"/>
              <a:gd name="connsiteY177" fmla="*/ 802112 h 6858000"/>
              <a:gd name="connsiteX178" fmla="*/ 1051597 w 12048226"/>
              <a:gd name="connsiteY178" fmla="*/ 785759 h 6858000"/>
              <a:gd name="connsiteX179" fmla="*/ 1066117 w 12048226"/>
              <a:gd name="connsiteY179" fmla="*/ 768943 h 6858000"/>
              <a:gd name="connsiteX180" fmla="*/ 1077305 w 12048226"/>
              <a:gd name="connsiteY180" fmla="*/ 771591 h 6858000"/>
              <a:gd name="connsiteX181" fmla="*/ 1082859 w 12048226"/>
              <a:gd name="connsiteY181" fmla="*/ 765597 h 6858000"/>
              <a:gd name="connsiteX182" fmla="*/ 1065801 w 12048226"/>
              <a:gd name="connsiteY182" fmla="*/ 756793 h 6858000"/>
              <a:gd name="connsiteX183" fmla="*/ 1492751 w 12048226"/>
              <a:gd name="connsiteY183" fmla="*/ 753521 h 6858000"/>
              <a:gd name="connsiteX184" fmla="*/ 1486566 w 12048226"/>
              <a:gd name="connsiteY184" fmla="*/ 759831 h 6858000"/>
              <a:gd name="connsiteX185" fmla="*/ 1486566 w 12048226"/>
              <a:gd name="connsiteY185" fmla="*/ 807637 h 6858000"/>
              <a:gd name="connsiteX186" fmla="*/ 1492751 w 12048226"/>
              <a:gd name="connsiteY186" fmla="*/ 813947 h 6858000"/>
              <a:gd name="connsiteX187" fmla="*/ 1498943 w 12048226"/>
              <a:gd name="connsiteY187" fmla="*/ 807637 h 6858000"/>
              <a:gd name="connsiteX188" fmla="*/ 1498943 w 12048226"/>
              <a:gd name="connsiteY188" fmla="*/ 759831 h 6858000"/>
              <a:gd name="connsiteX189" fmla="*/ 1492751 w 12048226"/>
              <a:gd name="connsiteY189" fmla="*/ 753521 h 6858000"/>
              <a:gd name="connsiteX190" fmla="*/ 1407549 w 12048226"/>
              <a:gd name="connsiteY190" fmla="*/ 753521 h 6858000"/>
              <a:gd name="connsiteX191" fmla="*/ 1401364 w 12048226"/>
              <a:gd name="connsiteY191" fmla="*/ 759831 h 6858000"/>
              <a:gd name="connsiteX192" fmla="*/ 1401364 w 12048226"/>
              <a:gd name="connsiteY192" fmla="*/ 774240 h 6858000"/>
              <a:gd name="connsiteX193" fmla="*/ 1391129 w 12048226"/>
              <a:gd name="connsiteY193" fmla="*/ 770814 h 6858000"/>
              <a:gd name="connsiteX194" fmla="*/ 1372009 w 12048226"/>
              <a:gd name="connsiteY194" fmla="*/ 792765 h 6858000"/>
              <a:gd name="connsiteX195" fmla="*/ 1391129 w 12048226"/>
              <a:gd name="connsiteY195" fmla="*/ 814724 h 6858000"/>
              <a:gd name="connsiteX196" fmla="*/ 1401760 w 12048226"/>
              <a:gd name="connsiteY196" fmla="*/ 810058 h 6858000"/>
              <a:gd name="connsiteX197" fmla="*/ 1407549 w 12048226"/>
              <a:gd name="connsiteY197" fmla="*/ 813947 h 6858000"/>
              <a:gd name="connsiteX198" fmla="*/ 1413741 w 12048226"/>
              <a:gd name="connsiteY198" fmla="*/ 807637 h 6858000"/>
              <a:gd name="connsiteX199" fmla="*/ 1413741 w 12048226"/>
              <a:gd name="connsiteY199" fmla="*/ 759831 h 6858000"/>
              <a:gd name="connsiteX200" fmla="*/ 1407549 w 12048226"/>
              <a:gd name="connsiteY200" fmla="*/ 753521 h 6858000"/>
              <a:gd name="connsiteX201" fmla="*/ 660987 w 12048226"/>
              <a:gd name="connsiteY201" fmla="*/ 650212 h 6858000"/>
              <a:gd name="connsiteX202" fmla="*/ 660989 w 12048226"/>
              <a:gd name="connsiteY202" fmla="*/ 650212 h 6858000"/>
              <a:gd name="connsiteX203" fmla="*/ 660987 w 12048226"/>
              <a:gd name="connsiteY203" fmla="*/ 650219 h 6858000"/>
              <a:gd name="connsiteX204" fmla="*/ 675697 w 12048226"/>
              <a:gd name="connsiteY204" fmla="*/ 592061 h 6858000"/>
              <a:gd name="connsiteX205" fmla="*/ 692293 w 12048226"/>
              <a:gd name="connsiteY205" fmla="*/ 650212 h 6858000"/>
              <a:gd name="connsiteX206" fmla="*/ 660989 w 12048226"/>
              <a:gd name="connsiteY206" fmla="*/ 650212 h 6858000"/>
              <a:gd name="connsiteX207" fmla="*/ 547135 w 12048226"/>
              <a:gd name="connsiteY207" fmla="*/ 578135 h 6858000"/>
              <a:gd name="connsiteX208" fmla="*/ 479651 w 12048226"/>
              <a:gd name="connsiteY208" fmla="*/ 649405 h 6858000"/>
              <a:gd name="connsiteX209" fmla="*/ 544978 w 12048226"/>
              <a:gd name="connsiteY209" fmla="*/ 720315 h 6858000"/>
              <a:gd name="connsiteX210" fmla="*/ 590524 w 12048226"/>
              <a:gd name="connsiteY210" fmla="*/ 703558 h 6858000"/>
              <a:gd name="connsiteX211" fmla="*/ 591530 w 12048226"/>
              <a:gd name="connsiteY211" fmla="*/ 676822 h 6858000"/>
              <a:gd name="connsiteX212" fmla="*/ 566856 w 12048226"/>
              <a:gd name="connsiteY212" fmla="*/ 674841 h 6858000"/>
              <a:gd name="connsiteX213" fmla="*/ 546658 w 12048226"/>
              <a:gd name="connsiteY213" fmla="*/ 682765 h 6858000"/>
              <a:gd name="connsiteX214" fmla="*/ 546658 w 12048226"/>
              <a:gd name="connsiteY214" fmla="*/ 682758 h 6858000"/>
              <a:gd name="connsiteX215" fmla="*/ 519996 w 12048226"/>
              <a:gd name="connsiteY215" fmla="*/ 649398 h 6858000"/>
              <a:gd name="connsiteX216" fmla="*/ 548044 w 12048226"/>
              <a:gd name="connsiteY216" fmla="*/ 614328 h 6858000"/>
              <a:gd name="connsiteX217" fmla="*/ 569563 w 12048226"/>
              <a:gd name="connsiteY217" fmla="*/ 623711 h 6858000"/>
              <a:gd name="connsiteX218" fmla="*/ 594083 w 12048226"/>
              <a:gd name="connsiteY218" fmla="*/ 618510 h 6858000"/>
              <a:gd name="connsiteX219" fmla="*/ 591816 w 12048226"/>
              <a:gd name="connsiteY219" fmla="*/ 593946 h 6858000"/>
              <a:gd name="connsiteX220" fmla="*/ 547135 w 12048226"/>
              <a:gd name="connsiteY220" fmla="*/ 578135 h 6858000"/>
              <a:gd name="connsiteX221" fmla="*/ 920628 w 12048226"/>
              <a:gd name="connsiteY221" fmla="*/ 559331 h 6858000"/>
              <a:gd name="connsiteX222" fmla="*/ 939102 w 12048226"/>
              <a:gd name="connsiteY222" fmla="*/ 632589 h 6858000"/>
              <a:gd name="connsiteX223" fmla="*/ 899660 w 12048226"/>
              <a:gd name="connsiteY223" fmla="*/ 632596 h 6858000"/>
              <a:gd name="connsiteX224" fmla="*/ 676812 w 12048226"/>
              <a:gd name="connsiteY224" fmla="*/ 556998 h 6858000"/>
              <a:gd name="connsiteX225" fmla="*/ 641126 w 12048226"/>
              <a:gd name="connsiteY225" fmla="*/ 587299 h 6858000"/>
              <a:gd name="connsiteX226" fmla="*/ 604949 w 12048226"/>
              <a:gd name="connsiteY226" fmla="*/ 693205 h 6858000"/>
              <a:gd name="connsiteX227" fmla="*/ 624809 w 12048226"/>
              <a:gd name="connsiteY227" fmla="*/ 718393 h 6858000"/>
              <a:gd name="connsiteX228" fmla="*/ 649424 w 12048226"/>
              <a:gd name="connsiteY228" fmla="*/ 698649 h 6858000"/>
              <a:gd name="connsiteX229" fmla="*/ 653386 w 12048226"/>
              <a:gd name="connsiteY229" fmla="*/ 686742 h 6858000"/>
              <a:gd name="connsiteX230" fmla="*/ 699828 w 12048226"/>
              <a:gd name="connsiteY230" fmla="*/ 686793 h 6858000"/>
              <a:gd name="connsiteX231" fmla="*/ 703335 w 12048226"/>
              <a:gd name="connsiteY231" fmla="*/ 698972 h 6858000"/>
              <a:gd name="connsiteX232" fmla="*/ 728647 w 12048226"/>
              <a:gd name="connsiteY232" fmla="*/ 718415 h 6858000"/>
              <a:gd name="connsiteX233" fmla="*/ 749535 w 12048226"/>
              <a:gd name="connsiteY233" fmla="*/ 693323 h 6858000"/>
              <a:gd name="connsiteX234" fmla="*/ 712381 w 12048226"/>
              <a:gd name="connsiteY234" fmla="*/ 587270 h 6858000"/>
              <a:gd name="connsiteX235" fmla="*/ 676812 w 12048226"/>
              <a:gd name="connsiteY235" fmla="*/ 556998 h 6858000"/>
              <a:gd name="connsiteX236" fmla="*/ 741802 w 12048226"/>
              <a:gd name="connsiteY236" fmla="*/ 543638 h 6858000"/>
              <a:gd name="connsiteX237" fmla="*/ 720782 w 12048226"/>
              <a:gd name="connsiteY237" fmla="*/ 565619 h 6858000"/>
              <a:gd name="connsiteX238" fmla="*/ 741794 w 12048226"/>
              <a:gd name="connsiteY238" fmla="*/ 587585 h 6858000"/>
              <a:gd name="connsiteX239" fmla="*/ 741802 w 12048226"/>
              <a:gd name="connsiteY239" fmla="*/ 587585 h 6858000"/>
              <a:gd name="connsiteX240" fmla="*/ 762770 w 12048226"/>
              <a:gd name="connsiteY240" fmla="*/ 587717 h 6858000"/>
              <a:gd name="connsiteX241" fmla="*/ 762726 w 12048226"/>
              <a:gd name="connsiteY241" fmla="*/ 694834 h 6858000"/>
              <a:gd name="connsiteX242" fmla="*/ 788148 w 12048226"/>
              <a:gd name="connsiteY242" fmla="*/ 718415 h 6858000"/>
              <a:gd name="connsiteX243" fmla="*/ 813563 w 12048226"/>
              <a:gd name="connsiteY243" fmla="*/ 694834 h 6858000"/>
              <a:gd name="connsiteX244" fmla="*/ 813533 w 12048226"/>
              <a:gd name="connsiteY244" fmla="*/ 587717 h 6858000"/>
              <a:gd name="connsiteX245" fmla="*/ 833702 w 12048226"/>
              <a:gd name="connsiteY245" fmla="*/ 587717 h 6858000"/>
              <a:gd name="connsiteX246" fmla="*/ 854722 w 12048226"/>
              <a:gd name="connsiteY246" fmla="*/ 565736 h 6858000"/>
              <a:gd name="connsiteX247" fmla="*/ 833702 w 12048226"/>
              <a:gd name="connsiteY247" fmla="*/ 543638 h 6858000"/>
              <a:gd name="connsiteX248" fmla="*/ 1079851 w 12048226"/>
              <a:gd name="connsiteY248" fmla="*/ 543000 h 6858000"/>
              <a:gd name="connsiteX249" fmla="*/ 1089983 w 12048226"/>
              <a:gd name="connsiteY249" fmla="*/ 543000 h 6858000"/>
              <a:gd name="connsiteX250" fmla="*/ 1126579 w 12048226"/>
              <a:gd name="connsiteY250" fmla="*/ 575267 h 6858000"/>
              <a:gd name="connsiteX251" fmla="*/ 1089910 w 12048226"/>
              <a:gd name="connsiteY251" fmla="*/ 607402 h 6858000"/>
              <a:gd name="connsiteX252" fmla="*/ 1079859 w 12048226"/>
              <a:gd name="connsiteY252" fmla="*/ 607402 h 6858000"/>
              <a:gd name="connsiteX253" fmla="*/ 1079851 w 12048226"/>
              <a:gd name="connsiteY253" fmla="*/ 607394 h 6858000"/>
              <a:gd name="connsiteX254" fmla="*/ 922037 w 12048226"/>
              <a:gd name="connsiteY254" fmla="*/ 515164 h 6858000"/>
              <a:gd name="connsiteX255" fmla="*/ 877077 w 12048226"/>
              <a:gd name="connsiteY255" fmla="*/ 553330 h 6858000"/>
              <a:gd name="connsiteX256" fmla="*/ 829065 w 12048226"/>
              <a:gd name="connsiteY256" fmla="*/ 686698 h 6858000"/>
              <a:gd name="connsiteX257" fmla="*/ 854084 w 12048226"/>
              <a:gd name="connsiteY257" fmla="*/ 718429 h 6858000"/>
              <a:gd name="connsiteX258" fmla="*/ 885096 w 12048226"/>
              <a:gd name="connsiteY258" fmla="*/ 693558 h 6858000"/>
              <a:gd name="connsiteX259" fmla="*/ 890085 w 12048226"/>
              <a:gd name="connsiteY259" fmla="*/ 678613 h 6858000"/>
              <a:gd name="connsiteX260" fmla="*/ 890093 w 12048226"/>
              <a:gd name="connsiteY260" fmla="*/ 678613 h 6858000"/>
              <a:gd name="connsiteX261" fmla="*/ 948640 w 12048226"/>
              <a:gd name="connsiteY261" fmla="*/ 678664 h 6858000"/>
              <a:gd name="connsiteX262" fmla="*/ 953006 w 12048226"/>
              <a:gd name="connsiteY262" fmla="*/ 693910 h 6858000"/>
              <a:gd name="connsiteX263" fmla="*/ 984891 w 12048226"/>
              <a:gd name="connsiteY263" fmla="*/ 718415 h 6858000"/>
              <a:gd name="connsiteX264" fmla="*/ 1011216 w 12048226"/>
              <a:gd name="connsiteY264" fmla="*/ 686800 h 6858000"/>
              <a:gd name="connsiteX265" fmla="*/ 966835 w 12048226"/>
              <a:gd name="connsiteY265" fmla="*/ 553300 h 6858000"/>
              <a:gd name="connsiteX266" fmla="*/ 922037 w 12048226"/>
              <a:gd name="connsiteY266" fmla="*/ 515164 h 6858000"/>
              <a:gd name="connsiteX267" fmla="*/ 1050093 w 12048226"/>
              <a:gd name="connsiteY267" fmla="*/ 496360 h 6858000"/>
              <a:gd name="connsiteX268" fmla="*/ 1020665 w 12048226"/>
              <a:gd name="connsiteY268" fmla="*/ 527138 h 6858000"/>
              <a:gd name="connsiteX269" fmla="*/ 1020665 w 12048226"/>
              <a:gd name="connsiteY269" fmla="*/ 689346 h 6858000"/>
              <a:gd name="connsiteX270" fmla="*/ 1051252 w 12048226"/>
              <a:gd name="connsiteY270" fmla="*/ 718400 h 6858000"/>
              <a:gd name="connsiteX271" fmla="*/ 1081817 w 12048226"/>
              <a:gd name="connsiteY271" fmla="*/ 689346 h 6858000"/>
              <a:gd name="connsiteX272" fmla="*/ 1081788 w 12048226"/>
              <a:gd name="connsiteY272" fmla="*/ 654027 h 6858000"/>
              <a:gd name="connsiteX273" fmla="*/ 1104239 w 12048226"/>
              <a:gd name="connsiteY273" fmla="*/ 654027 h 6858000"/>
              <a:gd name="connsiteX274" fmla="*/ 1187790 w 12048226"/>
              <a:gd name="connsiteY274" fmla="*/ 575575 h 6858000"/>
              <a:gd name="connsiteX275" fmla="*/ 1090710 w 12048226"/>
              <a:gd name="connsiteY275" fmla="*/ 496360 h 6858000"/>
              <a:gd name="connsiteX276" fmla="*/ 1373249 w 12048226"/>
              <a:gd name="connsiteY276" fmla="*/ 455046 h 6858000"/>
              <a:gd name="connsiteX277" fmla="*/ 1341129 w 12048226"/>
              <a:gd name="connsiteY277" fmla="*/ 485567 h 6858000"/>
              <a:gd name="connsiteX278" fmla="*/ 1341187 w 12048226"/>
              <a:gd name="connsiteY278" fmla="*/ 613961 h 6858000"/>
              <a:gd name="connsiteX279" fmla="*/ 1302339 w 12048226"/>
              <a:gd name="connsiteY279" fmla="*/ 666169 h 6858000"/>
              <a:gd name="connsiteX280" fmla="*/ 1263696 w 12048226"/>
              <a:gd name="connsiteY280" fmla="*/ 613961 h 6858000"/>
              <a:gd name="connsiteX281" fmla="*/ 1263704 w 12048226"/>
              <a:gd name="connsiteY281" fmla="*/ 501224 h 6858000"/>
              <a:gd name="connsiteX282" fmla="*/ 1231451 w 12048226"/>
              <a:gd name="connsiteY282" fmla="*/ 470718 h 6858000"/>
              <a:gd name="connsiteX283" fmla="*/ 1199463 w 12048226"/>
              <a:gd name="connsiteY283" fmla="*/ 500798 h 6858000"/>
              <a:gd name="connsiteX284" fmla="*/ 1199470 w 12048226"/>
              <a:gd name="connsiteY284" fmla="*/ 500798 h 6858000"/>
              <a:gd name="connsiteX285" fmla="*/ 1199375 w 12048226"/>
              <a:gd name="connsiteY285" fmla="*/ 611158 h 6858000"/>
              <a:gd name="connsiteX286" fmla="*/ 1302339 w 12048226"/>
              <a:gd name="connsiteY286" fmla="*/ 720351 h 6858000"/>
              <a:gd name="connsiteX287" fmla="*/ 1405348 w 12048226"/>
              <a:gd name="connsiteY287" fmla="*/ 610813 h 6858000"/>
              <a:gd name="connsiteX288" fmla="*/ 1405348 w 12048226"/>
              <a:gd name="connsiteY288" fmla="*/ 485567 h 6858000"/>
              <a:gd name="connsiteX289" fmla="*/ 1373249 w 12048226"/>
              <a:gd name="connsiteY289" fmla="*/ 455046 h 6858000"/>
              <a:gd name="connsiteX290" fmla="*/ 1458693 w 12048226"/>
              <a:gd name="connsiteY290" fmla="*/ 440967 h 6858000"/>
              <a:gd name="connsiteX291" fmla="*/ 1423910 w 12048226"/>
              <a:gd name="connsiteY291" fmla="*/ 473234 h 6858000"/>
              <a:gd name="connsiteX292" fmla="*/ 1423910 w 12048226"/>
              <a:gd name="connsiteY292" fmla="*/ 683425 h 6858000"/>
              <a:gd name="connsiteX293" fmla="*/ 1455781 w 12048226"/>
              <a:gd name="connsiteY293" fmla="*/ 716764 h 6858000"/>
              <a:gd name="connsiteX294" fmla="*/ 1541078 w 12048226"/>
              <a:gd name="connsiteY294" fmla="*/ 716712 h 6858000"/>
              <a:gd name="connsiteX295" fmla="*/ 1570726 w 12048226"/>
              <a:gd name="connsiteY295" fmla="*/ 685847 h 6858000"/>
              <a:gd name="connsiteX296" fmla="*/ 1541078 w 12048226"/>
              <a:gd name="connsiteY296" fmla="*/ 654871 h 6858000"/>
              <a:gd name="connsiteX297" fmla="*/ 1493455 w 12048226"/>
              <a:gd name="connsiteY297" fmla="*/ 654871 h 6858000"/>
              <a:gd name="connsiteX298" fmla="*/ 1493462 w 12048226"/>
              <a:gd name="connsiteY298" fmla="*/ 473234 h 6858000"/>
              <a:gd name="connsiteX299" fmla="*/ 1458693 w 12048226"/>
              <a:gd name="connsiteY299" fmla="*/ 440967 h 6858000"/>
              <a:gd name="connsiteX300" fmla="*/ 1547659 w 12048226"/>
              <a:gd name="connsiteY300" fmla="*/ 427959 h 6858000"/>
              <a:gd name="connsiteX301" fmla="*/ 1515781 w 12048226"/>
              <a:gd name="connsiteY301" fmla="*/ 461268 h 6858000"/>
              <a:gd name="connsiteX302" fmla="*/ 1547659 w 12048226"/>
              <a:gd name="connsiteY302" fmla="*/ 494599 h 6858000"/>
              <a:gd name="connsiteX303" fmla="*/ 1583727 w 12048226"/>
              <a:gd name="connsiteY303" fmla="*/ 494548 h 6858000"/>
              <a:gd name="connsiteX304" fmla="*/ 1583727 w 12048226"/>
              <a:gd name="connsiteY304" fmla="*/ 682288 h 6858000"/>
              <a:gd name="connsiteX305" fmla="*/ 1620814 w 12048226"/>
              <a:gd name="connsiteY305" fmla="*/ 718561 h 6858000"/>
              <a:gd name="connsiteX306" fmla="*/ 1657887 w 12048226"/>
              <a:gd name="connsiteY306" fmla="*/ 682288 h 6858000"/>
              <a:gd name="connsiteX307" fmla="*/ 1657887 w 12048226"/>
              <a:gd name="connsiteY307" fmla="*/ 494540 h 6858000"/>
              <a:gd name="connsiteX308" fmla="*/ 1693947 w 12048226"/>
              <a:gd name="connsiteY308" fmla="*/ 494621 h 6858000"/>
              <a:gd name="connsiteX309" fmla="*/ 1725818 w 12048226"/>
              <a:gd name="connsiteY309" fmla="*/ 461283 h 6858000"/>
              <a:gd name="connsiteX310" fmla="*/ 1693947 w 12048226"/>
              <a:gd name="connsiteY310" fmla="*/ 427974 h 6858000"/>
              <a:gd name="connsiteX311" fmla="*/ 0 w 12048226"/>
              <a:gd name="connsiteY311" fmla="*/ 0 h 6858000"/>
              <a:gd name="connsiteX312" fmla="*/ 10675118 w 12048226"/>
              <a:gd name="connsiteY312" fmla="*/ 0 h 6858000"/>
              <a:gd name="connsiteX313" fmla="*/ 7850911 w 12048226"/>
              <a:gd name="connsiteY313" fmla="*/ 2164081 h 6858000"/>
              <a:gd name="connsiteX314" fmla="*/ 7434955 w 12048226"/>
              <a:gd name="connsiteY314" fmla="*/ 5307264 h 6858000"/>
              <a:gd name="connsiteX315" fmla="*/ 10578138 w 12048226"/>
              <a:gd name="connsiteY315" fmla="*/ 5723219 h 6858000"/>
              <a:gd name="connsiteX316" fmla="*/ 12048226 w 12048226"/>
              <a:gd name="connsiteY316" fmla="*/ 4596748 h 6858000"/>
              <a:gd name="connsiteX317" fmla="*/ 12048226 w 12048226"/>
              <a:gd name="connsiteY317" fmla="*/ 6858000 h 6858000"/>
              <a:gd name="connsiteX318" fmla="*/ 0 w 12048226"/>
              <a:gd name="connsiteY31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Lst>
            <a:rect l="l" t="t" r="r" b="b"/>
            <a:pathLst>
              <a:path w="12048226" h="6858000">
                <a:moveTo>
                  <a:pt x="1523609" y="782487"/>
                </a:moveTo>
                <a:cubicBezTo>
                  <a:pt x="1529082" y="782487"/>
                  <a:pt x="1532098" y="787160"/>
                  <a:pt x="1532098" y="792773"/>
                </a:cubicBezTo>
                <a:cubicBezTo>
                  <a:pt x="1532098" y="798371"/>
                  <a:pt x="1529082" y="803044"/>
                  <a:pt x="1523609" y="803044"/>
                </a:cubicBezTo>
                <a:cubicBezTo>
                  <a:pt x="1518136" y="803044"/>
                  <a:pt x="1515120" y="798371"/>
                  <a:pt x="1515120" y="792765"/>
                </a:cubicBezTo>
                <a:cubicBezTo>
                  <a:pt x="1515120" y="787160"/>
                  <a:pt x="1518136" y="782487"/>
                  <a:pt x="1523609" y="782487"/>
                </a:cubicBezTo>
                <a:close/>
                <a:moveTo>
                  <a:pt x="1392875" y="782487"/>
                </a:moveTo>
                <a:cubicBezTo>
                  <a:pt x="1398348" y="782487"/>
                  <a:pt x="1401364" y="787160"/>
                  <a:pt x="1401364" y="792773"/>
                </a:cubicBezTo>
                <a:cubicBezTo>
                  <a:pt x="1401364" y="798378"/>
                  <a:pt x="1398348" y="803044"/>
                  <a:pt x="1392875" y="803044"/>
                </a:cubicBezTo>
                <a:cubicBezTo>
                  <a:pt x="1387402" y="803044"/>
                  <a:pt x="1384386" y="798378"/>
                  <a:pt x="1384386" y="792765"/>
                </a:cubicBezTo>
                <a:cubicBezTo>
                  <a:pt x="1384386" y="787160"/>
                  <a:pt x="1387402" y="782487"/>
                  <a:pt x="1392875" y="782487"/>
                </a:cubicBezTo>
                <a:close/>
                <a:moveTo>
                  <a:pt x="1105229" y="782487"/>
                </a:moveTo>
                <a:cubicBezTo>
                  <a:pt x="1110695" y="782487"/>
                  <a:pt x="1113718" y="787160"/>
                  <a:pt x="1113718" y="792773"/>
                </a:cubicBezTo>
                <a:cubicBezTo>
                  <a:pt x="1113718" y="798371"/>
                  <a:pt x="1110695" y="803044"/>
                  <a:pt x="1105229" y="803044"/>
                </a:cubicBezTo>
                <a:cubicBezTo>
                  <a:pt x="1099749" y="803044"/>
                  <a:pt x="1096740" y="798371"/>
                  <a:pt x="1096740" y="792765"/>
                </a:cubicBezTo>
                <a:cubicBezTo>
                  <a:pt x="1096740" y="787160"/>
                  <a:pt x="1099749" y="782487"/>
                  <a:pt x="1105229" y="782487"/>
                </a:cubicBezTo>
                <a:close/>
                <a:moveTo>
                  <a:pt x="1606353" y="781085"/>
                </a:moveTo>
                <a:cubicBezTo>
                  <a:pt x="1611196" y="781085"/>
                  <a:pt x="1614365" y="785678"/>
                  <a:pt x="1614365" y="788407"/>
                </a:cubicBezTo>
                <a:lnTo>
                  <a:pt x="1598342" y="788407"/>
                </a:lnTo>
                <a:cubicBezTo>
                  <a:pt x="1598342" y="785678"/>
                  <a:pt x="1601511" y="781085"/>
                  <a:pt x="1606353" y="781085"/>
                </a:cubicBezTo>
                <a:close/>
                <a:moveTo>
                  <a:pt x="1349243" y="781085"/>
                </a:moveTo>
                <a:cubicBezTo>
                  <a:pt x="1354085" y="781085"/>
                  <a:pt x="1357255" y="785678"/>
                  <a:pt x="1357255" y="788407"/>
                </a:cubicBezTo>
                <a:lnTo>
                  <a:pt x="1341231" y="788407"/>
                </a:lnTo>
                <a:cubicBezTo>
                  <a:pt x="1341231" y="785678"/>
                  <a:pt x="1344408" y="781085"/>
                  <a:pt x="1349243" y="781085"/>
                </a:cubicBezTo>
                <a:close/>
                <a:moveTo>
                  <a:pt x="1238025" y="781085"/>
                </a:moveTo>
                <a:cubicBezTo>
                  <a:pt x="1242860" y="781085"/>
                  <a:pt x="1246037" y="785678"/>
                  <a:pt x="1246037" y="788407"/>
                </a:cubicBezTo>
                <a:lnTo>
                  <a:pt x="1230013" y="788407"/>
                </a:lnTo>
                <a:cubicBezTo>
                  <a:pt x="1230013" y="785678"/>
                  <a:pt x="1233183" y="781085"/>
                  <a:pt x="1238025" y="781085"/>
                </a:cubicBezTo>
                <a:close/>
                <a:moveTo>
                  <a:pt x="1645701" y="770814"/>
                </a:moveTo>
                <a:cubicBezTo>
                  <a:pt x="1635781" y="770814"/>
                  <a:pt x="1629750" y="777666"/>
                  <a:pt x="1629750" y="784592"/>
                </a:cubicBezTo>
                <a:cubicBezTo>
                  <a:pt x="1629750" y="791129"/>
                  <a:pt x="1633162" y="793470"/>
                  <a:pt x="1639508" y="796038"/>
                </a:cubicBezTo>
                <a:cubicBezTo>
                  <a:pt x="1646412" y="798840"/>
                  <a:pt x="1649112" y="799075"/>
                  <a:pt x="1649112" y="801570"/>
                </a:cubicBezTo>
                <a:cubicBezTo>
                  <a:pt x="1649112" y="802809"/>
                  <a:pt x="1648158" y="803976"/>
                  <a:pt x="1645620" y="803976"/>
                </a:cubicBezTo>
                <a:cubicBezTo>
                  <a:pt x="1640301" y="803976"/>
                  <a:pt x="1637608" y="800476"/>
                  <a:pt x="1633720" y="800476"/>
                </a:cubicBezTo>
                <a:cubicBezTo>
                  <a:pt x="1630946" y="800476"/>
                  <a:pt x="1628642" y="802890"/>
                  <a:pt x="1628642" y="806316"/>
                </a:cubicBezTo>
                <a:cubicBezTo>
                  <a:pt x="1628642" y="811687"/>
                  <a:pt x="1637366" y="814724"/>
                  <a:pt x="1645143" y="814724"/>
                </a:cubicBezTo>
                <a:cubicBezTo>
                  <a:pt x="1653632" y="814724"/>
                  <a:pt x="1661012" y="809662"/>
                  <a:pt x="1661012" y="801100"/>
                </a:cubicBezTo>
                <a:cubicBezTo>
                  <a:pt x="1661012" y="787784"/>
                  <a:pt x="1641651" y="788877"/>
                  <a:pt x="1641651" y="784123"/>
                </a:cubicBezTo>
                <a:cubicBezTo>
                  <a:pt x="1641651" y="782333"/>
                  <a:pt x="1643243" y="781555"/>
                  <a:pt x="1644908" y="781555"/>
                </a:cubicBezTo>
                <a:cubicBezTo>
                  <a:pt x="1648716" y="781555"/>
                  <a:pt x="1652362" y="784592"/>
                  <a:pt x="1654820" y="784592"/>
                </a:cubicBezTo>
                <a:cubicBezTo>
                  <a:pt x="1657755" y="784592"/>
                  <a:pt x="1659978" y="782487"/>
                  <a:pt x="1659978" y="779456"/>
                </a:cubicBezTo>
                <a:cubicBezTo>
                  <a:pt x="1659978" y="773147"/>
                  <a:pt x="1650697" y="770814"/>
                  <a:pt x="1645701" y="770814"/>
                </a:cubicBezTo>
                <a:close/>
                <a:moveTo>
                  <a:pt x="1606669" y="770814"/>
                </a:moveTo>
                <a:cubicBezTo>
                  <a:pt x="1593976" y="770814"/>
                  <a:pt x="1585011" y="781093"/>
                  <a:pt x="1585011" y="792765"/>
                </a:cubicBezTo>
                <a:cubicBezTo>
                  <a:pt x="1585011" y="804988"/>
                  <a:pt x="1593345" y="814724"/>
                  <a:pt x="1606669" y="814724"/>
                </a:cubicBezTo>
                <a:cubicBezTo>
                  <a:pt x="1616031" y="814724"/>
                  <a:pt x="1626104" y="810829"/>
                  <a:pt x="1626104" y="804908"/>
                </a:cubicBezTo>
                <a:cubicBezTo>
                  <a:pt x="1626104" y="801797"/>
                  <a:pt x="1623727" y="799699"/>
                  <a:pt x="1620954" y="799699"/>
                </a:cubicBezTo>
                <a:cubicBezTo>
                  <a:pt x="1618092" y="799699"/>
                  <a:pt x="1614365" y="803514"/>
                  <a:pt x="1608261" y="803514"/>
                </a:cubicBezTo>
                <a:cubicBezTo>
                  <a:pt x="1600323" y="803514"/>
                  <a:pt x="1598342" y="799302"/>
                  <a:pt x="1598342" y="796735"/>
                </a:cubicBezTo>
                <a:lnTo>
                  <a:pt x="1620711" y="796735"/>
                </a:lnTo>
                <a:cubicBezTo>
                  <a:pt x="1624681" y="796735"/>
                  <a:pt x="1626742" y="795729"/>
                  <a:pt x="1626742" y="791445"/>
                </a:cubicBezTo>
                <a:cubicBezTo>
                  <a:pt x="1626742" y="780858"/>
                  <a:pt x="1618885" y="770814"/>
                  <a:pt x="1606669" y="770814"/>
                </a:cubicBezTo>
                <a:close/>
                <a:moveTo>
                  <a:pt x="1521863" y="770814"/>
                </a:moveTo>
                <a:cubicBezTo>
                  <a:pt x="1511078" y="770814"/>
                  <a:pt x="1502743" y="780542"/>
                  <a:pt x="1502743" y="792765"/>
                </a:cubicBezTo>
                <a:cubicBezTo>
                  <a:pt x="1502743" y="804988"/>
                  <a:pt x="1511078" y="814724"/>
                  <a:pt x="1521863" y="814724"/>
                </a:cubicBezTo>
                <a:cubicBezTo>
                  <a:pt x="1526544" y="814724"/>
                  <a:pt x="1529721" y="813404"/>
                  <a:pt x="1532494" y="810058"/>
                </a:cubicBezTo>
                <a:cubicBezTo>
                  <a:pt x="1533367" y="811922"/>
                  <a:pt x="1535275" y="813947"/>
                  <a:pt x="1538290" y="813947"/>
                </a:cubicBezTo>
                <a:cubicBezTo>
                  <a:pt x="1541936" y="813947"/>
                  <a:pt x="1544475" y="811144"/>
                  <a:pt x="1544475" y="807637"/>
                </a:cubicBezTo>
                <a:lnTo>
                  <a:pt x="1544475" y="777901"/>
                </a:lnTo>
                <a:cubicBezTo>
                  <a:pt x="1544475" y="774394"/>
                  <a:pt x="1541936" y="771591"/>
                  <a:pt x="1538290" y="771591"/>
                </a:cubicBezTo>
                <a:cubicBezTo>
                  <a:pt x="1535275" y="771591"/>
                  <a:pt x="1533367" y="773609"/>
                  <a:pt x="1532494" y="775480"/>
                </a:cubicBezTo>
                <a:cubicBezTo>
                  <a:pt x="1529721" y="772134"/>
                  <a:pt x="1526544" y="770814"/>
                  <a:pt x="1521863" y="770814"/>
                </a:cubicBezTo>
                <a:close/>
                <a:moveTo>
                  <a:pt x="1349566" y="770814"/>
                </a:moveTo>
                <a:cubicBezTo>
                  <a:pt x="1336873" y="770814"/>
                  <a:pt x="1327908" y="781093"/>
                  <a:pt x="1327908" y="792765"/>
                </a:cubicBezTo>
                <a:cubicBezTo>
                  <a:pt x="1327908" y="804988"/>
                  <a:pt x="1336235" y="814724"/>
                  <a:pt x="1349566" y="814724"/>
                </a:cubicBezTo>
                <a:cubicBezTo>
                  <a:pt x="1358928" y="814724"/>
                  <a:pt x="1369001" y="810829"/>
                  <a:pt x="1369001" y="804908"/>
                </a:cubicBezTo>
                <a:cubicBezTo>
                  <a:pt x="1369001" y="801797"/>
                  <a:pt x="1366617" y="799699"/>
                  <a:pt x="1363843" y="799699"/>
                </a:cubicBezTo>
                <a:cubicBezTo>
                  <a:pt x="1360989" y="799699"/>
                  <a:pt x="1357255" y="803514"/>
                  <a:pt x="1351151" y="803514"/>
                </a:cubicBezTo>
                <a:cubicBezTo>
                  <a:pt x="1343220" y="803514"/>
                  <a:pt x="1341231" y="799302"/>
                  <a:pt x="1341231" y="796735"/>
                </a:cubicBezTo>
                <a:lnTo>
                  <a:pt x="1363601" y="796735"/>
                </a:lnTo>
                <a:cubicBezTo>
                  <a:pt x="1367570" y="796735"/>
                  <a:pt x="1369632" y="795729"/>
                  <a:pt x="1369632" y="791445"/>
                </a:cubicBezTo>
                <a:cubicBezTo>
                  <a:pt x="1369632" y="780858"/>
                  <a:pt x="1361782" y="770814"/>
                  <a:pt x="1349566" y="770814"/>
                </a:cubicBezTo>
                <a:close/>
                <a:moveTo>
                  <a:pt x="1238340" y="770814"/>
                </a:moveTo>
                <a:cubicBezTo>
                  <a:pt x="1225648" y="770814"/>
                  <a:pt x="1216682" y="781093"/>
                  <a:pt x="1216682" y="792765"/>
                </a:cubicBezTo>
                <a:cubicBezTo>
                  <a:pt x="1216682" y="804988"/>
                  <a:pt x="1225017" y="814724"/>
                  <a:pt x="1238340" y="814724"/>
                </a:cubicBezTo>
                <a:cubicBezTo>
                  <a:pt x="1247702" y="814724"/>
                  <a:pt x="1257775" y="810829"/>
                  <a:pt x="1257775" y="804908"/>
                </a:cubicBezTo>
                <a:cubicBezTo>
                  <a:pt x="1257775" y="801797"/>
                  <a:pt x="1255398" y="799699"/>
                  <a:pt x="1252625" y="799699"/>
                </a:cubicBezTo>
                <a:cubicBezTo>
                  <a:pt x="1249764" y="799699"/>
                  <a:pt x="1246037" y="803514"/>
                  <a:pt x="1239925" y="803514"/>
                </a:cubicBezTo>
                <a:cubicBezTo>
                  <a:pt x="1231994" y="803514"/>
                  <a:pt x="1230013" y="799302"/>
                  <a:pt x="1230013" y="796735"/>
                </a:cubicBezTo>
                <a:lnTo>
                  <a:pt x="1252383" y="796735"/>
                </a:lnTo>
                <a:cubicBezTo>
                  <a:pt x="1256352" y="796735"/>
                  <a:pt x="1258414" y="795729"/>
                  <a:pt x="1258414" y="791445"/>
                </a:cubicBezTo>
                <a:cubicBezTo>
                  <a:pt x="1258414" y="780858"/>
                  <a:pt x="1250556" y="770814"/>
                  <a:pt x="1238340" y="770814"/>
                </a:cubicBezTo>
                <a:close/>
                <a:moveTo>
                  <a:pt x="1197254" y="770814"/>
                </a:moveTo>
                <a:cubicBezTo>
                  <a:pt x="1191935" y="770814"/>
                  <a:pt x="1188597" y="772443"/>
                  <a:pt x="1186616" y="775480"/>
                </a:cubicBezTo>
                <a:cubicBezTo>
                  <a:pt x="1185512" y="773068"/>
                  <a:pt x="1183083" y="771539"/>
                  <a:pt x="1180431" y="771584"/>
                </a:cubicBezTo>
                <a:cubicBezTo>
                  <a:pt x="1176785" y="771584"/>
                  <a:pt x="1174246" y="774394"/>
                  <a:pt x="1174246" y="777894"/>
                </a:cubicBezTo>
                <a:lnTo>
                  <a:pt x="1174246" y="807637"/>
                </a:lnTo>
                <a:cubicBezTo>
                  <a:pt x="1174246" y="811144"/>
                  <a:pt x="1176785" y="813947"/>
                  <a:pt x="1180431" y="813947"/>
                </a:cubicBezTo>
                <a:cubicBezTo>
                  <a:pt x="1184078" y="813947"/>
                  <a:pt x="1186616" y="811144"/>
                  <a:pt x="1186616" y="807637"/>
                </a:cubicBezTo>
                <a:lnTo>
                  <a:pt x="1186616" y="788415"/>
                </a:lnTo>
                <a:cubicBezTo>
                  <a:pt x="1186616" y="784211"/>
                  <a:pt x="1189155" y="781093"/>
                  <a:pt x="1193439" y="781093"/>
                </a:cubicBezTo>
                <a:cubicBezTo>
                  <a:pt x="1197724" y="781093"/>
                  <a:pt x="1200262" y="784211"/>
                  <a:pt x="1200262" y="788415"/>
                </a:cubicBezTo>
                <a:lnTo>
                  <a:pt x="1200262" y="807637"/>
                </a:lnTo>
                <a:cubicBezTo>
                  <a:pt x="1200262" y="811144"/>
                  <a:pt x="1202801" y="813947"/>
                  <a:pt x="1206455" y="813947"/>
                </a:cubicBezTo>
                <a:cubicBezTo>
                  <a:pt x="1210101" y="813947"/>
                  <a:pt x="1212640" y="811144"/>
                  <a:pt x="1212640" y="807637"/>
                </a:cubicBezTo>
                <a:lnTo>
                  <a:pt x="1212640" y="785135"/>
                </a:lnTo>
                <a:cubicBezTo>
                  <a:pt x="1212640" y="775172"/>
                  <a:pt x="1205816" y="770814"/>
                  <a:pt x="1197254" y="770814"/>
                </a:cubicBezTo>
                <a:close/>
                <a:moveTo>
                  <a:pt x="1153146" y="770814"/>
                </a:moveTo>
                <a:cubicBezTo>
                  <a:pt x="1147826" y="770814"/>
                  <a:pt x="1144488" y="772443"/>
                  <a:pt x="1142507" y="775480"/>
                </a:cubicBezTo>
                <a:cubicBezTo>
                  <a:pt x="1141402" y="773068"/>
                  <a:pt x="1138975" y="771539"/>
                  <a:pt x="1136322" y="771584"/>
                </a:cubicBezTo>
                <a:cubicBezTo>
                  <a:pt x="1132676" y="771584"/>
                  <a:pt x="1130130" y="774394"/>
                  <a:pt x="1130130" y="777894"/>
                </a:cubicBezTo>
                <a:lnTo>
                  <a:pt x="1130138" y="777894"/>
                </a:lnTo>
                <a:lnTo>
                  <a:pt x="1130138" y="807637"/>
                </a:lnTo>
                <a:cubicBezTo>
                  <a:pt x="1130138" y="811144"/>
                  <a:pt x="1132676" y="813947"/>
                  <a:pt x="1136322" y="813947"/>
                </a:cubicBezTo>
                <a:cubicBezTo>
                  <a:pt x="1139969" y="813947"/>
                  <a:pt x="1142507" y="811144"/>
                  <a:pt x="1142507" y="807637"/>
                </a:cubicBezTo>
                <a:lnTo>
                  <a:pt x="1142507" y="788415"/>
                </a:lnTo>
                <a:cubicBezTo>
                  <a:pt x="1142507" y="784211"/>
                  <a:pt x="1145046" y="781093"/>
                  <a:pt x="1149331" y="781093"/>
                </a:cubicBezTo>
                <a:cubicBezTo>
                  <a:pt x="1153615" y="781093"/>
                  <a:pt x="1156154" y="784211"/>
                  <a:pt x="1156154" y="788415"/>
                </a:cubicBezTo>
                <a:lnTo>
                  <a:pt x="1156154" y="807637"/>
                </a:lnTo>
                <a:cubicBezTo>
                  <a:pt x="1156154" y="811144"/>
                  <a:pt x="1158692" y="813947"/>
                  <a:pt x="1162346" y="813947"/>
                </a:cubicBezTo>
                <a:cubicBezTo>
                  <a:pt x="1165992" y="813947"/>
                  <a:pt x="1168531" y="811144"/>
                  <a:pt x="1168531" y="807637"/>
                </a:cubicBezTo>
                <a:lnTo>
                  <a:pt x="1168531" y="785135"/>
                </a:lnTo>
                <a:cubicBezTo>
                  <a:pt x="1168531" y="775172"/>
                  <a:pt x="1161708" y="770814"/>
                  <a:pt x="1153146" y="770814"/>
                </a:cubicBezTo>
                <a:close/>
                <a:moveTo>
                  <a:pt x="1105229" y="770814"/>
                </a:moveTo>
                <a:cubicBezTo>
                  <a:pt x="1092691" y="770814"/>
                  <a:pt x="1084363" y="780542"/>
                  <a:pt x="1084363" y="792765"/>
                </a:cubicBezTo>
                <a:cubicBezTo>
                  <a:pt x="1084363" y="804988"/>
                  <a:pt x="1092691" y="814724"/>
                  <a:pt x="1105229" y="814724"/>
                </a:cubicBezTo>
                <a:cubicBezTo>
                  <a:pt x="1117760" y="814724"/>
                  <a:pt x="1126088" y="804988"/>
                  <a:pt x="1126088" y="792765"/>
                </a:cubicBezTo>
                <a:cubicBezTo>
                  <a:pt x="1126088" y="780542"/>
                  <a:pt x="1117760" y="770814"/>
                  <a:pt x="1105229" y="770814"/>
                </a:cubicBezTo>
                <a:close/>
                <a:moveTo>
                  <a:pt x="1569149" y="770806"/>
                </a:moveTo>
                <a:lnTo>
                  <a:pt x="1569149" y="770814"/>
                </a:lnTo>
                <a:cubicBezTo>
                  <a:pt x="1556610" y="770814"/>
                  <a:pt x="1548283" y="780542"/>
                  <a:pt x="1548283" y="792765"/>
                </a:cubicBezTo>
                <a:cubicBezTo>
                  <a:pt x="1548283" y="804988"/>
                  <a:pt x="1556610" y="814724"/>
                  <a:pt x="1569149" y="814724"/>
                </a:cubicBezTo>
                <a:cubicBezTo>
                  <a:pt x="1574064" y="814724"/>
                  <a:pt x="1583822" y="812391"/>
                  <a:pt x="1583822" y="806316"/>
                </a:cubicBezTo>
                <a:cubicBezTo>
                  <a:pt x="1583822" y="803749"/>
                  <a:pt x="1581599" y="800939"/>
                  <a:pt x="1578745" y="800939"/>
                </a:cubicBezTo>
                <a:cubicBezTo>
                  <a:pt x="1576926" y="800939"/>
                  <a:pt x="1574460" y="803044"/>
                  <a:pt x="1569149" y="803044"/>
                </a:cubicBezTo>
                <a:cubicBezTo>
                  <a:pt x="1563675" y="803044"/>
                  <a:pt x="1560660" y="798371"/>
                  <a:pt x="1560660" y="792765"/>
                </a:cubicBezTo>
                <a:cubicBezTo>
                  <a:pt x="1560660" y="787160"/>
                  <a:pt x="1563595" y="782487"/>
                  <a:pt x="1569860" y="782487"/>
                </a:cubicBezTo>
                <a:cubicBezTo>
                  <a:pt x="1574703" y="782487"/>
                  <a:pt x="1575576" y="784512"/>
                  <a:pt x="1578745" y="784512"/>
                </a:cubicBezTo>
                <a:cubicBezTo>
                  <a:pt x="1581599" y="784512"/>
                  <a:pt x="1583822" y="782098"/>
                  <a:pt x="1583822" y="778826"/>
                </a:cubicBezTo>
                <a:cubicBezTo>
                  <a:pt x="1583822" y="772369"/>
                  <a:pt x="1574703" y="770806"/>
                  <a:pt x="1569149" y="770806"/>
                </a:cubicBezTo>
                <a:close/>
                <a:moveTo>
                  <a:pt x="1281657" y="770806"/>
                </a:moveTo>
                <a:lnTo>
                  <a:pt x="1281657" y="770814"/>
                </a:lnTo>
                <a:cubicBezTo>
                  <a:pt x="1269126" y="770814"/>
                  <a:pt x="1260791" y="780542"/>
                  <a:pt x="1260791" y="792765"/>
                </a:cubicBezTo>
                <a:cubicBezTo>
                  <a:pt x="1260791" y="804988"/>
                  <a:pt x="1269126" y="814724"/>
                  <a:pt x="1281657" y="814724"/>
                </a:cubicBezTo>
                <a:cubicBezTo>
                  <a:pt x="1286572" y="814724"/>
                  <a:pt x="1296330" y="812391"/>
                  <a:pt x="1296330" y="806316"/>
                </a:cubicBezTo>
                <a:cubicBezTo>
                  <a:pt x="1296330" y="803749"/>
                  <a:pt x="1294115" y="800939"/>
                  <a:pt x="1291253" y="800939"/>
                </a:cubicBezTo>
                <a:cubicBezTo>
                  <a:pt x="1289434" y="800939"/>
                  <a:pt x="1286969" y="803044"/>
                  <a:pt x="1281657" y="803044"/>
                </a:cubicBezTo>
                <a:cubicBezTo>
                  <a:pt x="1276183" y="803044"/>
                  <a:pt x="1273168" y="798371"/>
                  <a:pt x="1273168" y="792765"/>
                </a:cubicBezTo>
                <a:cubicBezTo>
                  <a:pt x="1273168" y="787160"/>
                  <a:pt x="1276103" y="782487"/>
                  <a:pt x="1282368" y="782487"/>
                </a:cubicBezTo>
                <a:cubicBezTo>
                  <a:pt x="1287211" y="782487"/>
                  <a:pt x="1288084" y="784512"/>
                  <a:pt x="1291253" y="784512"/>
                </a:cubicBezTo>
                <a:cubicBezTo>
                  <a:pt x="1294115" y="784512"/>
                  <a:pt x="1296330" y="782098"/>
                  <a:pt x="1296330" y="778826"/>
                </a:cubicBezTo>
                <a:cubicBezTo>
                  <a:pt x="1296330" y="772369"/>
                  <a:pt x="1287211" y="770806"/>
                  <a:pt x="1281657" y="770806"/>
                </a:cubicBezTo>
                <a:close/>
                <a:moveTo>
                  <a:pt x="1454357" y="769251"/>
                </a:moveTo>
                <a:lnTo>
                  <a:pt x="1461261" y="769251"/>
                </a:lnTo>
                <a:cubicBezTo>
                  <a:pt x="1466338" y="769251"/>
                  <a:pt x="1469743" y="771900"/>
                  <a:pt x="1469743" y="776881"/>
                </a:cubicBezTo>
                <a:cubicBezTo>
                  <a:pt x="1469743" y="780777"/>
                  <a:pt x="1466734" y="784438"/>
                  <a:pt x="1461261" y="784438"/>
                </a:cubicBezTo>
                <a:lnTo>
                  <a:pt x="1454357" y="784438"/>
                </a:lnTo>
                <a:close/>
                <a:moveTo>
                  <a:pt x="1447930" y="758040"/>
                </a:moveTo>
                <a:cubicBezTo>
                  <a:pt x="1444599" y="758040"/>
                  <a:pt x="1441503" y="760300"/>
                  <a:pt x="1441503" y="764350"/>
                </a:cubicBezTo>
                <a:lnTo>
                  <a:pt x="1441503" y="807248"/>
                </a:lnTo>
                <a:cubicBezTo>
                  <a:pt x="1441503" y="811687"/>
                  <a:pt x="1444203" y="813947"/>
                  <a:pt x="1447930" y="813947"/>
                </a:cubicBezTo>
                <a:cubicBezTo>
                  <a:pt x="1451657" y="813947"/>
                  <a:pt x="1454357" y="811687"/>
                  <a:pt x="1454357" y="807248"/>
                </a:cubicBezTo>
                <a:lnTo>
                  <a:pt x="1454357" y="795649"/>
                </a:lnTo>
                <a:lnTo>
                  <a:pt x="1464115" y="795649"/>
                </a:lnTo>
                <a:cubicBezTo>
                  <a:pt x="1476331" y="795649"/>
                  <a:pt x="1483073" y="787703"/>
                  <a:pt x="1483073" y="776881"/>
                </a:cubicBezTo>
                <a:cubicBezTo>
                  <a:pt x="1483073" y="764350"/>
                  <a:pt x="1473631" y="758040"/>
                  <a:pt x="1463719" y="758040"/>
                </a:cubicBezTo>
                <a:close/>
                <a:moveTo>
                  <a:pt x="1312515" y="757806"/>
                </a:moveTo>
                <a:cubicBezTo>
                  <a:pt x="1308869" y="757806"/>
                  <a:pt x="1306330" y="760608"/>
                  <a:pt x="1306330" y="764115"/>
                </a:cubicBezTo>
                <a:lnTo>
                  <a:pt x="1306330" y="772054"/>
                </a:lnTo>
                <a:lnTo>
                  <a:pt x="1304900" y="772054"/>
                </a:lnTo>
                <a:cubicBezTo>
                  <a:pt x="1300930" y="772054"/>
                  <a:pt x="1298392" y="773771"/>
                  <a:pt x="1298392" y="777659"/>
                </a:cubicBezTo>
                <a:cubicBezTo>
                  <a:pt x="1298392" y="781555"/>
                  <a:pt x="1300930" y="783264"/>
                  <a:pt x="1304900" y="783264"/>
                </a:cubicBezTo>
                <a:lnTo>
                  <a:pt x="1306330" y="783264"/>
                </a:lnTo>
                <a:lnTo>
                  <a:pt x="1306330" y="807637"/>
                </a:lnTo>
                <a:cubicBezTo>
                  <a:pt x="1306330" y="811144"/>
                  <a:pt x="1308869" y="813947"/>
                  <a:pt x="1312515" y="813947"/>
                </a:cubicBezTo>
                <a:cubicBezTo>
                  <a:pt x="1316162" y="813947"/>
                  <a:pt x="1318707" y="811144"/>
                  <a:pt x="1318707" y="807637"/>
                </a:cubicBezTo>
                <a:lnTo>
                  <a:pt x="1318707" y="783264"/>
                </a:lnTo>
                <a:lnTo>
                  <a:pt x="1322112" y="783264"/>
                </a:lnTo>
                <a:cubicBezTo>
                  <a:pt x="1326081" y="783264"/>
                  <a:pt x="1328619" y="781555"/>
                  <a:pt x="1328619" y="777666"/>
                </a:cubicBezTo>
                <a:cubicBezTo>
                  <a:pt x="1328619" y="773771"/>
                  <a:pt x="1326081" y="772054"/>
                  <a:pt x="1322112" y="772054"/>
                </a:cubicBezTo>
                <a:lnTo>
                  <a:pt x="1318707" y="772054"/>
                </a:lnTo>
                <a:lnTo>
                  <a:pt x="1318707" y="764115"/>
                </a:lnTo>
                <a:cubicBezTo>
                  <a:pt x="1318707" y="760608"/>
                  <a:pt x="1316162" y="757806"/>
                  <a:pt x="1312515" y="757806"/>
                </a:cubicBezTo>
                <a:close/>
                <a:moveTo>
                  <a:pt x="1065801" y="756793"/>
                </a:moveTo>
                <a:cubicBezTo>
                  <a:pt x="1048824" y="756793"/>
                  <a:pt x="1037797" y="768943"/>
                  <a:pt x="1037797" y="785759"/>
                </a:cubicBezTo>
                <a:cubicBezTo>
                  <a:pt x="1037797" y="801643"/>
                  <a:pt x="1047789" y="814724"/>
                  <a:pt x="1065559" y="814724"/>
                </a:cubicBezTo>
                <a:cubicBezTo>
                  <a:pt x="1072624" y="814724"/>
                  <a:pt x="1083336" y="812311"/>
                  <a:pt x="1083336" y="805377"/>
                </a:cubicBezTo>
                <a:cubicBezTo>
                  <a:pt x="1083336" y="803749"/>
                  <a:pt x="1082698" y="799545"/>
                  <a:pt x="1077628" y="799545"/>
                </a:cubicBezTo>
                <a:cubicBezTo>
                  <a:pt x="1074290" y="799545"/>
                  <a:pt x="1073021" y="802112"/>
                  <a:pt x="1065009" y="802112"/>
                </a:cubicBezTo>
                <a:cubicBezTo>
                  <a:pt x="1056197" y="802112"/>
                  <a:pt x="1051597" y="794563"/>
                  <a:pt x="1051597" y="785759"/>
                </a:cubicBezTo>
                <a:cubicBezTo>
                  <a:pt x="1051597" y="777197"/>
                  <a:pt x="1055728" y="768943"/>
                  <a:pt x="1066117" y="768943"/>
                </a:cubicBezTo>
                <a:cubicBezTo>
                  <a:pt x="1071113" y="768943"/>
                  <a:pt x="1074290" y="771591"/>
                  <a:pt x="1077305" y="771591"/>
                </a:cubicBezTo>
                <a:cubicBezTo>
                  <a:pt x="1080636" y="771591"/>
                  <a:pt x="1082859" y="768627"/>
                  <a:pt x="1082859" y="765597"/>
                </a:cubicBezTo>
                <a:cubicBezTo>
                  <a:pt x="1082859" y="758972"/>
                  <a:pt x="1073578" y="756793"/>
                  <a:pt x="1065801" y="756793"/>
                </a:cubicBezTo>
                <a:close/>
                <a:moveTo>
                  <a:pt x="1492751" y="753521"/>
                </a:moveTo>
                <a:cubicBezTo>
                  <a:pt x="1489104" y="753521"/>
                  <a:pt x="1486566" y="756331"/>
                  <a:pt x="1486566" y="759831"/>
                </a:cubicBezTo>
                <a:lnTo>
                  <a:pt x="1486566" y="807637"/>
                </a:lnTo>
                <a:cubicBezTo>
                  <a:pt x="1486566" y="811144"/>
                  <a:pt x="1489104" y="813947"/>
                  <a:pt x="1492751" y="813947"/>
                </a:cubicBezTo>
                <a:cubicBezTo>
                  <a:pt x="1496404" y="813947"/>
                  <a:pt x="1498943" y="811144"/>
                  <a:pt x="1498943" y="807637"/>
                </a:cubicBezTo>
                <a:lnTo>
                  <a:pt x="1498943" y="759831"/>
                </a:lnTo>
                <a:cubicBezTo>
                  <a:pt x="1498943" y="756331"/>
                  <a:pt x="1496404" y="753521"/>
                  <a:pt x="1492751" y="753521"/>
                </a:cubicBezTo>
                <a:close/>
                <a:moveTo>
                  <a:pt x="1407549" y="753521"/>
                </a:moveTo>
                <a:cubicBezTo>
                  <a:pt x="1403902" y="753521"/>
                  <a:pt x="1401364" y="756331"/>
                  <a:pt x="1401364" y="759831"/>
                </a:cubicBezTo>
                <a:lnTo>
                  <a:pt x="1401364" y="774240"/>
                </a:lnTo>
                <a:cubicBezTo>
                  <a:pt x="1399141" y="772443"/>
                  <a:pt x="1396448" y="770814"/>
                  <a:pt x="1391129" y="770814"/>
                </a:cubicBezTo>
                <a:cubicBezTo>
                  <a:pt x="1380344" y="770814"/>
                  <a:pt x="1372009" y="780542"/>
                  <a:pt x="1372009" y="792765"/>
                </a:cubicBezTo>
                <a:cubicBezTo>
                  <a:pt x="1372009" y="804996"/>
                  <a:pt x="1380344" y="814724"/>
                  <a:pt x="1391129" y="814724"/>
                </a:cubicBezTo>
                <a:cubicBezTo>
                  <a:pt x="1395810" y="814724"/>
                  <a:pt x="1398987" y="813404"/>
                  <a:pt x="1401760" y="810058"/>
                </a:cubicBezTo>
                <a:cubicBezTo>
                  <a:pt x="1402633" y="811922"/>
                  <a:pt x="1404540" y="813947"/>
                  <a:pt x="1407549" y="813947"/>
                </a:cubicBezTo>
                <a:cubicBezTo>
                  <a:pt x="1411202" y="813947"/>
                  <a:pt x="1413741" y="811144"/>
                  <a:pt x="1413741" y="807637"/>
                </a:cubicBezTo>
                <a:lnTo>
                  <a:pt x="1413741" y="759831"/>
                </a:lnTo>
                <a:cubicBezTo>
                  <a:pt x="1413741" y="756331"/>
                  <a:pt x="1411202" y="753521"/>
                  <a:pt x="1407549" y="753521"/>
                </a:cubicBezTo>
                <a:close/>
                <a:moveTo>
                  <a:pt x="660987" y="650212"/>
                </a:moveTo>
                <a:lnTo>
                  <a:pt x="660989" y="650212"/>
                </a:lnTo>
                <a:lnTo>
                  <a:pt x="660987" y="650219"/>
                </a:lnTo>
                <a:close/>
                <a:moveTo>
                  <a:pt x="675697" y="592061"/>
                </a:moveTo>
                <a:lnTo>
                  <a:pt x="692293" y="650212"/>
                </a:lnTo>
                <a:lnTo>
                  <a:pt x="660989" y="650212"/>
                </a:lnTo>
                <a:close/>
                <a:moveTo>
                  <a:pt x="547135" y="578135"/>
                </a:moveTo>
                <a:cubicBezTo>
                  <a:pt x="510429" y="578135"/>
                  <a:pt x="479651" y="606631"/>
                  <a:pt x="479651" y="649405"/>
                </a:cubicBezTo>
                <a:cubicBezTo>
                  <a:pt x="479651" y="691239"/>
                  <a:pt x="507039" y="720315"/>
                  <a:pt x="544978" y="720315"/>
                </a:cubicBezTo>
                <a:cubicBezTo>
                  <a:pt x="565968" y="720315"/>
                  <a:pt x="580840" y="712699"/>
                  <a:pt x="590524" y="703558"/>
                </a:cubicBezTo>
                <a:cubicBezTo>
                  <a:pt x="597465" y="697006"/>
                  <a:pt x="600774" y="686103"/>
                  <a:pt x="591530" y="676822"/>
                </a:cubicBezTo>
                <a:cubicBezTo>
                  <a:pt x="584971" y="670219"/>
                  <a:pt x="577362" y="667020"/>
                  <a:pt x="566856" y="674841"/>
                </a:cubicBezTo>
                <a:cubicBezTo>
                  <a:pt x="562014" y="678451"/>
                  <a:pt x="557039" y="682765"/>
                  <a:pt x="546658" y="682765"/>
                </a:cubicBezTo>
                <a:lnTo>
                  <a:pt x="546658" y="682758"/>
                </a:lnTo>
                <a:cubicBezTo>
                  <a:pt x="530678" y="682758"/>
                  <a:pt x="519996" y="668957"/>
                  <a:pt x="519996" y="649398"/>
                </a:cubicBezTo>
                <a:cubicBezTo>
                  <a:pt x="519996" y="628884"/>
                  <a:pt x="531141" y="614328"/>
                  <a:pt x="548044" y="614328"/>
                </a:cubicBezTo>
                <a:cubicBezTo>
                  <a:pt x="559160" y="614328"/>
                  <a:pt x="564596" y="619904"/>
                  <a:pt x="569563" y="623711"/>
                </a:cubicBezTo>
                <a:cubicBezTo>
                  <a:pt x="577883" y="630087"/>
                  <a:pt x="587942" y="627431"/>
                  <a:pt x="594083" y="618510"/>
                </a:cubicBezTo>
                <a:cubicBezTo>
                  <a:pt x="600238" y="609544"/>
                  <a:pt x="599123" y="600843"/>
                  <a:pt x="591816" y="593946"/>
                </a:cubicBezTo>
                <a:cubicBezTo>
                  <a:pt x="582395" y="585054"/>
                  <a:pt x="567538" y="578135"/>
                  <a:pt x="547135" y="578135"/>
                </a:cubicBezTo>
                <a:close/>
                <a:moveTo>
                  <a:pt x="920628" y="559331"/>
                </a:moveTo>
                <a:lnTo>
                  <a:pt x="939102" y="632589"/>
                </a:lnTo>
                <a:lnTo>
                  <a:pt x="899660" y="632596"/>
                </a:lnTo>
                <a:close/>
                <a:moveTo>
                  <a:pt x="676812" y="556998"/>
                </a:moveTo>
                <a:cubicBezTo>
                  <a:pt x="657076" y="556998"/>
                  <a:pt x="650385" y="562846"/>
                  <a:pt x="641126" y="587299"/>
                </a:cubicBezTo>
                <a:cubicBezTo>
                  <a:pt x="641126" y="587299"/>
                  <a:pt x="609314" y="677974"/>
                  <a:pt x="604949" y="693205"/>
                </a:cubicBezTo>
                <a:cubicBezTo>
                  <a:pt x="600128" y="710043"/>
                  <a:pt x="609101" y="718393"/>
                  <a:pt x="624809" y="718393"/>
                </a:cubicBezTo>
                <a:cubicBezTo>
                  <a:pt x="637370" y="718393"/>
                  <a:pt x="644186" y="713924"/>
                  <a:pt x="649424" y="698649"/>
                </a:cubicBezTo>
                <a:lnTo>
                  <a:pt x="653386" y="686742"/>
                </a:lnTo>
                <a:lnTo>
                  <a:pt x="699828" y="686793"/>
                </a:lnTo>
                <a:lnTo>
                  <a:pt x="703335" y="698972"/>
                </a:lnTo>
                <a:cubicBezTo>
                  <a:pt x="707407" y="714211"/>
                  <a:pt x="715829" y="718415"/>
                  <a:pt x="728647" y="718415"/>
                </a:cubicBezTo>
                <a:cubicBezTo>
                  <a:pt x="744347" y="718415"/>
                  <a:pt x="754083" y="709882"/>
                  <a:pt x="749535" y="693323"/>
                </a:cubicBezTo>
                <a:cubicBezTo>
                  <a:pt x="745551" y="678796"/>
                  <a:pt x="712381" y="587270"/>
                  <a:pt x="712381" y="587270"/>
                </a:cubicBezTo>
                <a:cubicBezTo>
                  <a:pt x="704105" y="563484"/>
                  <a:pt x="696754" y="556998"/>
                  <a:pt x="676812" y="556998"/>
                </a:cubicBezTo>
                <a:close/>
                <a:moveTo>
                  <a:pt x="741802" y="543638"/>
                </a:moveTo>
                <a:cubicBezTo>
                  <a:pt x="726057" y="543638"/>
                  <a:pt x="720782" y="551958"/>
                  <a:pt x="720782" y="565619"/>
                </a:cubicBezTo>
                <a:cubicBezTo>
                  <a:pt x="720782" y="579221"/>
                  <a:pt x="726057" y="587585"/>
                  <a:pt x="741794" y="587585"/>
                </a:cubicBezTo>
                <a:lnTo>
                  <a:pt x="741802" y="587585"/>
                </a:lnTo>
                <a:lnTo>
                  <a:pt x="762770" y="587717"/>
                </a:lnTo>
                <a:lnTo>
                  <a:pt x="762726" y="694834"/>
                </a:lnTo>
                <a:cubicBezTo>
                  <a:pt x="762726" y="712376"/>
                  <a:pt x="772345" y="718415"/>
                  <a:pt x="788148" y="718415"/>
                </a:cubicBezTo>
                <a:cubicBezTo>
                  <a:pt x="803878" y="718415"/>
                  <a:pt x="813563" y="712376"/>
                  <a:pt x="813563" y="694834"/>
                </a:cubicBezTo>
                <a:lnTo>
                  <a:pt x="813533" y="587717"/>
                </a:lnTo>
                <a:lnTo>
                  <a:pt x="833702" y="587717"/>
                </a:lnTo>
                <a:cubicBezTo>
                  <a:pt x="849447" y="587717"/>
                  <a:pt x="854722" y="579397"/>
                  <a:pt x="854722" y="565736"/>
                </a:cubicBezTo>
                <a:cubicBezTo>
                  <a:pt x="854722" y="552134"/>
                  <a:pt x="849447" y="543638"/>
                  <a:pt x="833702" y="543638"/>
                </a:cubicBezTo>
                <a:close/>
                <a:moveTo>
                  <a:pt x="1079851" y="543000"/>
                </a:moveTo>
                <a:lnTo>
                  <a:pt x="1089983" y="543000"/>
                </a:lnTo>
                <a:cubicBezTo>
                  <a:pt x="1122427" y="543000"/>
                  <a:pt x="1126579" y="560410"/>
                  <a:pt x="1126579" y="575267"/>
                </a:cubicBezTo>
                <a:cubicBezTo>
                  <a:pt x="1126579" y="591532"/>
                  <a:pt x="1121781" y="607402"/>
                  <a:pt x="1089910" y="607402"/>
                </a:cubicBezTo>
                <a:lnTo>
                  <a:pt x="1079859" y="607402"/>
                </a:lnTo>
                <a:lnTo>
                  <a:pt x="1079851" y="607394"/>
                </a:lnTo>
                <a:close/>
                <a:moveTo>
                  <a:pt x="922037" y="515164"/>
                </a:moveTo>
                <a:cubicBezTo>
                  <a:pt x="897165" y="515164"/>
                  <a:pt x="888735" y="522530"/>
                  <a:pt x="877077" y="553330"/>
                </a:cubicBezTo>
                <a:cubicBezTo>
                  <a:pt x="877077" y="553330"/>
                  <a:pt x="834561" y="667512"/>
                  <a:pt x="829065" y="686698"/>
                </a:cubicBezTo>
                <a:cubicBezTo>
                  <a:pt x="822990" y="707901"/>
                  <a:pt x="834289" y="718429"/>
                  <a:pt x="854084" y="718429"/>
                </a:cubicBezTo>
                <a:cubicBezTo>
                  <a:pt x="869909" y="718429"/>
                  <a:pt x="878501" y="712809"/>
                  <a:pt x="885096" y="693558"/>
                </a:cubicBezTo>
                <a:lnTo>
                  <a:pt x="890085" y="678613"/>
                </a:lnTo>
                <a:lnTo>
                  <a:pt x="890093" y="678613"/>
                </a:lnTo>
                <a:lnTo>
                  <a:pt x="948640" y="678664"/>
                </a:lnTo>
                <a:lnTo>
                  <a:pt x="953006" y="693910"/>
                </a:lnTo>
                <a:cubicBezTo>
                  <a:pt x="958141" y="713110"/>
                  <a:pt x="968750" y="718415"/>
                  <a:pt x="984891" y="718415"/>
                </a:cubicBezTo>
                <a:cubicBezTo>
                  <a:pt x="1004686" y="718415"/>
                  <a:pt x="1016938" y="707659"/>
                  <a:pt x="1011216" y="686800"/>
                </a:cubicBezTo>
                <a:cubicBezTo>
                  <a:pt x="1006197" y="668495"/>
                  <a:pt x="966835" y="553300"/>
                  <a:pt x="966835" y="553300"/>
                </a:cubicBezTo>
                <a:cubicBezTo>
                  <a:pt x="956087" y="522369"/>
                  <a:pt x="947151" y="515164"/>
                  <a:pt x="922037" y="515164"/>
                </a:cubicBezTo>
                <a:close/>
                <a:moveTo>
                  <a:pt x="1050093" y="496360"/>
                </a:moveTo>
                <a:cubicBezTo>
                  <a:pt x="1028054" y="496360"/>
                  <a:pt x="1020665" y="508003"/>
                  <a:pt x="1020665" y="527138"/>
                </a:cubicBezTo>
                <a:lnTo>
                  <a:pt x="1020665" y="689346"/>
                </a:lnTo>
                <a:cubicBezTo>
                  <a:pt x="1020665" y="710960"/>
                  <a:pt x="1032235" y="718400"/>
                  <a:pt x="1051252" y="718400"/>
                </a:cubicBezTo>
                <a:cubicBezTo>
                  <a:pt x="1070174" y="718400"/>
                  <a:pt x="1081817" y="710960"/>
                  <a:pt x="1081817" y="689346"/>
                </a:cubicBezTo>
                <a:lnTo>
                  <a:pt x="1081788" y="654027"/>
                </a:lnTo>
                <a:lnTo>
                  <a:pt x="1104239" y="654027"/>
                </a:lnTo>
                <a:cubicBezTo>
                  <a:pt x="1162031" y="654027"/>
                  <a:pt x="1187790" y="621246"/>
                  <a:pt x="1187790" y="575575"/>
                </a:cubicBezTo>
                <a:cubicBezTo>
                  <a:pt x="1187790" y="529595"/>
                  <a:pt x="1162434" y="496360"/>
                  <a:pt x="1090710" y="496360"/>
                </a:cubicBezTo>
                <a:close/>
                <a:moveTo>
                  <a:pt x="1373249" y="455046"/>
                </a:moveTo>
                <a:cubicBezTo>
                  <a:pt x="1353286" y="455046"/>
                  <a:pt x="1341129" y="462867"/>
                  <a:pt x="1341129" y="485567"/>
                </a:cubicBezTo>
                <a:lnTo>
                  <a:pt x="1341187" y="613961"/>
                </a:lnTo>
                <a:cubicBezTo>
                  <a:pt x="1341187" y="649486"/>
                  <a:pt x="1327849" y="666169"/>
                  <a:pt x="1302339" y="666169"/>
                </a:cubicBezTo>
                <a:cubicBezTo>
                  <a:pt x="1277621" y="666169"/>
                  <a:pt x="1263696" y="649493"/>
                  <a:pt x="1263696" y="613961"/>
                </a:cubicBezTo>
                <a:lnTo>
                  <a:pt x="1263704" y="501224"/>
                </a:lnTo>
                <a:cubicBezTo>
                  <a:pt x="1263704" y="478524"/>
                  <a:pt x="1251326" y="470718"/>
                  <a:pt x="1231451" y="470718"/>
                </a:cubicBezTo>
                <a:cubicBezTo>
                  <a:pt x="1211480" y="470718"/>
                  <a:pt x="1199463" y="478099"/>
                  <a:pt x="1199463" y="500798"/>
                </a:cubicBezTo>
                <a:lnTo>
                  <a:pt x="1199470" y="500798"/>
                </a:lnTo>
                <a:lnTo>
                  <a:pt x="1199375" y="611158"/>
                </a:lnTo>
                <a:cubicBezTo>
                  <a:pt x="1199375" y="676544"/>
                  <a:pt x="1228355" y="720351"/>
                  <a:pt x="1302339" y="720351"/>
                </a:cubicBezTo>
                <a:cubicBezTo>
                  <a:pt x="1376785" y="720351"/>
                  <a:pt x="1405348" y="676228"/>
                  <a:pt x="1405348" y="610813"/>
                </a:cubicBezTo>
                <a:lnTo>
                  <a:pt x="1405348" y="485567"/>
                </a:lnTo>
                <a:cubicBezTo>
                  <a:pt x="1405348" y="462867"/>
                  <a:pt x="1393124" y="455046"/>
                  <a:pt x="1373249" y="455046"/>
                </a:cubicBezTo>
                <a:close/>
                <a:moveTo>
                  <a:pt x="1458693" y="440967"/>
                </a:moveTo>
                <a:cubicBezTo>
                  <a:pt x="1437072" y="440967"/>
                  <a:pt x="1423910" y="449228"/>
                  <a:pt x="1423910" y="473234"/>
                </a:cubicBezTo>
                <a:lnTo>
                  <a:pt x="1423910" y="683425"/>
                </a:lnTo>
                <a:cubicBezTo>
                  <a:pt x="1423910" y="704145"/>
                  <a:pt x="1431907" y="716764"/>
                  <a:pt x="1455781" y="716764"/>
                </a:cubicBezTo>
                <a:lnTo>
                  <a:pt x="1541078" y="716712"/>
                </a:lnTo>
                <a:cubicBezTo>
                  <a:pt x="1563287" y="716712"/>
                  <a:pt x="1570726" y="705113"/>
                  <a:pt x="1570726" y="685847"/>
                </a:cubicBezTo>
                <a:cubicBezTo>
                  <a:pt x="1570726" y="666661"/>
                  <a:pt x="1563287" y="654871"/>
                  <a:pt x="1541078" y="654871"/>
                </a:cubicBezTo>
                <a:lnTo>
                  <a:pt x="1493455" y="654871"/>
                </a:lnTo>
                <a:lnTo>
                  <a:pt x="1493462" y="473234"/>
                </a:lnTo>
                <a:cubicBezTo>
                  <a:pt x="1493462" y="449228"/>
                  <a:pt x="1480219" y="440967"/>
                  <a:pt x="1458693" y="440967"/>
                </a:cubicBezTo>
                <a:close/>
                <a:moveTo>
                  <a:pt x="1547659" y="427959"/>
                </a:moveTo>
                <a:cubicBezTo>
                  <a:pt x="1523785" y="427959"/>
                  <a:pt x="1515781" y="440652"/>
                  <a:pt x="1515781" y="461268"/>
                </a:cubicBezTo>
                <a:cubicBezTo>
                  <a:pt x="1515781" y="481987"/>
                  <a:pt x="1523785" y="494599"/>
                  <a:pt x="1547659" y="494599"/>
                </a:cubicBezTo>
                <a:lnTo>
                  <a:pt x="1583727" y="494548"/>
                </a:lnTo>
                <a:lnTo>
                  <a:pt x="1583727" y="682288"/>
                </a:lnTo>
                <a:cubicBezTo>
                  <a:pt x="1583727" y="707879"/>
                  <a:pt x="1597762" y="718561"/>
                  <a:pt x="1620814" y="718561"/>
                </a:cubicBezTo>
                <a:cubicBezTo>
                  <a:pt x="1643764" y="718561"/>
                  <a:pt x="1657887" y="707879"/>
                  <a:pt x="1657887" y="682288"/>
                </a:cubicBezTo>
                <a:lnTo>
                  <a:pt x="1657887" y="494540"/>
                </a:lnTo>
                <a:lnTo>
                  <a:pt x="1693947" y="494621"/>
                </a:lnTo>
                <a:cubicBezTo>
                  <a:pt x="1717814" y="494621"/>
                  <a:pt x="1725818" y="482002"/>
                  <a:pt x="1725818" y="461283"/>
                </a:cubicBezTo>
                <a:cubicBezTo>
                  <a:pt x="1725818" y="440666"/>
                  <a:pt x="1717814" y="427974"/>
                  <a:pt x="1693947" y="427974"/>
                </a:cubicBezTo>
                <a:close/>
                <a:moveTo>
                  <a:pt x="0" y="0"/>
                </a:moveTo>
                <a:lnTo>
                  <a:pt x="10675118" y="0"/>
                </a:lnTo>
                <a:lnTo>
                  <a:pt x="7850911" y="2164081"/>
                </a:lnTo>
                <a:cubicBezTo>
                  <a:pt x="6868082" y="2917184"/>
                  <a:pt x="6681853" y="4324435"/>
                  <a:pt x="7434955" y="5307264"/>
                </a:cubicBezTo>
                <a:cubicBezTo>
                  <a:pt x="8188059" y="6290092"/>
                  <a:pt x="9595309" y="6476322"/>
                  <a:pt x="10578138" y="5723219"/>
                </a:cubicBezTo>
                <a:lnTo>
                  <a:pt x="12048226" y="4596748"/>
                </a:lnTo>
                <a:lnTo>
                  <a:pt x="12048226" y="6858000"/>
                </a:lnTo>
                <a:lnTo>
                  <a:pt x="0" y="6858000"/>
                </a:lnTo>
                <a:close/>
              </a:path>
            </a:pathLst>
          </a:custGeom>
          <a:solidFill>
            <a:schemeClr val="accent1">
              <a:lumMod val="75000"/>
              <a:alpha val="85000"/>
            </a:schemeClr>
          </a:solidFill>
        </p:spPr>
        <p:txBody>
          <a:bodyPr wrap="square">
            <a:noAutofit/>
          </a:bodyPr>
          <a:lstStyle>
            <a:lvl1pPr marL="0" indent="0">
              <a:buNone/>
              <a:defRPr/>
            </a:lvl1pPr>
          </a:lstStyle>
          <a:p>
            <a:pPr lvl="0"/>
            <a:r>
              <a:rPr lang="en-GB"/>
              <a:t> </a:t>
            </a:r>
            <a:endParaRPr lang="en-US"/>
          </a:p>
        </p:txBody>
      </p:sp>
      <p:sp>
        <p:nvSpPr>
          <p:cNvPr id="2" name="Title">
            <a:extLst>
              <a:ext uri="{FF2B5EF4-FFF2-40B4-BE49-F238E27FC236}">
                <a16:creationId xmlns:a16="http://schemas.microsoft.com/office/drawing/2014/main" id="{6C6FFA94-4BEE-8EEE-C0F4-09D87008AF70}"/>
              </a:ext>
            </a:extLst>
          </p:cNvPr>
          <p:cNvSpPr>
            <a:spLocks noGrp="1"/>
          </p:cNvSpPr>
          <p:nvPr>
            <p:ph type="title" hasCustomPrompt="1"/>
          </p:nvPr>
        </p:nvSpPr>
        <p:spPr>
          <a:xfrm>
            <a:off x="646113" y="2631387"/>
            <a:ext cx="7590555" cy="1569660"/>
          </a:xfrm>
        </p:spPr>
        <p:txBody>
          <a:bodyPr wrap="square" anchor="b" anchorCtr="0">
            <a:spAutoFit/>
          </a:bodyPr>
          <a:lstStyle>
            <a:lvl1pPr>
              <a:lnSpc>
                <a:spcPct val="85000"/>
              </a:lnSpc>
              <a:defRPr sz="6000" b="0" baseline="0">
                <a:solidFill>
                  <a:schemeClr val="bg1"/>
                </a:solidFill>
              </a:defRPr>
            </a:lvl1pPr>
          </a:lstStyle>
          <a:p>
            <a:r>
              <a:rPr lang="en-US"/>
              <a:t>INSERT TITLE OF THE PRESENTATION HERE</a:t>
            </a:r>
          </a:p>
        </p:txBody>
      </p:sp>
      <p:sp>
        <p:nvSpPr>
          <p:cNvPr id="17" name="Presenter Name">
            <a:extLst>
              <a:ext uri="{FF2B5EF4-FFF2-40B4-BE49-F238E27FC236}">
                <a16:creationId xmlns:a16="http://schemas.microsoft.com/office/drawing/2014/main" id="{F709BD4D-D0EC-E8EF-2E44-9E9203D6AED7}"/>
              </a:ext>
            </a:extLst>
          </p:cNvPr>
          <p:cNvSpPr>
            <a:spLocks noGrp="1"/>
          </p:cNvSpPr>
          <p:nvPr>
            <p:ph type="body" sz="quarter" idx="11" hasCustomPrompt="1"/>
          </p:nvPr>
        </p:nvSpPr>
        <p:spPr>
          <a:xfrm>
            <a:off x="646113" y="6096728"/>
            <a:ext cx="3028840" cy="422405"/>
          </a:xfrm>
          <a:noFill/>
        </p:spPr>
        <p:txBody>
          <a:bodyPr wrap="square" lIns="0" tIns="72000" rIns="108000" bIns="72000" anchor="ctr" anchorCtr="0">
            <a:spAutoFit/>
          </a:bodyPr>
          <a:lstStyle>
            <a:lvl1pPr marL="0" indent="0">
              <a:buNone/>
              <a:defRPr kumimoji="0" lang="en-GB" sz="1800" b="0" i="0" u="none" strike="noStrike" kern="1200" cap="none" spc="0" normalizeH="0" baseline="0" dirty="0" smtClean="0">
                <a:ln>
                  <a:noFill/>
                </a:ln>
                <a:solidFill>
                  <a:schemeClr val="bg1"/>
                </a:solidFill>
                <a:effectLst/>
                <a:uLnTx/>
                <a:uFillTx/>
                <a:latin typeface="Akkurat LL Light" panose="020B0404020101010102" pitchFamily="34" charset="-126"/>
                <a:ea typeface="Akkurat LL Light" panose="020B0404020101010102" pitchFamily="34" charset="-126"/>
                <a:cs typeface="Akkurat LL Light" panose="020B0404020101010102" pitchFamily="34" charset="-126"/>
              </a:defRPr>
            </a:lvl1pPr>
            <a:lvl2pP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stStyle>
          <a:p>
            <a:pPr lvl="0"/>
            <a:r>
              <a:rPr lang="en-GB"/>
              <a:t>Christian M Surname</a:t>
            </a:r>
            <a:endParaRPr lang="en-US"/>
          </a:p>
        </p:txBody>
      </p:sp>
      <p:sp>
        <p:nvSpPr>
          <p:cNvPr id="3" name="Subhead">
            <a:extLst>
              <a:ext uri="{FF2B5EF4-FFF2-40B4-BE49-F238E27FC236}">
                <a16:creationId xmlns:a16="http://schemas.microsoft.com/office/drawing/2014/main" id="{77B1C745-90A7-C20E-B62C-D4A5098DC5F3}"/>
              </a:ext>
            </a:extLst>
          </p:cNvPr>
          <p:cNvSpPr>
            <a:spLocks noGrp="1"/>
          </p:cNvSpPr>
          <p:nvPr>
            <p:ph type="body" sz="quarter" idx="10" hasCustomPrompt="1"/>
          </p:nvPr>
        </p:nvSpPr>
        <p:spPr>
          <a:xfrm>
            <a:off x="646113" y="4357892"/>
            <a:ext cx="4493895" cy="391628"/>
          </a:xfrm>
          <a:solidFill>
            <a:srgbClr val="AFD3C9"/>
          </a:solidFill>
        </p:spPr>
        <p:txBody>
          <a:bodyPr wrap="none" lIns="108000" tIns="72000" rIns="108000" bIns="72000" anchor="ctr" anchorCtr="0">
            <a:spAutoFit/>
          </a:bodyPr>
          <a:lstStyle>
            <a:lvl1pPr marL="0" indent="0">
              <a:buNone/>
              <a:defRPr kumimoji="0" lang="en-GB" sz="1600" b="0" i="0" u="none" strike="noStrike" kern="1200" cap="none" spc="0" normalizeH="0" baseline="0" dirty="0" smtClean="0">
                <a:ln>
                  <a:noFill/>
                </a:ln>
                <a:solidFill>
                  <a:schemeClr val="tx1"/>
                </a:solidFill>
                <a:effectLst/>
                <a:uLnTx/>
                <a:uFillTx/>
                <a:latin typeface="Publico Headline Bold" panose="020406020605040D0203" pitchFamily="18" charset="77"/>
                <a:ea typeface="+mn-ea"/>
                <a:cs typeface="+mn-cs"/>
              </a:defRPr>
            </a:lvl1pPr>
            <a:lvl2pP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stStyle>
          <a:p>
            <a:pPr lvl="0"/>
            <a:r>
              <a:rPr lang="en-GB" noProof="0"/>
              <a:t>Insert your subheading within this green box</a:t>
            </a:r>
          </a:p>
        </p:txBody>
      </p:sp>
      <p:sp>
        <p:nvSpPr>
          <p:cNvPr id="10" name="Rectangle 9">
            <a:extLst>
              <a:ext uri="{FF2B5EF4-FFF2-40B4-BE49-F238E27FC236}">
                <a16:creationId xmlns:a16="http://schemas.microsoft.com/office/drawing/2014/main" id="{BF26DA8B-EA45-2B20-B410-5373C25DA27A}"/>
              </a:ext>
            </a:extLst>
          </p:cNvPr>
          <p:cNvSpPr/>
          <p:nvPr userDrawn="1"/>
        </p:nvSpPr>
        <p:spPr>
          <a:xfrm>
            <a:off x="0" y="0"/>
            <a:ext cx="143775" cy="6858000"/>
          </a:xfrm>
          <a:prstGeom prst="rect">
            <a:avLst/>
          </a:prstGeom>
          <a:solidFill>
            <a:srgbClr val="AFD3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kkurat LL Light" panose="020B0404020101010102" pitchFamily="34" charset="-126"/>
              <a:ea typeface="+mn-ea"/>
              <a:cs typeface="+mn-cs"/>
            </a:endParaRPr>
          </a:p>
        </p:txBody>
      </p:sp>
    </p:spTree>
    <p:extLst>
      <p:ext uri="{BB962C8B-B14F-4D97-AF65-F5344CB8AC3E}">
        <p14:creationId xmlns:p14="http://schemas.microsoft.com/office/powerpoint/2010/main" val="1097343928"/>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losing - Spark">
    <p:bg>
      <p:bgPr>
        <a:solidFill>
          <a:schemeClr val="accent1"/>
        </a:solidFill>
        <a:effectLst/>
      </p:bgPr>
    </p:bg>
    <p:spTree>
      <p:nvGrpSpPr>
        <p:cNvPr id="1" name=""/>
        <p:cNvGrpSpPr/>
        <p:nvPr/>
      </p:nvGrpSpPr>
      <p:grpSpPr>
        <a:xfrm>
          <a:off x="0" y="0"/>
          <a:ext cx="0" cy="0"/>
          <a:chOff x="0" y="0"/>
          <a:chExt cx="0" cy="0"/>
        </a:xfrm>
      </p:grpSpPr>
      <p:pic>
        <p:nvPicPr>
          <p:cNvPr id="3" name="Spark Image">
            <a:extLst>
              <a:ext uri="{FF2B5EF4-FFF2-40B4-BE49-F238E27FC236}">
                <a16:creationId xmlns:a16="http://schemas.microsoft.com/office/drawing/2014/main" id="{0E8C19FA-0E28-1618-9D8D-3AD3C2274AFD}"/>
              </a:ext>
            </a:extLst>
          </p:cNvPr>
          <p:cNvPicPr>
            <a:picLocks/>
          </p:cNvPicPr>
          <p:nvPr userDrawn="1"/>
        </p:nvPicPr>
        <p:blipFill rotWithShape="1">
          <a:blip r:embed="rId2" cstate="screen">
            <a:alphaModFix/>
            <a:extLst>
              <a:ext uri="{28A0092B-C50C-407E-A947-70E740481C1C}">
                <a14:useLocalDpi xmlns:a14="http://schemas.microsoft.com/office/drawing/2010/main"/>
              </a:ext>
            </a:extLst>
          </a:blip>
          <a:srcRect/>
          <a:stretch/>
        </p:blipFill>
        <p:spPr>
          <a:xfrm>
            <a:off x="0" y="-1"/>
            <a:ext cx="12192000" cy="6858001"/>
          </a:xfrm>
          <a:prstGeom prst="rect">
            <a:avLst/>
          </a:prstGeom>
        </p:spPr>
      </p:pic>
      <p:pic>
        <p:nvPicPr>
          <p:cNvPr id="4" name="Master Logo" descr="A black and white image of a person's face&#10;&#10;Description automatically generated with low confidence">
            <a:extLst>
              <a:ext uri="{FF2B5EF4-FFF2-40B4-BE49-F238E27FC236}">
                <a16:creationId xmlns:a16="http://schemas.microsoft.com/office/drawing/2014/main" id="{C8C18B72-80DF-4980-0AF7-1F5A9F781F04}"/>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23425" y="422777"/>
            <a:ext cx="1247253" cy="397013"/>
          </a:xfrm>
          <a:prstGeom prst="rect">
            <a:avLst/>
          </a:prstGeom>
        </p:spPr>
      </p:pic>
      <p:sp>
        <p:nvSpPr>
          <p:cNvPr id="17" name="Presenter Name">
            <a:extLst>
              <a:ext uri="{FF2B5EF4-FFF2-40B4-BE49-F238E27FC236}">
                <a16:creationId xmlns:a16="http://schemas.microsoft.com/office/drawing/2014/main" id="{F709BD4D-D0EC-E8EF-2E44-9E9203D6AED7}"/>
              </a:ext>
            </a:extLst>
          </p:cNvPr>
          <p:cNvSpPr>
            <a:spLocks noGrp="1"/>
          </p:cNvSpPr>
          <p:nvPr>
            <p:ph type="body" sz="quarter" idx="11" hasCustomPrompt="1"/>
          </p:nvPr>
        </p:nvSpPr>
        <p:spPr>
          <a:xfrm>
            <a:off x="646113" y="6096728"/>
            <a:ext cx="3481750" cy="422405"/>
          </a:xfrm>
          <a:noFill/>
        </p:spPr>
        <p:txBody>
          <a:bodyPr wrap="square" lIns="0" tIns="72000" rIns="108000" bIns="72000" anchor="ctr" anchorCtr="0">
            <a:spAutoFit/>
          </a:bodyPr>
          <a:lstStyle>
            <a:lvl1pPr marL="0" indent="0">
              <a:buNone/>
              <a:defRPr kumimoji="0" lang="en-GB" sz="1800" b="0" i="0" u="none" strike="noStrike" kern="1200" cap="none" spc="0" normalizeH="0" baseline="0" dirty="0" smtClean="0">
                <a:ln>
                  <a:noFill/>
                </a:ln>
                <a:solidFill>
                  <a:schemeClr val="bg1"/>
                </a:solidFill>
                <a:effectLst/>
                <a:uLnTx/>
                <a:uFillTx/>
                <a:latin typeface="Akkurat LL Light" panose="020B0404020101010102" pitchFamily="34" charset="-126"/>
                <a:ea typeface="Akkurat LL Light" panose="020B0404020101010102" pitchFamily="34" charset="-126"/>
                <a:cs typeface="Akkurat LL Light" panose="020B0404020101010102" pitchFamily="34" charset="-126"/>
              </a:defRPr>
            </a:lvl1pPr>
            <a:lvl2pP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stStyle>
          <a:p>
            <a:pPr lvl="0"/>
            <a:r>
              <a:rPr lang="en-GB"/>
              <a:t>christian.surname@abcxyz.com</a:t>
            </a:r>
            <a:endParaRPr lang="en-US"/>
          </a:p>
        </p:txBody>
      </p:sp>
      <p:sp>
        <p:nvSpPr>
          <p:cNvPr id="2" name="Title">
            <a:extLst>
              <a:ext uri="{FF2B5EF4-FFF2-40B4-BE49-F238E27FC236}">
                <a16:creationId xmlns:a16="http://schemas.microsoft.com/office/drawing/2014/main" id="{6C6FFA94-4BEE-8EEE-C0F4-09D87008AF70}"/>
              </a:ext>
            </a:extLst>
          </p:cNvPr>
          <p:cNvSpPr>
            <a:spLocks noGrp="1"/>
          </p:cNvSpPr>
          <p:nvPr>
            <p:ph type="title" hasCustomPrompt="1"/>
          </p:nvPr>
        </p:nvSpPr>
        <p:spPr>
          <a:xfrm>
            <a:off x="646113" y="2416322"/>
            <a:ext cx="7590555" cy="1255728"/>
          </a:xfrm>
        </p:spPr>
        <p:txBody>
          <a:bodyPr wrap="square" anchor="b" anchorCtr="0">
            <a:spAutoFit/>
          </a:bodyPr>
          <a:lstStyle>
            <a:lvl1pPr>
              <a:lnSpc>
                <a:spcPct val="85000"/>
              </a:lnSpc>
              <a:defRPr sz="9600" b="0" baseline="0">
                <a:solidFill>
                  <a:schemeClr val="bg1"/>
                </a:solidFill>
              </a:defRPr>
            </a:lvl1pPr>
          </a:lstStyle>
          <a:p>
            <a:r>
              <a:rPr lang="en-GB"/>
              <a:t>THANK you </a:t>
            </a:r>
            <a:endParaRPr lang="en-US"/>
          </a:p>
        </p:txBody>
      </p:sp>
      <p:sp>
        <p:nvSpPr>
          <p:cNvPr id="21" name="Subhead">
            <a:extLst>
              <a:ext uri="{FF2B5EF4-FFF2-40B4-BE49-F238E27FC236}">
                <a16:creationId xmlns:a16="http://schemas.microsoft.com/office/drawing/2014/main" id="{4E8E2920-2064-9BC2-2E80-3CC8D3BB3621}"/>
              </a:ext>
            </a:extLst>
          </p:cNvPr>
          <p:cNvSpPr>
            <a:spLocks noGrp="1"/>
          </p:cNvSpPr>
          <p:nvPr>
            <p:ph type="body" sz="quarter" idx="10" hasCustomPrompt="1"/>
          </p:nvPr>
        </p:nvSpPr>
        <p:spPr>
          <a:xfrm>
            <a:off x="646113" y="3730875"/>
            <a:ext cx="1675753" cy="391628"/>
          </a:xfrm>
          <a:solidFill>
            <a:srgbClr val="AFD3C9"/>
          </a:solidFill>
        </p:spPr>
        <p:txBody>
          <a:bodyPr wrap="none" lIns="108000" tIns="72000" rIns="108000" bIns="72000" anchor="ctr" anchorCtr="0">
            <a:spAutoFit/>
          </a:bodyPr>
          <a:lstStyle>
            <a:lvl1pPr marL="0" indent="0">
              <a:buNone/>
              <a:defRPr kumimoji="0" lang="en-GB" sz="1600" b="0" i="0" u="none" strike="noStrike" kern="1200" cap="none" spc="0" normalizeH="0" baseline="0" dirty="0" smtClean="0">
                <a:ln>
                  <a:noFill/>
                </a:ln>
                <a:solidFill>
                  <a:schemeClr val="tx1"/>
                </a:solidFill>
                <a:effectLst/>
                <a:uLnTx/>
                <a:uFillTx/>
                <a:latin typeface="Publico Headline Bold" panose="020406020605040D0203" pitchFamily="18" charset="77"/>
                <a:ea typeface="+mn-ea"/>
                <a:cs typeface="+mn-cs"/>
              </a:defRPr>
            </a:lvl1pPr>
            <a:lvl2pP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stStyle>
          <a:p>
            <a:pPr lvl="0"/>
            <a:r>
              <a:rPr lang="en-GB" noProof="0"/>
              <a:t>Any Questions?</a:t>
            </a:r>
          </a:p>
        </p:txBody>
      </p:sp>
      <p:sp>
        <p:nvSpPr>
          <p:cNvPr id="7" name="Presenter Name">
            <a:extLst>
              <a:ext uri="{FF2B5EF4-FFF2-40B4-BE49-F238E27FC236}">
                <a16:creationId xmlns:a16="http://schemas.microsoft.com/office/drawing/2014/main" id="{D25F5A81-692D-944B-8C58-A75714E7FDC4}"/>
              </a:ext>
            </a:extLst>
          </p:cNvPr>
          <p:cNvSpPr>
            <a:spLocks noGrp="1"/>
          </p:cNvSpPr>
          <p:nvPr>
            <p:ph type="body" sz="quarter" idx="12" hasCustomPrompt="1"/>
          </p:nvPr>
        </p:nvSpPr>
        <p:spPr>
          <a:xfrm>
            <a:off x="646113" y="5765759"/>
            <a:ext cx="3481750" cy="422405"/>
          </a:xfrm>
          <a:noFill/>
        </p:spPr>
        <p:txBody>
          <a:bodyPr wrap="square" lIns="0" tIns="72000" rIns="108000" bIns="72000" anchor="ctr" anchorCtr="0">
            <a:spAutoFit/>
          </a:bodyPr>
          <a:lstStyle>
            <a:lvl1pPr marL="0" indent="0">
              <a:buNone/>
              <a:defRPr kumimoji="0" lang="en-GB" sz="1800" b="0" i="0" u="none" strike="noStrike" kern="1200" cap="none" spc="0" normalizeH="0" baseline="0" dirty="0" smtClean="0">
                <a:ln>
                  <a:noFill/>
                </a:ln>
                <a:solidFill>
                  <a:schemeClr val="bg1"/>
                </a:solidFill>
                <a:effectLst/>
                <a:uLnTx/>
                <a:uFillTx/>
                <a:latin typeface="Akkurat LL Light" panose="020B0404020101010102" pitchFamily="34" charset="-126"/>
                <a:ea typeface="Akkurat LL Light" panose="020B0404020101010102" pitchFamily="34" charset="-126"/>
                <a:cs typeface="Akkurat LL Light" panose="020B0404020101010102" pitchFamily="34" charset="-126"/>
              </a:defRPr>
            </a:lvl1pPr>
            <a:lvl2pP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stStyle>
          <a:p>
            <a:pPr lvl="0"/>
            <a:r>
              <a:rPr lang="en-GB"/>
              <a:t>+(0) 000 000 0000</a:t>
            </a:r>
            <a:endParaRPr lang="en-US"/>
          </a:p>
        </p:txBody>
      </p:sp>
      <p:sp>
        <p:nvSpPr>
          <p:cNvPr id="8" name="Presenter Name">
            <a:extLst>
              <a:ext uri="{FF2B5EF4-FFF2-40B4-BE49-F238E27FC236}">
                <a16:creationId xmlns:a16="http://schemas.microsoft.com/office/drawing/2014/main" id="{4AE88B90-EC22-C6EF-BCEB-F007E6DE2D51}"/>
              </a:ext>
            </a:extLst>
          </p:cNvPr>
          <p:cNvSpPr>
            <a:spLocks noGrp="1"/>
          </p:cNvSpPr>
          <p:nvPr>
            <p:ph type="body" sz="quarter" idx="13" hasCustomPrompt="1"/>
          </p:nvPr>
        </p:nvSpPr>
        <p:spPr>
          <a:xfrm>
            <a:off x="646113" y="5434790"/>
            <a:ext cx="3481750" cy="422405"/>
          </a:xfrm>
          <a:noFill/>
        </p:spPr>
        <p:txBody>
          <a:bodyPr wrap="square" lIns="0" tIns="72000" rIns="108000" bIns="72000" anchor="ctr" anchorCtr="0">
            <a:spAutoFit/>
          </a:bodyPr>
          <a:lstStyle>
            <a:lvl1pPr marL="0" indent="0">
              <a:buNone/>
              <a:defRPr kumimoji="0" lang="en-GB" sz="1800" b="0" i="0" u="none" strike="noStrike" kern="1200" cap="none" spc="0" normalizeH="0" baseline="0" dirty="0" smtClean="0">
                <a:ln>
                  <a:noFill/>
                </a:ln>
                <a:solidFill>
                  <a:schemeClr val="bg1"/>
                </a:solidFill>
                <a:effectLst/>
                <a:uLnTx/>
                <a:uFillTx/>
                <a:latin typeface="Akkurat LL Light" panose="020B0404020101010102" pitchFamily="34" charset="-126"/>
                <a:ea typeface="Akkurat LL Light" panose="020B0404020101010102" pitchFamily="34" charset="-126"/>
                <a:cs typeface="Akkurat LL Light" panose="020B0404020101010102" pitchFamily="34" charset="-126"/>
              </a:defRPr>
            </a:lvl1pPr>
            <a:lvl2pP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stStyle>
          <a:p>
            <a:pPr lvl="0"/>
            <a:r>
              <a:rPr lang="en-GB"/>
              <a:t>Christian M Surname</a:t>
            </a:r>
            <a:endParaRPr lang="en-US"/>
          </a:p>
        </p:txBody>
      </p:sp>
      <p:sp>
        <p:nvSpPr>
          <p:cNvPr id="5" name="Rectangle 4">
            <a:extLst>
              <a:ext uri="{FF2B5EF4-FFF2-40B4-BE49-F238E27FC236}">
                <a16:creationId xmlns:a16="http://schemas.microsoft.com/office/drawing/2014/main" id="{200CBCAC-4EE7-753A-1B47-468AFDE2B4D8}"/>
              </a:ext>
            </a:extLst>
          </p:cNvPr>
          <p:cNvSpPr/>
          <p:nvPr userDrawn="1"/>
        </p:nvSpPr>
        <p:spPr>
          <a:xfrm>
            <a:off x="0" y="0"/>
            <a:ext cx="143775" cy="6858000"/>
          </a:xfrm>
          <a:prstGeom prst="rect">
            <a:avLst/>
          </a:prstGeom>
          <a:solidFill>
            <a:srgbClr val="AFD3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kkurat LL Light" panose="020B0404020101010102" pitchFamily="34" charset="-126"/>
              <a:ea typeface="+mn-ea"/>
              <a:cs typeface="+mn-cs"/>
            </a:endParaRPr>
          </a:p>
        </p:txBody>
      </p:sp>
    </p:spTree>
    <p:extLst>
      <p:ext uri="{BB962C8B-B14F-4D97-AF65-F5344CB8AC3E}">
        <p14:creationId xmlns:p14="http://schemas.microsoft.com/office/powerpoint/2010/main" val="3400622183"/>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AC91CEE-E20C-47D2-B935-2962B2071D2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Footer Placeholder 4">
            <a:extLst>
              <a:ext uri="{FF2B5EF4-FFF2-40B4-BE49-F238E27FC236}">
                <a16:creationId xmlns:a16="http://schemas.microsoft.com/office/drawing/2014/main" id="{2C8A585C-2740-47D9-84F7-5EB888490280}"/>
              </a:ext>
            </a:extLst>
          </p:cNvPr>
          <p:cNvSpPr>
            <a:spLocks noGrp="1"/>
          </p:cNvSpPr>
          <p:nvPr>
            <p:ph type="ftr" sz="quarter" idx="11"/>
          </p:nvPr>
        </p:nvSpPr>
        <p:spPr/>
        <p:txBody>
          <a:bodyPr/>
          <a:lstStyle>
            <a:lvl1pPr>
              <a:defRPr b="0" i="0">
                <a:latin typeface="Akkurat LL Light" panose="020B0404020101010102" pitchFamily="34" charset="-126"/>
                <a:ea typeface="Akkurat LL Light" panose="020B0404020101010102" pitchFamily="34" charset="-126"/>
                <a:cs typeface="Akkurat LL Light" panose="020B0404020101010102" pitchFamily="34" charset="-126"/>
              </a:defRPr>
            </a:lvl1pPr>
          </a:lstStyle>
          <a:p>
            <a:r>
              <a:rPr lang="en-GB"/>
              <a:t>Connected Places Catapult</a:t>
            </a:r>
          </a:p>
        </p:txBody>
      </p:sp>
      <p:sp>
        <p:nvSpPr>
          <p:cNvPr id="6" name="Slide Number Placeholder 5">
            <a:extLst>
              <a:ext uri="{FF2B5EF4-FFF2-40B4-BE49-F238E27FC236}">
                <a16:creationId xmlns:a16="http://schemas.microsoft.com/office/drawing/2014/main" id="{E28B1692-13A4-4E49-82EA-ACC64C5E619B}"/>
              </a:ext>
            </a:extLst>
          </p:cNvPr>
          <p:cNvSpPr>
            <a:spLocks noGrp="1"/>
          </p:cNvSpPr>
          <p:nvPr>
            <p:ph type="sldNum" sz="quarter" idx="12"/>
          </p:nvPr>
        </p:nvSpPr>
        <p:spPr/>
        <p:txBody>
          <a:bodyPr/>
          <a:lstStyle>
            <a:lvl1pPr>
              <a:defRPr b="0" i="0">
                <a:latin typeface="Akkurat LL Light" panose="020B0404020101010102" pitchFamily="34" charset="-126"/>
                <a:ea typeface="Akkurat LL Light" panose="020B0404020101010102" pitchFamily="34" charset="-126"/>
                <a:cs typeface="Akkurat LL Light" panose="020B0404020101010102" pitchFamily="34" charset="-126"/>
              </a:defRPr>
            </a:lvl1pPr>
          </a:lstStyle>
          <a:p>
            <a:fld id="{3BDE516C-3F92-4BBF-8982-23C2FBFA20B2}" type="slidenum">
              <a:rPr lang="en-GB" smtClean="0"/>
              <a:pPr/>
              <a:t>‹#›</a:t>
            </a:fld>
            <a:endParaRPr lang="en-GB"/>
          </a:p>
        </p:txBody>
      </p:sp>
      <p:sp>
        <p:nvSpPr>
          <p:cNvPr id="4" name="Title 3">
            <a:extLst>
              <a:ext uri="{FF2B5EF4-FFF2-40B4-BE49-F238E27FC236}">
                <a16:creationId xmlns:a16="http://schemas.microsoft.com/office/drawing/2014/main" id="{E3501F13-B79D-437C-AF0A-1397236D4648}"/>
              </a:ext>
            </a:extLst>
          </p:cNvPr>
          <p:cNvSpPr>
            <a:spLocks noGrp="1"/>
          </p:cNvSpPr>
          <p:nvPr>
            <p:ph type="title"/>
          </p:nvPr>
        </p:nvSpPr>
        <p:spPr/>
        <p:txBody>
          <a:bodyPr/>
          <a:lstStyle>
            <a:lvl1pPr>
              <a:defRPr>
                <a:latin typeface="+mj-lt"/>
              </a:defRPr>
            </a:lvl1pPr>
          </a:lstStyle>
          <a:p>
            <a:r>
              <a:rPr lang="en-US"/>
              <a:t>Click to edit Master title style</a:t>
            </a:r>
            <a:endParaRPr lang="en-GB"/>
          </a:p>
        </p:txBody>
      </p:sp>
      <p:sp>
        <p:nvSpPr>
          <p:cNvPr id="7" name="Text Placeholder 6">
            <a:extLst>
              <a:ext uri="{FF2B5EF4-FFF2-40B4-BE49-F238E27FC236}">
                <a16:creationId xmlns:a16="http://schemas.microsoft.com/office/drawing/2014/main" id="{BF023FD0-A408-4039-A1BF-C71EBFD4160F}"/>
              </a:ext>
            </a:extLst>
          </p:cNvPr>
          <p:cNvSpPr>
            <a:spLocks noGrp="1"/>
          </p:cNvSpPr>
          <p:nvPr>
            <p:ph type="body" sz="quarter" idx="13"/>
          </p:nvPr>
        </p:nvSpPr>
        <p:spPr>
          <a:xfrm>
            <a:off x="646113" y="1446963"/>
            <a:ext cx="10899775" cy="542175"/>
          </a:xfrm>
        </p:spPr>
        <p:txBody>
          <a:bodyPr/>
          <a:lstStyle>
            <a:lvl1pPr>
              <a:defRPr sz="2000" b="0" i="0">
                <a:latin typeface="Akkurat LL Light" panose="020B0404020101010102" pitchFamily="34" charset="-126"/>
                <a:ea typeface="Akkurat LL Light" panose="020B0404020101010102" pitchFamily="34" charset="-126"/>
                <a:cs typeface="Akkurat LL Light" panose="020B0404020101010102" pitchFamily="34" charset="-126"/>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538677277"/>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Charts Only - Light">
    <p:bg>
      <p:bgPr>
        <a:solidFill>
          <a:schemeClr val="bg1"/>
        </a:solidFill>
        <a:effectLst/>
      </p:bgPr>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6C6FFA94-4BEE-8EEE-C0F4-09D87008AF70}"/>
              </a:ext>
            </a:extLst>
          </p:cNvPr>
          <p:cNvSpPr>
            <a:spLocks noGrp="1"/>
          </p:cNvSpPr>
          <p:nvPr>
            <p:ph type="title" hasCustomPrompt="1"/>
          </p:nvPr>
        </p:nvSpPr>
        <p:spPr>
          <a:xfrm>
            <a:off x="648000" y="360000"/>
            <a:ext cx="5038113" cy="706347"/>
          </a:xfrm>
        </p:spPr>
        <p:txBody>
          <a:bodyPr wrap="square" anchor="t" anchorCtr="0">
            <a:spAutoFit/>
          </a:bodyPr>
          <a:lstStyle>
            <a:lvl1pPr>
              <a:lnSpc>
                <a:spcPct val="85000"/>
              </a:lnSpc>
              <a:defRPr sz="5400" b="0" baseline="0">
                <a:solidFill>
                  <a:schemeClr val="tx1"/>
                </a:solidFill>
              </a:defRPr>
            </a:lvl1pPr>
          </a:lstStyle>
          <a:p>
            <a:r>
              <a:rPr lang="en-GB"/>
              <a:t>Charts</a:t>
            </a:r>
            <a:endParaRPr lang="en-US"/>
          </a:p>
        </p:txBody>
      </p:sp>
      <p:sp>
        <p:nvSpPr>
          <p:cNvPr id="12" name="Rectangle 11">
            <a:extLst>
              <a:ext uri="{FF2B5EF4-FFF2-40B4-BE49-F238E27FC236}">
                <a16:creationId xmlns:a16="http://schemas.microsoft.com/office/drawing/2014/main" id="{A6703AE3-226B-52E1-F219-E827D8D8C1D7}"/>
              </a:ext>
            </a:extLst>
          </p:cNvPr>
          <p:cNvSpPr/>
          <p:nvPr userDrawn="1"/>
        </p:nvSpPr>
        <p:spPr>
          <a:xfrm>
            <a:off x="0" y="0"/>
            <a:ext cx="143775"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kkurat LL Light" panose="020B0404020101010102" pitchFamily="34" charset="-126"/>
              <a:ea typeface="+mn-ea"/>
              <a:cs typeface="+mn-cs"/>
            </a:endParaRPr>
          </a:p>
        </p:txBody>
      </p:sp>
      <p:pic>
        <p:nvPicPr>
          <p:cNvPr id="3" name="Picture 2" descr="Icon&#10;&#10;Description automatically generated">
            <a:extLst>
              <a:ext uri="{FF2B5EF4-FFF2-40B4-BE49-F238E27FC236}">
                <a16:creationId xmlns:a16="http://schemas.microsoft.com/office/drawing/2014/main" id="{AEECB50C-3B44-4E4A-7900-74EEE1584C0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258327" y="386377"/>
            <a:ext cx="294661" cy="294661"/>
          </a:xfrm>
          <a:prstGeom prst="rect">
            <a:avLst/>
          </a:prstGeom>
        </p:spPr>
      </p:pic>
      <p:sp>
        <p:nvSpPr>
          <p:cNvPr id="4" name="Content Placeholder 6">
            <a:extLst>
              <a:ext uri="{FF2B5EF4-FFF2-40B4-BE49-F238E27FC236}">
                <a16:creationId xmlns:a16="http://schemas.microsoft.com/office/drawing/2014/main" id="{17B432AE-644F-28D8-99E7-727CA121E30B}"/>
              </a:ext>
            </a:extLst>
          </p:cNvPr>
          <p:cNvSpPr>
            <a:spLocks noGrp="1"/>
          </p:cNvSpPr>
          <p:nvPr>
            <p:ph sz="quarter" idx="14" hasCustomPrompt="1"/>
          </p:nvPr>
        </p:nvSpPr>
        <p:spPr>
          <a:xfrm>
            <a:off x="648000" y="1365177"/>
            <a:ext cx="10904988" cy="4423395"/>
          </a:xfrm>
          <a:noFill/>
        </p:spPr>
        <p:txBody>
          <a:bodyPr tIns="1440000" anchor="ctr" anchorCtr="0"/>
          <a:lstStyle>
            <a:lvl1pPr marL="0" indent="0" algn="ctr">
              <a:buNone/>
              <a:defRPr>
                <a:solidFill>
                  <a:schemeClr val="bg1">
                    <a:lumMod val="75000"/>
                  </a:schemeClr>
                </a:solidFill>
              </a:defRPr>
            </a:lvl1pPr>
            <a:lvl2pPr marL="252000" indent="0">
              <a:buNone/>
              <a:defRPr/>
            </a:lvl2pPr>
            <a:lvl3pPr marL="468000" indent="0">
              <a:buNone/>
              <a:defRPr/>
            </a:lvl3pPr>
            <a:lvl4pPr marL="0" indent="0">
              <a:buNone/>
              <a:defRPr/>
            </a:lvl4pPr>
            <a:lvl5pPr marL="0" indent="0">
              <a:buNone/>
              <a:defRPr/>
            </a:lvl5pPr>
          </a:lstStyle>
          <a:p>
            <a:pPr lvl="0"/>
            <a:r>
              <a:rPr lang="en-US"/>
              <a:t>Click appropriate icon to insert custom content</a:t>
            </a:r>
          </a:p>
        </p:txBody>
      </p:sp>
      <p:sp>
        <p:nvSpPr>
          <p:cNvPr id="5" name="Text Placeholder 8">
            <a:extLst>
              <a:ext uri="{FF2B5EF4-FFF2-40B4-BE49-F238E27FC236}">
                <a16:creationId xmlns:a16="http://schemas.microsoft.com/office/drawing/2014/main" id="{C880E824-780C-FFC6-2153-7D5D8D45164A}"/>
              </a:ext>
            </a:extLst>
          </p:cNvPr>
          <p:cNvSpPr>
            <a:spLocks noGrp="1"/>
          </p:cNvSpPr>
          <p:nvPr>
            <p:ph type="body" sz="quarter" idx="13" hasCustomPrompt="1"/>
          </p:nvPr>
        </p:nvSpPr>
        <p:spPr>
          <a:xfrm>
            <a:off x="648000" y="6080745"/>
            <a:ext cx="5263700" cy="360698"/>
          </a:xfrm>
        </p:spPr>
        <p:txBody>
          <a:bodyPr/>
          <a:lstStyle>
            <a:lvl1pPr>
              <a:defRPr/>
            </a:lvl1pPr>
          </a:lstStyle>
          <a:p>
            <a:pPr lvl="0"/>
            <a:r>
              <a:rPr lang="en-US"/>
              <a:t>You can insert graphs from Excel or Google Sheets</a:t>
            </a:r>
          </a:p>
        </p:txBody>
      </p:sp>
    </p:spTree>
    <p:extLst>
      <p:ext uri="{BB962C8B-B14F-4D97-AF65-F5344CB8AC3E}">
        <p14:creationId xmlns:p14="http://schemas.microsoft.com/office/powerpoint/2010/main" val="302383015"/>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28ABC33-FE6A-E7FD-BF64-CB907675A810}"/>
              </a:ext>
            </a:extLst>
          </p:cNvPr>
          <p:cNvSpPr>
            <a:spLocks noGrp="1"/>
          </p:cNvSpPr>
          <p:nvPr>
            <p:ph type="dt" sz="half" idx="10"/>
          </p:nvPr>
        </p:nvSpPr>
        <p:spPr/>
        <p:txBody>
          <a:bodyPr/>
          <a:lstStyle/>
          <a:p>
            <a:fld id="{B2EBEE13-9FCF-458B-A154-92CB529F4884}" type="datetimeFigureOut">
              <a:rPr lang="en-GB" smtClean="0"/>
              <a:t>26/11/2025</a:t>
            </a:fld>
            <a:endParaRPr lang="en-GB"/>
          </a:p>
        </p:txBody>
      </p:sp>
      <p:sp>
        <p:nvSpPr>
          <p:cNvPr id="3" name="Footer Placeholder 2">
            <a:extLst>
              <a:ext uri="{FF2B5EF4-FFF2-40B4-BE49-F238E27FC236}">
                <a16:creationId xmlns:a16="http://schemas.microsoft.com/office/drawing/2014/main" id="{C68E1681-050C-D53B-E6BE-97EB5D92BCB5}"/>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C1E432AE-1AFE-14EB-CA60-98D9240728A3}"/>
              </a:ext>
            </a:extLst>
          </p:cNvPr>
          <p:cNvSpPr>
            <a:spLocks noGrp="1"/>
          </p:cNvSpPr>
          <p:nvPr>
            <p:ph type="sldNum" sz="quarter" idx="12"/>
          </p:nvPr>
        </p:nvSpPr>
        <p:spPr/>
        <p:txBody>
          <a:bodyPr/>
          <a:lstStyle/>
          <a:p>
            <a:fld id="{7D1C93AA-34D1-4DB2-A627-C3D0E290033A}" type="slidenum">
              <a:rPr lang="en-GB" smtClean="0"/>
              <a:t>‹#›</a:t>
            </a:fld>
            <a:endParaRPr lang="en-GB"/>
          </a:p>
        </p:txBody>
      </p:sp>
    </p:spTree>
    <p:extLst>
      <p:ext uri="{BB962C8B-B14F-4D97-AF65-F5344CB8AC3E}">
        <p14:creationId xmlns:p14="http://schemas.microsoft.com/office/powerpoint/2010/main" val="256463917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ext &amp; Charts 1:1 - Light">
    <p:bg>
      <p:bgPr>
        <a:solidFill>
          <a:schemeClr val="bg1"/>
        </a:solidFill>
        <a:effectLst/>
      </p:bgPr>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6C6FFA94-4BEE-8EEE-C0F4-09D87008AF70}"/>
              </a:ext>
            </a:extLst>
          </p:cNvPr>
          <p:cNvSpPr>
            <a:spLocks noGrp="1"/>
          </p:cNvSpPr>
          <p:nvPr>
            <p:ph type="title" hasCustomPrompt="1"/>
          </p:nvPr>
        </p:nvSpPr>
        <p:spPr>
          <a:xfrm>
            <a:off x="648000" y="360000"/>
            <a:ext cx="10235590" cy="1412694"/>
          </a:xfrm>
        </p:spPr>
        <p:txBody>
          <a:bodyPr wrap="square" anchor="t" anchorCtr="0">
            <a:spAutoFit/>
          </a:bodyPr>
          <a:lstStyle>
            <a:lvl1pPr>
              <a:lnSpc>
                <a:spcPct val="85000"/>
              </a:lnSpc>
              <a:defRPr sz="5400" b="0" baseline="0">
                <a:solidFill>
                  <a:schemeClr val="tx1"/>
                </a:solidFill>
              </a:defRPr>
            </a:lvl1pPr>
          </a:lstStyle>
          <a:p>
            <a:r>
              <a:rPr lang="en-GB"/>
              <a:t>Organize your relevant numbers and figures with </a:t>
            </a:r>
            <a:r>
              <a:rPr lang="en-GB">
                <a:solidFill>
                  <a:schemeClr val="accent2"/>
                </a:solidFill>
              </a:rPr>
              <a:t>tables</a:t>
            </a:r>
            <a:endParaRPr lang="en-US"/>
          </a:p>
        </p:txBody>
      </p:sp>
      <p:sp>
        <p:nvSpPr>
          <p:cNvPr id="9" name="Text Placeholder 8">
            <a:extLst>
              <a:ext uri="{FF2B5EF4-FFF2-40B4-BE49-F238E27FC236}">
                <a16:creationId xmlns:a16="http://schemas.microsoft.com/office/drawing/2014/main" id="{C129ACDD-633F-B2C0-2DAA-D9C57352923D}"/>
              </a:ext>
            </a:extLst>
          </p:cNvPr>
          <p:cNvSpPr>
            <a:spLocks noGrp="1"/>
          </p:cNvSpPr>
          <p:nvPr>
            <p:ph type="body" sz="quarter" idx="13" hasCustomPrompt="1"/>
          </p:nvPr>
        </p:nvSpPr>
        <p:spPr>
          <a:xfrm>
            <a:off x="6289288" y="2066305"/>
            <a:ext cx="5263700" cy="4423395"/>
          </a:xfrm>
        </p:spPr>
        <p:txBody>
          <a:body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sunt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7" name="Content Placeholder 6">
            <a:extLst>
              <a:ext uri="{FF2B5EF4-FFF2-40B4-BE49-F238E27FC236}">
                <a16:creationId xmlns:a16="http://schemas.microsoft.com/office/drawing/2014/main" id="{70A11AA6-3A35-341E-5A80-49D6E018A5BE}"/>
              </a:ext>
            </a:extLst>
          </p:cNvPr>
          <p:cNvSpPr>
            <a:spLocks noGrp="1"/>
          </p:cNvSpPr>
          <p:nvPr>
            <p:ph sz="quarter" idx="14" hasCustomPrompt="1"/>
          </p:nvPr>
        </p:nvSpPr>
        <p:spPr>
          <a:xfrm>
            <a:off x="648000" y="2066304"/>
            <a:ext cx="5038113" cy="4423395"/>
          </a:xfrm>
          <a:noFill/>
        </p:spPr>
        <p:txBody>
          <a:bodyPr tIns="1440000" anchor="ctr" anchorCtr="0"/>
          <a:lstStyle>
            <a:lvl1pPr marL="0" indent="0" algn="ctr">
              <a:buNone/>
              <a:defRPr>
                <a:solidFill>
                  <a:schemeClr val="bg1">
                    <a:lumMod val="75000"/>
                  </a:schemeClr>
                </a:solidFill>
              </a:defRPr>
            </a:lvl1pPr>
            <a:lvl2pPr marL="252000" indent="0">
              <a:buNone/>
              <a:defRPr/>
            </a:lvl2pPr>
            <a:lvl3pPr marL="468000" indent="0">
              <a:buNone/>
              <a:defRPr/>
            </a:lvl3pPr>
            <a:lvl4pPr marL="0" indent="0">
              <a:buNone/>
              <a:defRPr/>
            </a:lvl4pPr>
            <a:lvl5pPr marL="0" indent="0">
              <a:buNone/>
              <a:defRPr/>
            </a:lvl5pPr>
          </a:lstStyle>
          <a:p>
            <a:pPr lvl="0"/>
            <a:r>
              <a:rPr lang="en-US"/>
              <a:t>Click appropriate icon to insert custom content</a:t>
            </a:r>
          </a:p>
        </p:txBody>
      </p:sp>
      <p:sp>
        <p:nvSpPr>
          <p:cNvPr id="12" name="Rectangle 11">
            <a:extLst>
              <a:ext uri="{FF2B5EF4-FFF2-40B4-BE49-F238E27FC236}">
                <a16:creationId xmlns:a16="http://schemas.microsoft.com/office/drawing/2014/main" id="{A6703AE3-226B-52E1-F219-E827D8D8C1D7}"/>
              </a:ext>
            </a:extLst>
          </p:cNvPr>
          <p:cNvSpPr/>
          <p:nvPr userDrawn="1"/>
        </p:nvSpPr>
        <p:spPr>
          <a:xfrm>
            <a:off x="0" y="0"/>
            <a:ext cx="143775"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kkurat LL Light" panose="020B0404020101010102" pitchFamily="34" charset="-126"/>
              <a:ea typeface="+mn-ea"/>
              <a:cs typeface="+mn-cs"/>
            </a:endParaRPr>
          </a:p>
        </p:txBody>
      </p:sp>
      <p:pic>
        <p:nvPicPr>
          <p:cNvPr id="3" name="Picture 2" descr="Icon&#10;&#10;Description automatically generated">
            <a:extLst>
              <a:ext uri="{FF2B5EF4-FFF2-40B4-BE49-F238E27FC236}">
                <a16:creationId xmlns:a16="http://schemas.microsoft.com/office/drawing/2014/main" id="{AEECB50C-3B44-4E4A-7900-74EEE1584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258327" y="386377"/>
            <a:ext cx="294661" cy="294661"/>
          </a:xfrm>
          <a:prstGeom prst="rect">
            <a:avLst/>
          </a:prstGeom>
        </p:spPr>
      </p:pic>
      <p:sp>
        <p:nvSpPr>
          <p:cNvPr id="6" name="TextBox 5">
            <a:extLst>
              <a:ext uri="{FF2B5EF4-FFF2-40B4-BE49-F238E27FC236}">
                <a16:creationId xmlns:a16="http://schemas.microsoft.com/office/drawing/2014/main" id="{30821FF6-92B8-1F96-0469-EF6C84FF99D6}"/>
              </a:ext>
            </a:extLst>
          </p:cNvPr>
          <p:cNvSpPr txBox="1"/>
          <p:nvPr userDrawn="1"/>
        </p:nvSpPr>
        <p:spPr>
          <a:xfrm>
            <a:off x="11374074" y="6482272"/>
            <a:ext cx="711200" cy="276999"/>
          </a:xfrm>
          <a:prstGeom prst="rect">
            <a:avLst/>
          </a:prstGeom>
          <a:noFill/>
        </p:spPr>
        <p:txBody>
          <a:bodyPr wrap="square">
            <a:spAutoFit/>
          </a:bodyPr>
          <a:lstStyle/>
          <a:p>
            <a:pPr algn="r"/>
            <a:fld id="{3BDE516C-3F92-4BBF-8982-23C2FBFA20B2}" type="slidenum">
              <a:rPr lang="en-GB" sz="1200" b="0" i="0" kern="1200" smtClean="0">
                <a:solidFill>
                  <a:schemeClr val="tx1"/>
                </a:solidFill>
                <a:latin typeface="Impact" panose="020B0806030902050204" pitchFamily="34" charset="0"/>
                <a:ea typeface="Akkurat LL Light" panose="020B0404020101010102" pitchFamily="34" charset="-126"/>
                <a:cs typeface="Akkurat LL Light" panose="020B0404020101010102" pitchFamily="34" charset="-126"/>
              </a:rPr>
              <a:pPr algn="r"/>
              <a:t>‹#›</a:t>
            </a:fld>
            <a:endParaRPr lang="en-US" sz="1200"/>
          </a:p>
        </p:txBody>
      </p:sp>
      <p:cxnSp>
        <p:nvCxnSpPr>
          <p:cNvPr id="8" name="Straight Connector 7">
            <a:extLst>
              <a:ext uri="{FF2B5EF4-FFF2-40B4-BE49-F238E27FC236}">
                <a16:creationId xmlns:a16="http://schemas.microsoft.com/office/drawing/2014/main" id="{F8641159-9513-539F-41F1-9EE77EF659C7}"/>
              </a:ext>
            </a:extLst>
          </p:cNvPr>
          <p:cNvCxnSpPr/>
          <p:nvPr userDrawn="1"/>
        </p:nvCxnSpPr>
        <p:spPr>
          <a:xfrm flipH="1">
            <a:off x="11567337" y="6611667"/>
            <a:ext cx="164804" cy="0"/>
          </a:xfrm>
          <a:prstGeom prst="line">
            <a:avLst/>
          </a:prstGeom>
          <a:ln w="63500" cap="rnd">
            <a:solidFill>
              <a:srgbClr val="006E51"/>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92008958"/>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harts Only - Light">
    <p:bg>
      <p:bgPr>
        <a:solidFill>
          <a:schemeClr val="bg1"/>
        </a:solidFill>
        <a:effectLst/>
      </p:bgPr>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6C6FFA94-4BEE-8EEE-C0F4-09D87008AF70}"/>
              </a:ext>
            </a:extLst>
          </p:cNvPr>
          <p:cNvSpPr>
            <a:spLocks noGrp="1"/>
          </p:cNvSpPr>
          <p:nvPr>
            <p:ph type="title" hasCustomPrompt="1"/>
          </p:nvPr>
        </p:nvSpPr>
        <p:spPr>
          <a:xfrm>
            <a:off x="648000" y="360000"/>
            <a:ext cx="5038113" cy="706347"/>
          </a:xfrm>
        </p:spPr>
        <p:txBody>
          <a:bodyPr wrap="square" anchor="t" anchorCtr="0">
            <a:spAutoFit/>
          </a:bodyPr>
          <a:lstStyle>
            <a:lvl1pPr>
              <a:lnSpc>
                <a:spcPct val="85000"/>
              </a:lnSpc>
              <a:defRPr sz="5400" b="0" baseline="0">
                <a:solidFill>
                  <a:schemeClr val="tx1"/>
                </a:solidFill>
              </a:defRPr>
            </a:lvl1pPr>
          </a:lstStyle>
          <a:p>
            <a:r>
              <a:rPr lang="en-GB"/>
              <a:t>Charts</a:t>
            </a:r>
            <a:endParaRPr lang="en-US"/>
          </a:p>
        </p:txBody>
      </p:sp>
      <p:sp>
        <p:nvSpPr>
          <p:cNvPr id="12" name="Rectangle 11">
            <a:extLst>
              <a:ext uri="{FF2B5EF4-FFF2-40B4-BE49-F238E27FC236}">
                <a16:creationId xmlns:a16="http://schemas.microsoft.com/office/drawing/2014/main" id="{A6703AE3-226B-52E1-F219-E827D8D8C1D7}"/>
              </a:ext>
            </a:extLst>
          </p:cNvPr>
          <p:cNvSpPr/>
          <p:nvPr userDrawn="1"/>
        </p:nvSpPr>
        <p:spPr>
          <a:xfrm>
            <a:off x="0" y="0"/>
            <a:ext cx="143775"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kkurat LL Light" panose="020B0404020101010102" pitchFamily="34" charset="-126"/>
              <a:ea typeface="+mn-ea"/>
              <a:cs typeface="+mn-cs"/>
            </a:endParaRPr>
          </a:p>
        </p:txBody>
      </p:sp>
      <p:pic>
        <p:nvPicPr>
          <p:cNvPr id="3" name="Picture 2" descr="Icon&#10;&#10;Description automatically generated">
            <a:extLst>
              <a:ext uri="{FF2B5EF4-FFF2-40B4-BE49-F238E27FC236}">
                <a16:creationId xmlns:a16="http://schemas.microsoft.com/office/drawing/2014/main" id="{AEECB50C-3B44-4E4A-7900-74EEE1584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258327" y="386377"/>
            <a:ext cx="294661" cy="294661"/>
          </a:xfrm>
          <a:prstGeom prst="rect">
            <a:avLst/>
          </a:prstGeom>
        </p:spPr>
      </p:pic>
      <p:sp>
        <p:nvSpPr>
          <p:cNvPr id="4" name="Content Placeholder 6">
            <a:extLst>
              <a:ext uri="{FF2B5EF4-FFF2-40B4-BE49-F238E27FC236}">
                <a16:creationId xmlns:a16="http://schemas.microsoft.com/office/drawing/2014/main" id="{17B432AE-644F-28D8-99E7-727CA121E30B}"/>
              </a:ext>
            </a:extLst>
          </p:cNvPr>
          <p:cNvSpPr>
            <a:spLocks noGrp="1"/>
          </p:cNvSpPr>
          <p:nvPr>
            <p:ph sz="quarter" idx="14" hasCustomPrompt="1"/>
          </p:nvPr>
        </p:nvSpPr>
        <p:spPr>
          <a:xfrm>
            <a:off x="648000" y="1365177"/>
            <a:ext cx="10904988" cy="4423395"/>
          </a:xfrm>
          <a:noFill/>
        </p:spPr>
        <p:txBody>
          <a:bodyPr tIns="1440000" anchor="ctr" anchorCtr="0"/>
          <a:lstStyle>
            <a:lvl1pPr marL="0" indent="0" algn="ctr">
              <a:buNone/>
              <a:defRPr>
                <a:solidFill>
                  <a:schemeClr val="bg1">
                    <a:lumMod val="75000"/>
                  </a:schemeClr>
                </a:solidFill>
              </a:defRPr>
            </a:lvl1pPr>
            <a:lvl2pPr marL="252000" indent="0">
              <a:buNone/>
              <a:defRPr/>
            </a:lvl2pPr>
            <a:lvl3pPr marL="468000" indent="0">
              <a:buNone/>
              <a:defRPr/>
            </a:lvl3pPr>
            <a:lvl4pPr marL="0" indent="0">
              <a:buNone/>
              <a:defRPr/>
            </a:lvl4pPr>
            <a:lvl5pPr marL="0" indent="0">
              <a:buNone/>
              <a:defRPr/>
            </a:lvl5pPr>
          </a:lstStyle>
          <a:p>
            <a:pPr lvl="0"/>
            <a:r>
              <a:rPr lang="en-US"/>
              <a:t>Click appropriate icon to insert custom content</a:t>
            </a:r>
          </a:p>
        </p:txBody>
      </p:sp>
      <p:sp>
        <p:nvSpPr>
          <p:cNvPr id="5" name="Text Placeholder 8">
            <a:extLst>
              <a:ext uri="{FF2B5EF4-FFF2-40B4-BE49-F238E27FC236}">
                <a16:creationId xmlns:a16="http://schemas.microsoft.com/office/drawing/2014/main" id="{C880E824-780C-FFC6-2153-7D5D8D45164A}"/>
              </a:ext>
            </a:extLst>
          </p:cNvPr>
          <p:cNvSpPr>
            <a:spLocks noGrp="1"/>
          </p:cNvSpPr>
          <p:nvPr>
            <p:ph type="body" sz="quarter" idx="13" hasCustomPrompt="1"/>
          </p:nvPr>
        </p:nvSpPr>
        <p:spPr>
          <a:xfrm>
            <a:off x="648000" y="6080745"/>
            <a:ext cx="5263700" cy="360698"/>
          </a:xfrm>
        </p:spPr>
        <p:txBody>
          <a:bodyPr/>
          <a:lstStyle>
            <a:lvl1pPr>
              <a:defRPr/>
            </a:lvl1pPr>
          </a:lstStyle>
          <a:p>
            <a:pPr lvl="0"/>
            <a:r>
              <a:rPr lang="en-US"/>
              <a:t>You can insert graphs from Excel or Google Sheets</a:t>
            </a:r>
          </a:p>
        </p:txBody>
      </p:sp>
      <p:sp>
        <p:nvSpPr>
          <p:cNvPr id="8" name="TextBox 7">
            <a:extLst>
              <a:ext uri="{FF2B5EF4-FFF2-40B4-BE49-F238E27FC236}">
                <a16:creationId xmlns:a16="http://schemas.microsoft.com/office/drawing/2014/main" id="{9F7D3F35-ADAF-08A5-E835-D72B57C1F872}"/>
              </a:ext>
            </a:extLst>
          </p:cNvPr>
          <p:cNvSpPr txBox="1"/>
          <p:nvPr userDrawn="1"/>
        </p:nvSpPr>
        <p:spPr>
          <a:xfrm>
            <a:off x="11374074" y="6482272"/>
            <a:ext cx="711200" cy="276999"/>
          </a:xfrm>
          <a:prstGeom prst="rect">
            <a:avLst/>
          </a:prstGeom>
          <a:noFill/>
        </p:spPr>
        <p:txBody>
          <a:bodyPr wrap="square">
            <a:spAutoFit/>
          </a:bodyPr>
          <a:lstStyle/>
          <a:p>
            <a:pPr algn="r"/>
            <a:fld id="{3BDE516C-3F92-4BBF-8982-23C2FBFA20B2}" type="slidenum">
              <a:rPr lang="en-GB" sz="1200" b="0" i="0" kern="1200" smtClean="0">
                <a:solidFill>
                  <a:schemeClr val="tx1"/>
                </a:solidFill>
                <a:latin typeface="Impact" panose="020B0806030902050204" pitchFamily="34" charset="0"/>
                <a:ea typeface="Akkurat LL Light" panose="020B0404020101010102" pitchFamily="34" charset="-126"/>
                <a:cs typeface="Akkurat LL Light" panose="020B0404020101010102" pitchFamily="34" charset="-126"/>
              </a:rPr>
              <a:pPr algn="r"/>
              <a:t>‹#›</a:t>
            </a:fld>
            <a:endParaRPr lang="en-US" sz="1200"/>
          </a:p>
        </p:txBody>
      </p:sp>
      <p:cxnSp>
        <p:nvCxnSpPr>
          <p:cNvPr id="9" name="Straight Connector 8">
            <a:extLst>
              <a:ext uri="{FF2B5EF4-FFF2-40B4-BE49-F238E27FC236}">
                <a16:creationId xmlns:a16="http://schemas.microsoft.com/office/drawing/2014/main" id="{3B8EB725-7158-73AF-8F69-4A7D95670FDD}"/>
              </a:ext>
            </a:extLst>
          </p:cNvPr>
          <p:cNvCxnSpPr/>
          <p:nvPr userDrawn="1"/>
        </p:nvCxnSpPr>
        <p:spPr>
          <a:xfrm flipH="1">
            <a:off x="11567337" y="6611667"/>
            <a:ext cx="164804" cy="0"/>
          </a:xfrm>
          <a:prstGeom prst="line">
            <a:avLst/>
          </a:prstGeom>
          <a:ln w="63500" cap="rnd">
            <a:solidFill>
              <a:srgbClr val="006E51"/>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51495278"/>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4x Segment Pie Chart (Fixed) with Text  - Light">
    <p:bg>
      <p:bgPr>
        <a:solidFill>
          <a:schemeClr val="bg1"/>
        </a:solidFill>
        <a:effectLst/>
      </p:bgPr>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6C6FFA94-4BEE-8EEE-C0F4-09D87008AF70}"/>
              </a:ext>
            </a:extLst>
          </p:cNvPr>
          <p:cNvSpPr>
            <a:spLocks noGrp="1"/>
          </p:cNvSpPr>
          <p:nvPr>
            <p:ph type="title" hasCustomPrompt="1"/>
          </p:nvPr>
        </p:nvSpPr>
        <p:spPr>
          <a:xfrm>
            <a:off x="646113" y="360000"/>
            <a:ext cx="7311241" cy="706347"/>
          </a:xfrm>
        </p:spPr>
        <p:txBody>
          <a:bodyPr wrap="square" anchor="t" anchorCtr="0">
            <a:spAutoFit/>
          </a:bodyPr>
          <a:lstStyle>
            <a:lvl1pPr>
              <a:lnSpc>
                <a:spcPct val="85000"/>
              </a:lnSpc>
              <a:defRPr sz="5400" b="0" baseline="0">
                <a:solidFill>
                  <a:schemeClr val="tx1"/>
                </a:solidFill>
              </a:defRPr>
            </a:lvl1pPr>
          </a:lstStyle>
          <a:p>
            <a:r>
              <a:rPr lang="en-GB" noProof="0"/>
              <a:t>Type slide title here</a:t>
            </a:r>
          </a:p>
        </p:txBody>
      </p:sp>
      <p:sp>
        <p:nvSpPr>
          <p:cNvPr id="3" name="Rectangle 2">
            <a:extLst>
              <a:ext uri="{FF2B5EF4-FFF2-40B4-BE49-F238E27FC236}">
                <a16:creationId xmlns:a16="http://schemas.microsoft.com/office/drawing/2014/main" id="{C03F10DC-D0E0-4E06-8021-C47475CF21EA}"/>
              </a:ext>
            </a:extLst>
          </p:cNvPr>
          <p:cNvSpPr/>
          <p:nvPr userDrawn="1"/>
        </p:nvSpPr>
        <p:spPr>
          <a:xfrm>
            <a:off x="0" y="0"/>
            <a:ext cx="143775"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6A52"/>
              </a:solidFill>
              <a:effectLst/>
              <a:uLnTx/>
              <a:uFillTx/>
              <a:latin typeface="Akkurat LL Light" panose="020B0404020101010102" pitchFamily="34" charset="-126"/>
              <a:ea typeface="+mn-ea"/>
              <a:cs typeface="+mn-cs"/>
            </a:endParaRPr>
          </a:p>
        </p:txBody>
      </p:sp>
      <p:pic>
        <p:nvPicPr>
          <p:cNvPr id="4" name="Picture 3" descr="Icon&#10;&#10;Description automatically generated">
            <a:extLst>
              <a:ext uri="{FF2B5EF4-FFF2-40B4-BE49-F238E27FC236}">
                <a16:creationId xmlns:a16="http://schemas.microsoft.com/office/drawing/2014/main" id="{497E2AE5-CF14-C4A5-AA23-8E44C12F6F0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258327" y="386377"/>
            <a:ext cx="294661" cy="294661"/>
          </a:xfrm>
          <a:prstGeom prst="rect">
            <a:avLst/>
          </a:prstGeom>
        </p:spPr>
      </p:pic>
      <p:sp>
        <p:nvSpPr>
          <p:cNvPr id="5" name="Subhead">
            <a:extLst>
              <a:ext uri="{FF2B5EF4-FFF2-40B4-BE49-F238E27FC236}">
                <a16:creationId xmlns:a16="http://schemas.microsoft.com/office/drawing/2014/main" id="{FF28844C-3B2A-59A6-5E5C-F3233E44699D}"/>
              </a:ext>
            </a:extLst>
          </p:cNvPr>
          <p:cNvSpPr>
            <a:spLocks noGrp="1"/>
          </p:cNvSpPr>
          <p:nvPr>
            <p:ph type="body" sz="quarter" idx="14" hasCustomPrompt="1"/>
          </p:nvPr>
        </p:nvSpPr>
        <p:spPr>
          <a:xfrm>
            <a:off x="646113" y="1194285"/>
            <a:ext cx="3210916" cy="391628"/>
          </a:xfrm>
          <a:solidFill>
            <a:schemeClr val="accent1"/>
          </a:solidFill>
        </p:spPr>
        <p:txBody>
          <a:bodyPr wrap="none" lIns="108000" tIns="72000" rIns="108000" bIns="72000" anchor="ctr" anchorCtr="0">
            <a:spAutoFit/>
          </a:bodyPr>
          <a:lstStyle>
            <a:lvl1pPr marL="0" inden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stStyle>
          <a:p>
            <a:pPr lvl="0"/>
            <a:r>
              <a:rPr lang="en-GB" noProof="0"/>
              <a:t>Insert relevant subheading title</a:t>
            </a:r>
          </a:p>
        </p:txBody>
      </p:sp>
      <p:graphicFrame>
        <p:nvGraphicFramePr>
          <p:cNvPr id="7" name="Content Placeholder 8">
            <a:extLst>
              <a:ext uri="{FF2B5EF4-FFF2-40B4-BE49-F238E27FC236}">
                <a16:creationId xmlns:a16="http://schemas.microsoft.com/office/drawing/2014/main" id="{51D38193-38E4-3758-2295-50F184B6E66D}"/>
              </a:ext>
            </a:extLst>
          </p:cNvPr>
          <p:cNvGraphicFramePr>
            <a:graphicFrameLocks/>
          </p:cNvGraphicFramePr>
          <p:nvPr userDrawn="1">
            <p:extLst>
              <p:ext uri="{D42A27DB-BD31-4B8C-83A1-F6EECF244321}">
                <p14:modId xmlns:p14="http://schemas.microsoft.com/office/powerpoint/2010/main" val="523949011"/>
              </p:ext>
            </p:extLst>
          </p:nvPr>
        </p:nvGraphicFramePr>
        <p:xfrm>
          <a:off x="706437" y="1861501"/>
          <a:ext cx="10779125" cy="4220848"/>
        </p:xfrm>
        <a:graphic>
          <a:graphicData uri="http://schemas.openxmlformats.org/drawingml/2006/chart">
            <c:chart xmlns:c="http://schemas.openxmlformats.org/drawingml/2006/chart" xmlns:r="http://schemas.openxmlformats.org/officeDocument/2006/relationships" r:id="rId3"/>
          </a:graphicData>
        </a:graphic>
      </p:graphicFrame>
      <p:cxnSp>
        <p:nvCxnSpPr>
          <p:cNvPr id="14" name="Straight Connector 13">
            <a:extLst>
              <a:ext uri="{FF2B5EF4-FFF2-40B4-BE49-F238E27FC236}">
                <a16:creationId xmlns:a16="http://schemas.microsoft.com/office/drawing/2014/main" id="{891F6AC3-1136-A50C-BD77-E3B0DB8D4B29}"/>
              </a:ext>
            </a:extLst>
          </p:cNvPr>
          <p:cNvCxnSpPr>
            <a:cxnSpLocks/>
          </p:cNvCxnSpPr>
          <p:nvPr userDrawn="1"/>
        </p:nvCxnSpPr>
        <p:spPr>
          <a:xfrm flipH="1">
            <a:off x="7452359" y="2680608"/>
            <a:ext cx="3377046" cy="0"/>
          </a:xfrm>
          <a:prstGeom prst="line">
            <a:avLst/>
          </a:prstGeom>
          <a:noFill/>
          <a:ln w="50800" cap="flat" cmpd="sng" algn="ctr">
            <a:solidFill>
              <a:schemeClr val="accent1"/>
            </a:solidFill>
            <a:prstDash val="solid"/>
            <a:miter lim="800000"/>
            <a:headEnd type="oval"/>
          </a:ln>
          <a:effectLst/>
        </p:spPr>
      </p:cxnSp>
      <p:cxnSp>
        <p:nvCxnSpPr>
          <p:cNvPr id="15" name="Straight Connector 14">
            <a:extLst>
              <a:ext uri="{FF2B5EF4-FFF2-40B4-BE49-F238E27FC236}">
                <a16:creationId xmlns:a16="http://schemas.microsoft.com/office/drawing/2014/main" id="{E596958B-672E-1864-7566-BCF6A1BAE089}"/>
              </a:ext>
            </a:extLst>
          </p:cNvPr>
          <p:cNvCxnSpPr>
            <a:cxnSpLocks/>
          </p:cNvCxnSpPr>
          <p:nvPr userDrawn="1"/>
        </p:nvCxnSpPr>
        <p:spPr>
          <a:xfrm>
            <a:off x="1374335" y="2680608"/>
            <a:ext cx="3377046" cy="0"/>
          </a:xfrm>
          <a:prstGeom prst="line">
            <a:avLst/>
          </a:prstGeom>
          <a:noFill/>
          <a:ln w="50800" cap="flat" cmpd="sng" algn="ctr">
            <a:solidFill>
              <a:schemeClr val="accent4"/>
            </a:solidFill>
            <a:prstDash val="solid"/>
            <a:miter lim="800000"/>
            <a:headEnd type="oval"/>
          </a:ln>
          <a:effectLst/>
        </p:spPr>
      </p:cxnSp>
      <p:cxnSp>
        <p:nvCxnSpPr>
          <p:cNvPr id="16" name="Straight Connector 15">
            <a:extLst>
              <a:ext uri="{FF2B5EF4-FFF2-40B4-BE49-F238E27FC236}">
                <a16:creationId xmlns:a16="http://schemas.microsoft.com/office/drawing/2014/main" id="{1E133ED3-5B9F-087F-6A0B-3F5972B2586A}"/>
              </a:ext>
            </a:extLst>
          </p:cNvPr>
          <p:cNvCxnSpPr>
            <a:cxnSpLocks/>
          </p:cNvCxnSpPr>
          <p:nvPr userDrawn="1"/>
        </p:nvCxnSpPr>
        <p:spPr>
          <a:xfrm>
            <a:off x="1374335" y="4659365"/>
            <a:ext cx="2878953" cy="0"/>
          </a:xfrm>
          <a:prstGeom prst="line">
            <a:avLst/>
          </a:prstGeom>
          <a:noFill/>
          <a:ln w="50800" cap="flat" cmpd="sng" algn="ctr">
            <a:solidFill>
              <a:schemeClr val="accent3"/>
            </a:solidFill>
            <a:prstDash val="solid"/>
            <a:miter lim="800000"/>
            <a:headEnd type="oval"/>
          </a:ln>
          <a:effectLst/>
        </p:spPr>
      </p:cxnSp>
      <p:cxnSp>
        <p:nvCxnSpPr>
          <p:cNvPr id="17" name="Straight Connector 16">
            <a:extLst>
              <a:ext uri="{FF2B5EF4-FFF2-40B4-BE49-F238E27FC236}">
                <a16:creationId xmlns:a16="http://schemas.microsoft.com/office/drawing/2014/main" id="{81ABF46A-1C7E-A48B-DF6A-170E1B228927}"/>
              </a:ext>
            </a:extLst>
          </p:cNvPr>
          <p:cNvCxnSpPr>
            <a:cxnSpLocks/>
          </p:cNvCxnSpPr>
          <p:nvPr userDrawn="1"/>
        </p:nvCxnSpPr>
        <p:spPr>
          <a:xfrm flipH="1">
            <a:off x="7893973" y="4659365"/>
            <a:ext cx="2935432" cy="0"/>
          </a:xfrm>
          <a:prstGeom prst="line">
            <a:avLst/>
          </a:prstGeom>
          <a:noFill/>
          <a:ln w="50800" cap="flat" cmpd="sng" algn="ctr">
            <a:solidFill>
              <a:schemeClr val="accent5"/>
            </a:solidFill>
            <a:prstDash val="solid"/>
            <a:miter lim="800000"/>
            <a:headEnd type="oval"/>
          </a:ln>
          <a:effectLst/>
        </p:spPr>
      </p:cxnSp>
      <p:sp>
        <p:nvSpPr>
          <p:cNvPr id="18" name="Text Placeholder 8">
            <a:extLst>
              <a:ext uri="{FF2B5EF4-FFF2-40B4-BE49-F238E27FC236}">
                <a16:creationId xmlns:a16="http://schemas.microsoft.com/office/drawing/2014/main" id="{1DCE5D05-EC48-AE42-9B6B-06AEBAE43CE6}"/>
              </a:ext>
            </a:extLst>
          </p:cNvPr>
          <p:cNvSpPr>
            <a:spLocks noGrp="1"/>
          </p:cNvSpPr>
          <p:nvPr>
            <p:ph type="body" sz="quarter" idx="13" hasCustomPrompt="1"/>
          </p:nvPr>
        </p:nvSpPr>
        <p:spPr>
          <a:xfrm>
            <a:off x="1302814" y="2877509"/>
            <a:ext cx="1934089" cy="898077"/>
          </a:xfrm>
        </p:spPr>
        <p:txBody>
          <a:bodyPr/>
          <a:lstStyle>
            <a:lvl1pPr marL="0" indent="0">
              <a:buNone/>
              <a:defRPr sz="1400"/>
            </a:lvl1pPr>
          </a:lstStyle>
          <a:p>
            <a:pPr lvl="0"/>
            <a:r>
              <a:rPr lang="en-GB"/>
              <a:t>Lorem ipsum </a:t>
            </a:r>
            <a:r>
              <a:rPr lang="en-GB" err="1"/>
              <a:t>dolor</a:t>
            </a:r>
            <a:r>
              <a:rPr lang="en-GB"/>
              <a:t> sit </a:t>
            </a:r>
            <a:r>
              <a:rPr lang="en-GB" err="1"/>
              <a:t>amet</a:t>
            </a:r>
            <a:r>
              <a:rPr lang="en-GB"/>
              <a:t>, </a:t>
            </a:r>
            <a:r>
              <a:rPr lang="en-GB" err="1"/>
              <a:t>consectetur</a:t>
            </a:r>
            <a:endParaRPr lang="en-GB"/>
          </a:p>
        </p:txBody>
      </p:sp>
      <p:sp>
        <p:nvSpPr>
          <p:cNvPr id="19" name="Text Placeholder 8">
            <a:extLst>
              <a:ext uri="{FF2B5EF4-FFF2-40B4-BE49-F238E27FC236}">
                <a16:creationId xmlns:a16="http://schemas.microsoft.com/office/drawing/2014/main" id="{ADFBBC2C-81AF-7036-675D-ED64CA655958}"/>
              </a:ext>
            </a:extLst>
          </p:cNvPr>
          <p:cNvSpPr>
            <a:spLocks noGrp="1"/>
          </p:cNvSpPr>
          <p:nvPr>
            <p:ph type="body" sz="quarter" idx="15" hasCustomPrompt="1"/>
          </p:nvPr>
        </p:nvSpPr>
        <p:spPr>
          <a:xfrm>
            <a:off x="1302814" y="4867262"/>
            <a:ext cx="1934089" cy="898076"/>
          </a:xfrm>
        </p:spPr>
        <p:txBody>
          <a:bodyPr/>
          <a:lstStyle>
            <a:lvl1pPr marL="0" indent="0">
              <a:buNone/>
              <a:defRPr sz="1400"/>
            </a:lvl1pPr>
          </a:lstStyle>
          <a:p>
            <a:pPr lvl="0"/>
            <a:r>
              <a:rPr lang="en-GB"/>
              <a:t>Lorem ipsum </a:t>
            </a:r>
            <a:r>
              <a:rPr lang="en-GB" err="1"/>
              <a:t>dolor</a:t>
            </a:r>
            <a:r>
              <a:rPr lang="en-GB"/>
              <a:t> sit </a:t>
            </a:r>
            <a:r>
              <a:rPr lang="en-GB" err="1"/>
              <a:t>amet</a:t>
            </a:r>
            <a:r>
              <a:rPr lang="en-GB"/>
              <a:t>, </a:t>
            </a:r>
            <a:r>
              <a:rPr lang="en-GB" err="1"/>
              <a:t>consectetur</a:t>
            </a:r>
            <a:endParaRPr lang="en-GB"/>
          </a:p>
        </p:txBody>
      </p:sp>
      <p:sp>
        <p:nvSpPr>
          <p:cNvPr id="20" name="Text Placeholder 8">
            <a:extLst>
              <a:ext uri="{FF2B5EF4-FFF2-40B4-BE49-F238E27FC236}">
                <a16:creationId xmlns:a16="http://schemas.microsoft.com/office/drawing/2014/main" id="{C4801224-6C01-3D2D-88FB-D2FDF44E3A9D}"/>
              </a:ext>
            </a:extLst>
          </p:cNvPr>
          <p:cNvSpPr>
            <a:spLocks noGrp="1"/>
          </p:cNvSpPr>
          <p:nvPr>
            <p:ph type="body" sz="quarter" idx="16" hasCustomPrompt="1"/>
          </p:nvPr>
        </p:nvSpPr>
        <p:spPr>
          <a:xfrm>
            <a:off x="8939592" y="2877509"/>
            <a:ext cx="1934089" cy="898077"/>
          </a:xfrm>
        </p:spPr>
        <p:txBody>
          <a:bodyPr/>
          <a:lstStyle>
            <a:lvl1pPr marL="0" indent="0" algn="r">
              <a:buNone/>
              <a:defRPr sz="1400"/>
            </a:lvl1pPr>
          </a:lstStyle>
          <a:p>
            <a:pPr lvl="0"/>
            <a:r>
              <a:rPr lang="en-GB"/>
              <a:t>Lorem ipsum </a:t>
            </a:r>
            <a:r>
              <a:rPr lang="en-GB" err="1"/>
              <a:t>dolor</a:t>
            </a:r>
            <a:r>
              <a:rPr lang="en-GB"/>
              <a:t> sit </a:t>
            </a:r>
            <a:r>
              <a:rPr lang="en-GB" err="1"/>
              <a:t>amet</a:t>
            </a:r>
            <a:r>
              <a:rPr lang="en-GB"/>
              <a:t>, </a:t>
            </a:r>
            <a:r>
              <a:rPr lang="en-GB" err="1"/>
              <a:t>consectetur</a:t>
            </a:r>
            <a:endParaRPr lang="en-GB"/>
          </a:p>
        </p:txBody>
      </p:sp>
      <p:sp>
        <p:nvSpPr>
          <p:cNvPr id="21" name="Text Placeholder 8">
            <a:extLst>
              <a:ext uri="{FF2B5EF4-FFF2-40B4-BE49-F238E27FC236}">
                <a16:creationId xmlns:a16="http://schemas.microsoft.com/office/drawing/2014/main" id="{659B8F2C-9FAA-E73C-0B62-265ACF734869}"/>
              </a:ext>
            </a:extLst>
          </p:cNvPr>
          <p:cNvSpPr>
            <a:spLocks noGrp="1"/>
          </p:cNvSpPr>
          <p:nvPr>
            <p:ph type="body" sz="quarter" idx="17" hasCustomPrompt="1"/>
          </p:nvPr>
        </p:nvSpPr>
        <p:spPr>
          <a:xfrm>
            <a:off x="8939592" y="4867262"/>
            <a:ext cx="1934089" cy="898074"/>
          </a:xfrm>
        </p:spPr>
        <p:txBody>
          <a:bodyPr/>
          <a:lstStyle>
            <a:lvl1pPr marL="0" indent="0" algn="r">
              <a:buNone/>
              <a:defRPr sz="1400"/>
            </a:lvl1pPr>
          </a:lstStyle>
          <a:p>
            <a:pPr lvl="0"/>
            <a:r>
              <a:rPr lang="en-GB"/>
              <a:t>Lorem ipsum </a:t>
            </a:r>
            <a:r>
              <a:rPr lang="en-GB" err="1"/>
              <a:t>dolor</a:t>
            </a:r>
            <a:r>
              <a:rPr lang="en-GB"/>
              <a:t> sit </a:t>
            </a:r>
            <a:r>
              <a:rPr lang="en-GB" err="1"/>
              <a:t>amet</a:t>
            </a:r>
            <a:r>
              <a:rPr lang="en-GB"/>
              <a:t>, </a:t>
            </a:r>
            <a:r>
              <a:rPr lang="en-GB" err="1"/>
              <a:t>consectetur</a:t>
            </a:r>
            <a:endParaRPr lang="en-GB"/>
          </a:p>
        </p:txBody>
      </p:sp>
      <p:sp>
        <p:nvSpPr>
          <p:cNvPr id="26" name="Text Placeholder 8">
            <a:extLst>
              <a:ext uri="{FF2B5EF4-FFF2-40B4-BE49-F238E27FC236}">
                <a16:creationId xmlns:a16="http://schemas.microsoft.com/office/drawing/2014/main" id="{CE0D6AE0-45DB-242E-970C-5BFE0ED7F3E3}"/>
              </a:ext>
            </a:extLst>
          </p:cNvPr>
          <p:cNvSpPr>
            <a:spLocks noGrp="1"/>
          </p:cNvSpPr>
          <p:nvPr>
            <p:ph type="body" sz="quarter" idx="18" hasCustomPrompt="1"/>
          </p:nvPr>
        </p:nvSpPr>
        <p:spPr>
          <a:xfrm>
            <a:off x="5128956" y="3259378"/>
            <a:ext cx="1934089" cy="898076"/>
          </a:xfrm>
        </p:spPr>
        <p:txBody>
          <a:bodyPr/>
          <a:lstStyle>
            <a:lvl1pPr marL="0" indent="0" algn="ctr">
              <a:buNone/>
              <a:defRPr sz="6000" b="1">
                <a:solidFill>
                  <a:schemeClr val="accent1"/>
                </a:solidFill>
              </a:defRPr>
            </a:lvl1pPr>
          </a:lstStyle>
          <a:p>
            <a:pPr lvl="0"/>
            <a:r>
              <a:rPr lang="en-GB"/>
              <a:t>00%</a:t>
            </a:r>
          </a:p>
        </p:txBody>
      </p:sp>
      <p:sp>
        <p:nvSpPr>
          <p:cNvPr id="27" name="Text Placeholder 8">
            <a:extLst>
              <a:ext uri="{FF2B5EF4-FFF2-40B4-BE49-F238E27FC236}">
                <a16:creationId xmlns:a16="http://schemas.microsoft.com/office/drawing/2014/main" id="{1F8244E2-BF2F-E22A-0264-B9D26C2A2A58}"/>
              </a:ext>
            </a:extLst>
          </p:cNvPr>
          <p:cNvSpPr>
            <a:spLocks noGrp="1"/>
          </p:cNvSpPr>
          <p:nvPr>
            <p:ph type="body" sz="quarter" idx="19" hasCustomPrompt="1"/>
          </p:nvPr>
        </p:nvSpPr>
        <p:spPr>
          <a:xfrm>
            <a:off x="5128956" y="4173755"/>
            <a:ext cx="1934089" cy="518573"/>
          </a:xfrm>
        </p:spPr>
        <p:txBody>
          <a:bodyPr/>
          <a:lstStyle>
            <a:lvl1pPr marL="0" indent="0" algn="ctr">
              <a:buNone/>
              <a:defRPr sz="1400" b="1">
                <a:solidFill>
                  <a:schemeClr val="tx1"/>
                </a:solidFill>
              </a:defRPr>
            </a:lvl1pPr>
          </a:lstStyle>
          <a:p>
            <a:pPr lvl="0"/>
            <a:r>
              <a:rPr lang="en-GB"/>
              <a:t>Lorem ipsum </a:t>
            </a:r>
            <a:r>
              <a:rPr lang="en-GB" err="1"/>
              <a:t>dolor</a:t>
            </a:r>
            <a:r>
              <a:rPr lang="en-GB"/>
              <a:t> sit </a:t>
            </a:r>
            <a:r>
              <a:rPr lang="en-GB" err="1"/>
              <a:t>amet</a:t>
            </a:r>
            <a:r>
              <a:rPr lang="en-GB"/>
              <a:t>, </a:t>
            </a:r>
            <a:r>
              <a:rPr lang="en-GB" err="1"/>
              <a:t>consectetur</a:t>
            </a:r>
            <a:endParaRPr lang="en-GB"/>
          </a:p>
        </p:txBody>
      </p:sp>
      <p:sp>
        <p:nvSpPr>
          <p:cNvPr id="9" name="TextBox 8">
            <a:extLst>
              <a:ext uri="{FF2B5EF4-FFF2-40B4-BE49-F238E27FC236}">
                <a16:creationId xmlns:a16="http://schemas.microsoft.com/office/drawing/2014/main" id="{8BA3D048-7F29-7A75-D3D6-7F9622A2360D}"/>
              </a:ext>
            </a:extLst>
          </p:cNvPr>
          <p:cNvSpPr txBox="1"/>
          <p:nvPr userDrawn="1"/>
        </p:nvSpPr>
        <p:spPr>
          <a:xfrm>
            <a:off x="11374074" y="6482272"/>
            <a:ext cx="711200" cy="276999"/>
          </a:xfrm>
          <a:prstGeom prst="rect">
            <a:avLst/>
          </a:prstGeom>
          <a:noFill/>
        </p:spPr>
        <p:txBody>
          <a:bodyPr wrap="square">
            <a:spAutoFit/>
          </a:bodyPr>
          <a:lstStyle/>
          <a:p>
            <a:pPr algn="r"/>
            <a:fld id="{3BDE516C-3F92-4BBF-8982-23C2FBFA20B2}" type="slidenum">
              <a:rPr lang="en-GB" sz="1200" b="0" i="0" kern="1200" smtClean="0">
                <a:solidFill>
                  <a:schemeClr val="tx1"/>
                </a:solidFill>
                <a:latin typeface="Impact" panose="020B0806030902050204" pitchFamily="34" charset="0"/>
                <a:ea typeface="Akkurat LL Light" panose="020B0404020101010102" pitchFamily="34" charset="-126"/>
                <a:cs typeface="Akkurat LL Light" panose="020B0404020101010102" pitchFamily="34" charset="-126"/>
              </a:rPr>
              <a:pPr algn="r"/>
              <a:t>‹#›</a:t>
            </a:fld>
            <a:endParaRPr lang="en-US" sz="1200"/>
          </a:p>
        </p:txBody>
      </p:sp>
      <p:cxnSp>
        <p:nvCxnSpPr>
          <p:cNvPr id="10" name="Straight Connector 9">
            <a:extLst>
              <a:ext uri="{FF2B5EF4-FFF2-40B4-BE49-F238E27FC236}">
                <a16:creationId xmlns:a16="http://schemas.microsoft.com/office/drawing/2014/main" id="{7CE40A9D-3C3F-469E-E13A-470B2C3CF57B}"/>
              </a:ext>
            </a:extLst>
          </p:cNvPr>
          <p:cNvCxnSpPr/>
          <p:nvPr userDrawn="1"/>
        </p:nvCxnSpPr>
        <p:spPr>
          <a:xfrm flipH="1">
            <a:off x="11567337" y="6611667"/>
            <a:ext cx="164804" cy="0"/>
          </a:xfrm>
          <a:prstGeom prst="line">
            <a:avLst/>
          </a:prstGeom>
          <a:ln w="63500" cap="rnd">
            <a:solidFill>
              <a:srgbClr val="006E51"/>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9796476"/>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4x Segments with Icon &amp; Text  - Light">
    <p:bg>
      <p:bgPr>
        <a:solidFill>
          <a:schemeClr val="bg1"/>
        </a:solidFill>
        <a:effectLst/>
      </p:bgPr>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6C6FFA94-4BEE-8EEE-C0F4-09D87008AF70}"/>
              </a:ext>
            </a:extLst>
          </p:cNvPr>
          <p:cNvSpPr>
            <a:spLocks noGrp="1"/>
          </p:cNvSpPr>
          <p:nvPr>
            <p:ph type="title" hasCustomPrompt="1"/>
          </p:nvPr>
        </p:nvSpPr>
        <p:spPr>
          <a:xfrm>
            <a:off x="646113" y="360000"/>
            <a:ext cx="7311241" cy="706347"/>
          </a:xfrm>
        </p:spPr>
        <p:txBody>
          <a:bodyPr wrap="square" anchor="t" anchorCtr="0">
            <a:spAutoFit/>
          </a:bodyPr>
          <a:lstStyle>
            <a:lvl1pPr>
              <a:lnSpc>
                <a:spcPct val="85000"/>
              </a:lnSpc>
              <a:defRPr sz="5400" b="0" baseline="0">
                <a:solidFill>
                  <a:schemeClr val="tx1"/>
                </a:solidFill>
              </a:defRPr>
            </a:lvl1pPr>
          </a:lstStyle>
          <a:p>
            <a:r>
              <a:rPr lang="en-GB" noProof="0"/>
              <a:t>Type slide title here</a:t>
            </a:r>
          </a:p>
        </p:txBody>
      </p:sp>
      <p:sp>
        <p:nvSpPr>
          <p:cNvPr id="3" name="Rectangle 2">
            <a:extLst>
              <a:ext uri="{FF2B5EF4-FFF2-40B4-BE49-F238E27FC236}">
                <a16:creationId xmlns:a16="http://schemas.microsoft.com/office/drawing/2014/main" id="{C03F10DC-D0E0-4E06-8021-C47475CF21EA}"/>
              </a:ext>
            </a:extLst>
          </p:cNvPr>
          <p:cNvSpPr/>
          <p:nvPr userDrawn="1"/>
        </p:nvSpPr>
        <p:spPr>
          <a:xfrm>
            <a:off x="0" y="0"/>
            <a:ext cx="143775"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6A52"/>
              </a:solidFill>
              <a:effectLst/>
              <a:uLnTx/>
              <a:uFillTx/>
              <a:latin typeface="Akkurat LL Light" panose="020B0404020101010102" pitchFamily="34" charset="-126"/>
              <a:ea typeface="+mn-ea"/>
              <a:cs typeface="+mn-cs"/>
            </a:endParaRPr>
          </a:p>
        </p:txBody>
      </p:sp>
      <p:pic>
        <p:nvPicPr>
          <p:cNvPr id="4" name="Picture 3" descr="Icon&#10;&#10;Description automatically generated">
            <a:extLst>
              <a:ext uri="{FF2B5EF4-FFF2-40B4-BE49-F238E27FC236}">
                <a16:creationId xmlns:a16="http://schemas.microsoft.com/office/drawing/2014/main" id="{497E2AE5-CF14-C4A5-AA23-8E44C12F6F0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258327" y="386377"/>
            <a:ext cx="294661" cy="294661"/>
          </a:xfrm>
          <a:prstGeom prst="rect">
            <a:avLst/>
          </a:prstGeom>
        </p:spPr>
      </p:pic>
      <p:graphicFrame>
        <p:nvGraphicFramePr>
          <p:cNvPr id="6" name="Chart 5">
            <a:extLst>
              <a:ext uri="{FF2B5EF4-FFF2-40B4-BE49-F238E27FC236}">
                <a16:creationId xmlns:a16="http://schemas.microsoft.com/office/drawing/2014/main" id="{84B66721-B822-3E20-6E3A-0C77EAA8C649}"/>
              </a:ext>
            </a:extLst>
          </p:cNvPr>
          <p:cNvGraphicFramePr/>
          <p:nvPr userDrawn="1">
            <p:extLst>
              <p:ext uri="{D42A27DB-BD31-4B8C-83A1-F6EECF244321}">
                <p14:modId xmlns:p14="http://schemas.microsoft.com/office/powerpoint/2010/main" val="3999049048"/>
              </p:ext>
            </p:extLst>
          </p:nvPr>
        </p:nvGraphicFramePr>
        <p:xfrm>
          <a:off x="2280357" y="1323975"/>
          <a:ext cx="7636212" cy="5090808"/>
        </p:xfrm>
        <a:graphic>
          <a:graphicData uri="http://schemas.openxmlformats.org/drawingml/2006/chart">
            <c:chart xmlns:c="http://schemas.openxmlformats.org/drawingml/2006/chart" xmlns:r="http://schemas.openxmlformats.org/officeDocument/2006/relationships" r:id="rId3"/>
          </a:graphicData>
        </a:graphic>
      </p:graphicFrame>
      <p:sp>
        <p:nvSpPr>
          <p:cNvPr id="8" name="Oval 7">
            <a:extLst>
              <a:ext uri="{FF2B5EF4-FFF2-40B4-BE49-F238E27FC236}">
                <a16:creationId xmlns:a16="http://schemas.microsoft.com/office/drawing/2014/main" id="{C65C17E3-61B8-812C-E90D-7B1BADB4D031}"/>
              </a:ext>
            </a:extLst>
          </p:cNvPr>
          <p:cNvSpPr/>
          <p:nvPr userDrawn="1"/>
        </p:nvSpPr>
        <p:spPr>
          <a:xfrm>
            <a:off x="3650198" y="1588461"/>
            <a:ext cx="1467078" cy="1467078"/>
          </a:xfrm>
          <a:prstGeom prst="ellipse">
            <a:avLst/>
          </a:prstGeom>
          <a:solidFill>
            <a:schemeClr val="accent4"/>
          </a:solidFill>
          <a:ln w="1143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cs typeface="Poppins Light" panose="00000400000000000000" pitchFamily="2" charset="0"/>
            </a:endParaRPr>
          </a:p>
        </p:txBody>
      </p:sp>
      <p:sp>
        <p:nvSpPr>
          <p:cNvPr id="9" name="Oval 8">
            <a:extLst>
              <a:ext uri="{FF2B5EF4-FFF2-40B4-BE49-F238E27FC236}">
                <a16:creationId xmlns:a16="http://schemas.microsoft.com/office/drawing/2014/main" id="{91F8E1C1-8F14-C4CA-A469-4F634B1DE9AC}"/>
              </a:ext>
            </a:extLst>
          </p:cNvPr>
          <p:cNvSpPr/>
          <p:nvPr userDrawn="1"/>
        </p:nvSpPr>
        <p:spPr>
          <a:xfrm>
            <a:off x="7079652" y="1588461"/>
            <a:ext cx="1467078" cy="1467078"/>
          </a:xfrm>
          <a:prstGeom prst="ellipse">
            <a:avLst/>
          </a:prstGeom>
          <a:solidFill>
            <a:schemeClr val="accent1"/>
          </a:solidFill>
          <a:ln w="1143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cs typeface="Poppins Light" panose="00000400000000000000" pitchFamily="2" charset="0"/>
            </a:endParaRPr>
          </a:p>
        </p:txBody>
      </p:sp>
      <p:sp>
        <p:nvSpPr>
          <p:cNvPr id="10" name="Oval 9">
            <a:extLst>
              <a:ext uri="{FF2B5EF4-FFF2-40B4-BE49-F238E27FC236}">
                <a16:creationId xmlns:a16="http://schemas.microsoft.com/office/drawing/2014/main" id="{7DDA23D3-66E3-BD5F-4061-134ECBC8C2CB}"/>
              </a:ext>
            </a:extLst>
          </p:cNvPr>
          <p:cNvSpPr/>
          <p:nvPr userDrawn="1"/>
        </p:nvSpPr>
        <p:spPr>
          <a:xfrm>
            <a:off x="3650198" y="4756159"/>
            <a:ext cx="1467078" cy="1467078"/>
          </a:xfrm>
          <a:prstGeom prst="ellipse">
            <a:avLst/>
          </a:prstGeom>
          <a:solidFill>
            <a:schemeClr val="accent3"/>
          </a:solidFill>
          <a:ln w="1143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cs typeface="Poppins Light" panose="00000400000000000000" pitchFamily="2" charset="0"/>
            </a:endParaRPr>
          </a:p>
        </p:txBody>
      </p:sp>
      <p:sp>
        <p:nvSpPr>
          <p:cNvPr id="11" name="Oval 10">
            <a:extLst>
              <a:ext uri="{FF2B5EF4-FFF2-40B4-BE49-F238E27FC236}">
                <a16:creationId xmlns:a16="http://schemas.microsoft.com/office/drawing/2014/main" id="{66A11E6D-54F4-70CE-1AA5-A71ACAAD0C16}"/>
              </a:ext>
            </a:extLst>
          </p:cNvPr>
          <p:cNvSpPr/>
          <p:nvPr userDrawn="1"/>
        </p:nvSpPr>
        <p:spPr>
          <a:xfrm>
            <a:off x="7079652" y="4756159"/>
            <a:ext cx="1467078" cy="1467078"/>
          </a:xfrm>
          <a:prstGeom prst="ellipse">
            <a:avLst/>
          </a:prstGeom>
          <a:solidFill>
            <a:schemeClr val="accent5"/>
          </a:solidFill>
          <a:ln w="1143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cs typeface="Poppins Light" panose="00000400000000000000" pitchFamily="2" charset="0"/>
            </a:endParaRPr>
          </a:p>
        </p:txBody>
      </p:sp>
      <p:sp>
        <p:nvSpPr>
          <p:cNvPr id="32" name="Text Placeholder 8">
            <a:extLst>
              <a:ext uri="{FF2B5EF4-FFF2-40B4-BE49-F238E27FC236}">
                <a16:creationId xmlns:a16="http://schemas.microsoft.com/office/drawing/2014/main" id="{05B4B3C1-6623-B4F6-D370-D62A1E7E84FD}"/>
              </a:ext>
            </a:extLst>
          </p:cNvPr>
          <p:cNvSpPr>
            <a:spLocks noGrp="1"/>
          </p:cNvSpPr>
          <p:nvPr>
            <p:ph type="body" sz="quarter" idx="13" hasCustomPrompt="1"/>
          </p:nvPr>
        </p:nvSpPr>
        <p:spPr>
          <a:xfrm>
            <a:off x="1019303" y="2258260"/>
            <a:ext cx="2431368" cy="1079181"/>
          </a:xfrm>
        </p:spPr>
        <p:txBody>
          <a:bodyPr/>
          <a:lstStyle>
            <a:lvl1pPr marL="0" indent="0">
              <a:buNone/>
              <a:defRPr sz="1600"/>
            </a:lvl1pPr>
          </a:lstStyle>
          <a:p>
            <a:pPr lvl="0"/>
            <a:r>
              <a:rPr lang="en-GB"/>
              <a:t>Lorem ipsum </a:t>
            </a:r>
            <a:r>
              <a:rPr lang="en-GB" err="1"/>
              <a:t>dolor</a:t>
            </a:r>
            <a:r>
              <a:rPr lang="en-GB"/>
              <a: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Praesent</a:t>
            </a:r>
            <a:r>
              <a:rPr lang="en-GB"/>
              <a:t> </a:t>
            </a:r>
            <a:r>
              <a:rPr lang="en-GB" err="1"/>
              <a:t>molestie</a:t>
            </a:r>
            <a:r>
              <a:rPr lang="en-GB"/>
              <a:t> </a:t>
            </a:r>
            <a:r>
              <a:rPr lang="en-GB" err="1"/>
              <a:t>efficitur</a:t>
            </a:r>
            <a:r>
              <a:rPr lang="en-GB"/>
              <a:t> est.</a:t>
            </a:r>
          </a:p>
        </p:txBody>
      </p:sp>
      <p:sp>
        <p:nvSpPr>
          <p:cNvPr id="34" name="Text Placeholder 8">
            <a:extLst>
              <a:ext uri="{FF2B5EF4-FFF2-40B4-BE49-F238E27FC236}">
                <a16:creationId xmlns:a16="http://schemas.microsoft.com/office/drawing/2014/main" id="{632DF5B9-7C82-84C1-6D98-FD1B40675241}"/>
              </a:ext>
            </a:extLst>
          </p:cNvPr>
          <p:cNvSpPr>
            <a:spLocks noGrp="1"/>
          </p:cNvSpPr>
          <p:nvPr>
            <p:ph type="body" sz="quarter" idx="14" hasCustomPrompt="1"/>
          </p:nvPr>
        </p:nvSpPr>
        <p:spPr>
          <a:xfrm>
            <a:off x="1019302" y="1488589"/>
            <a:ext cx="2431367" cy="794348"/>
          </a:xfrm>
        </p:spPr>
        <p:txBody>
          <a:bodyPr/>
          <a:lstStyle>
            <a:lvl1pPr marL="0" indent="0">
              <a:buNone/>
              <a:defRPr sz="2400" b="1">
                <a:solidFill>
                  <a:schemeClr val="accent4"/>
                </a:solidFill>
              </a:defRPr>
            </a:lvl1pPr>
          </a:lstStyle>
          <a:p>
            <a:pPr lvl="0"/>
            <a:r>
              <a:rPr lang="en-GB"/>
              <a:t>Lorem ipsum </a:t>
            </a:r>
            <a:r>
              <a:rPr lang="en-GB" err="1"/>
              <a:t>dolor</a:t>
            </a:r>
            <a:r>
              <a:rPr lang="en-GB"/>
              <a:t> </a:t>
            </a:r>
            <a:r>
              <a:rPr lang="en-GB" err="1"/>
              <a:t>amet</a:t>
            </a:r>
            <a:endParaRPr lang="en-GB"/>
          </a:p>
        </p:txBody>
      </p:sp>
      <p:sp>
        <p:nvSpPr>
          <p:cNvPr id="35" name="Text Placeholder 8">
            <a:extLst>
              <a:ext uri="{FF2B5EF4-FFF2-40B4-BE49-F238E27FC236}">
                <a16:creationId xmlns:a16="http://schemas.microsoft.com/office/drawing/2014/main" id="{F0306F36-2543-B46D-EF46-BB20B8A3D729}"/>
              </a:ext>
            </a:extLst>
          </p:cNvPr>
          <p:cNvSpPr>
            <a:spLocks noGrp="1"/>
          </p:cNvSpPr>
          <p:nvPr>
            <p:ph type="body" sz="quarter" idx="15" hasCustomPrompt="1"/>
          </p:nvPr>
        </p:nvSpPr>
        <p:spPr>
          <a:xfrm>
            <a:off x="8746255" y="2258260"/>
            <a:ext cx="2431368" cy="1079181"/>
          </a:xfrm>
        </p:spPr>
        <p:txBody>
          <a:bodyPr/>
          <a:lstStyle>
            <a:lvl1pPr marL="0" indent="0" algn="r">
              <a:buNone/>
              <a:defRPr sz="1600"/>
            </a:lvl1pPr>
          </a:lstStyle>
          <a:p>
            <a:pPr lvl="0"/>
            <a:r>
              <a:rPr lang="en-GB"/>
              <a:t>Lorem ipsum </a:t>
            </a:r>
            <a:r>
              <a:rPr lang="en-GB" err="1"/>
              <a:t>dolor</a:t>
            </a:r>
            <a:r>
              <a:rPr lang="en-GB"/>
              <a: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Praesent</a:t>
            </a:r>
            <a:r>
              <a:rPr lang="en-GB"/>
              <a:t> </a:t>
            </a:r>
            <a:r>
              <a:rPr lang="en-GB" err="1"/>
              <a:t>molestie</a:t>
            </a:r>
            <a:r>
              <a:rPr lang="en-GB"/>
              <a:t> </a:t>
            </a:r>
            <a:r>
              <a:rPr lang="en-GB" err="1"/>
              <a:t>efficitur</a:t>
            </a:r>
            <a:r>
              <a:rPr lang="en-GB"/>
              <a:t> est.</a:t>
            </a:r>
          </a:p>
        </p:txBody>
      </p:sp>
      <p:sp>
        <p:nvSpPr>
          <p:cNvPr id="36" name="Text Placeholder 8">
            <a:extLst>
              <a:ext uri="{FF2B5EF4-FFF2-40B4-BE49-F238E27FC236}">
                <a16:creationId xmlns:a16="http://schemas.microsoft.com/office/drawing/2014/main" id="{52F20269-B4D9-A3FA-9C73-055C958BEEE6}"/>
              </a:ext>
            </a:extLst>
          </p:cNvPr>
          <p:cNvSpPr>
            <a:spLocks noGrp="1"/>
          </p:cNvSpPr>
          <p:nvPr>
            <p:ph type="body" sz="quarter" idx="16" hasCustomPrompt="1"/>
          </p:nvPr>
        </p:nvSpPr>
        <p:spPr>
          <a:xfrm>
            <a:off x="8746254" y="1488589"/>
            <a:ext cx="2431367" cy="794348"/>
          </a:xfrm>
        </p:spPr>
        <p:txBody>
          <a:bodyPr/>
          <a:lstStyle>
            <a:lvl1pPr marL="0" indent="0" algn="r">
              <a:buNone/>
              <a:defRPr sz="2400" b="1">
                <a:solidFill>
                  <a:schemeClr val="accent1"/>
                </a:solidFill>
              </a:defRPr>
            </a:lvl1pPr>
          </a:lstStyle>
          <a:p>
            <a:pPr lvl="0"/>
            <a:r>
              <a:rPr lang="en-GB"/>
              <a:t>Lorem ipsum </a:t>
            </a:r>
            <a:r>
              <a:rPr lang="en-GB" err="1"/>
              <a:t>dolor</a:t>
            </a:r>
            <a:r>
              <a:rPr lang="en-GB"/>
              <a:t> </a:t>
            </a:r>
            <a:r>
              <a:rPr lang="en-GB" err="1"/>
              <a:t>amet</a:t>
            </a:r>
            <a:endParaRPr lang="en-GB"/>
          </a:p>
        </p:txBody>
      </p:sp>
      <p:sp>
        <p:nvSpPr>
          <p:cNvPr id="37" name="Text Placeholder 8">
            <a:extLst>
              <a:ext uri="{FF2B5EF4-FFF2-40B4-BE49-F238E27FC236}">
                <a16:creationId xmlns:a16="http://schemas.microsoft.com/office/drawing/2014/main" id="{1047A8A4-843B-DCC8-BD18-627948A0EBD4}"/>
              </a:ext>
            </a:extLst>
          </p:cNvPr>
          <p:cNvSpPr>
            <a:spLocks noGrp="1"/>
          </p:cNvSpPr>
          <p:nvPr>
            <p:ph type="body" sz="quarter" idx="17" hasCustomPrompt="1"/>
          </p:nvPr>
        </p:nvSpPr>
        <p:spPr>
          <a:xfrm>
            <a:off x="8746255" y="4994434"/>
            <a:ext cx="2431368" cy="1079181"/>
          </a:xfrm>
        </p:spPr>
        <p:txBody>
          <a:bodyPr/>
          <a:lstStyle>
            <a:lvl1pPr marL="0" indent="0" algn="r">
              <a:buNone/>
              <a:defRPr sz="1600"/>
            </a:lvl1pPr>
          </a:lstStyle>
          <a:p>
            <a:pPr lvl="0"/>
            <a:r>
              <a:rPr lang="en-GB"/>
              <a:t>Lorem ipsum </a:t>
            </a:r>
            <a:r>
              <a:rPr lang="en-GB" err="1"/>
              <a:t>dolor</a:t>
            </a:r>
            <a:r>
              <a:rPr lang="en-GB"/>
              <a: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Praesent</a:t>
            </a:r>
            <a:r>
              <a:rPr lang="en-GB"/>
              <a:t> </a:t>
            </a:r>
            <a:r>
              <a:rPr lang="en-GB" err="1"/>
              <a:t>molestie</a:t>
            </a:r>
            <a:r>
              <a:rPr lang="en-GB"/>
              <a:t> </a:t>
            </a:r>
            <a:r>
              <a:rPr lang="en-GB" err="1"/>
              <a:t>efficitur</a:t>
            </a:r>
            <a:r>
              <a:rPr lang="en-GB"/>
              <a:t> est.</a:t>
            </a:r>
          </a:p>
        </p:txBody>
      </p:sp>
      <p:sp>
        <p:nvSpPr>
          <p:cNvPr id="38" name="Text Placeholder 8">
            <a:extLst>
              <a:ext uri="{FF2B5EF4-FFF2-40B4-BE49-F238E27FC236}">
                <a16:creationId xmlns:a16="http://schemas.microsoft.com/office/drawing/2014/main" id="{BF172CFA-E58C-8EB8-8303-0519E612169B}"/>
              </a:ext>
            </a:extLst>
          </p:cNvPr>
          <p:cNvSpPr>
            <a:spLocks noGrp="1"/>
          </p:cNvSpPr>
          <p:nvPr>
            <p:ph type="body" sz="quarter" idx="18" hasCustomPrompt="1"/>
          </p:nvPr>
        </p:nvSpPr>
        <p:spPr>
          <a:xfrm>
            <a:off x="8746254" y="4224763"/>
            <a:ext cx="2431367" cy="794348"/>
          </a:xfrm>
        </p:spPr>
        <p:txBody>
          <a:bodyPr/>
          <a:lstStyle>
            <a:lvl1pPr marL="0" indent="0" algn="r">
              <a:buNone/>
              <a:defRPr sz="2400" b="1">
                <a:solidFill>
                  <a:schemeClr val="accent5"/>
                </a:solidFill>
              </a:defRPr>
            </a:lvl1pPr>
          </a:lstStyle>
          <a:p>
            <a:pPr lvl="0"/>
            <a:r>
              <a:rPr lang="en-GB"/>
              <a:t>Lorem ipsum </a:t>
            </a:r>
            <a:r>
              <a:rPr lang="en-GB" err="1"/>
              <a:t>dolor</a:t>
            </a:r>
            <a:r>
              <a:rPr lang="en-GB"/>
              <a:t> </a:t>
            </a:r>
            <a:r>
              <a:rPr lang="en-GB" err="1"/>
              <a:t>amet</a:t>
            </a:r>
            <a:endParaRPr lang="en-GB"/>
          </a:p>
        </p:txBody>
      </p:sp>
      <p:sp>
        <p:nvSpPr>
          <p:cNvPr id="39" name="Text Placeholder 8">
            <a:extLst>
              <a:ext uri="{FF2B5EF4-FFF2-40B4-BE49-F238E27FC236}">
                <a16:creationId xmlns:a16="http://schemas.microsoft.com/office/drawing/2014/main" id="{E0CCC474-0495-4631-F305-A5D107C4BCC1}"/>
              </a:ext>
            </a:extLst>
          </p:cNvPr>
          <p:cNvSpPr>
            <a:spLocks noGrp="1"/>
          </p:cNvSpPr>
          <p:nvPr>
            <p:ph type="body" sz="quarter" idx="19" hasCustomPrompt="1"/>
          </p:nvPr>
        </p:nvSpPr>
        <p:spPr>
          <a:xfrm>
            <a:off x="1019303" y="4994434"/>
            <a:ext cx="2431368" cy="1079181"/>
          </a:xfrm>
        </p:spPr>
        <p:txBody>
          <a:bodyPr/>
          <a:lstStyle>
            <a:lvl1pPr marL="0" indent="0">
              <a:buNone/>
              <a:defRPr sz="1600"/>
            </a:lvl1pPr>
          </a:lstStyle>
          <a:p>
            <a:pPr lvl="0"/>
            <a:r>
              <a:rPr lang="en-GB"/>
              <a:t>Lorem ipsum </a:t>
            </a:r>
            <a:r>
              <a:rPr lang="en-GB" err="1"/>
              <a:t>dolor</a:t>
            </a:r>
            <a:r>
              <a:rPr lang="en-GB"/>
              <a: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Praesent</a:t>
            </a:r>
            <a:r>
              <a:rPr lang="en-GB"/>
              <a:t> </a:t>
            </a:r>
            <a:r>
              <a:rPr lang="en-GB" err="1"/>
              <a:t>molestie</a:t>
            </a:r>
            <a:r>
              <a:rPr lang="en-GB"/>
              <a:t> </a:t>
            </a:r>
            <a:r>
              <a:rPr lang="en-GB" err="1"/>
              <a:t>efficitur</a:t>
            </a:r>
            <a:r>
              <a:rPr lang="en-GB"/>
              <a:t> est.</a:t>
            </a:r>
          </a:p>
        </p:txBody>
      </p:sp>
      <p:sp>
        <p:nvSpPr>
          <p:cNvPr id="40" name="Text Placeholder 8">
            <a:extLst>
              <a:ext uri="{FF2B5EF4-FFF2-40B4-BE49-F238E27FC236}">
                <a16:creationId xmlns:a16="http://schemas.microsoft.com/office/drawing/2014/main" id="{F22E0613-2139-6034-7911-4B592BB547DD}"/>
              </a:ext>
            </a:extLst>
          </p:cNvPr>
          <p:cNvSpPr>
            <a:spLocks noGrp="1"/>
          </p:cNvSpPr>
          <p:nvPr>
            <p:ph type="body" sz="quarter" idx="20" hasCustomPrompt="1"/>
          </p:nvPr>
        </p:nvSpPr>
        <p:spPr>
          <a:xfrm>
            <a:off x="1019302" y="4224763"/>
            <a:ext cx="2431367" cy="794348"/>
          </a:xfrm>
        </p:spPr>
        <p:txBody>
          <a:bodyPr/>
          <a:lstStyle>
            <a:lvl1pPr marL="0" indent="0">
              <a:buNone/>
              <a:defRPr sz="2400" b="1">
                <a:solidFill>
                  <a:schemeClr val="accent3"/>
                </a:solidFill>
              </a:defRPr>
            </a:lvl1pPr>
          </a:lstStyle>
          <a:p>
            <a:pPr lvl="0"/>
            <a:r>
              <a:rPr lang="en-GB"/>
              <a:t>Lorem ipsum </a:t>
            </a:r>
            <a:r>
              <a:rPr lang="en-GB" err="1"/>
              <a:t>dolor</a:t>
            </a:r>
            <a:r>
              <a:rPr lang="en-GB"/>
              <a:t> </a:t>
            </a:r>
            <a:r>
              <a:rPr lang="en-GB" err="1"/>
              <a:t>amet</a:t>
            </a:r>
            <a:endParaRPr lang="en-GB"/>
          </a:p>
        </p:txBody>
      </p:sp>
      <p:sp>
        <p:nvSpPr>
          <p:cNvPr id="41" name="Text Placeholder 8">
            <a:extLst>
              <a:ext uri="{FF2B5EF4-FFF2-40B4-BE49-F238E27FC236}">
                <a16:creationId xmlns:a16="http://schemas.microsoft.com/office/drawing/2014/main" id="{43FD5F61-BAC4-8BDE-4B17-4A10E2F8BD71}"/>
              </a:ext>
            </a:extLst>
          </p:cNvPr>
          <p:cNvSpPr>
            <a:spLocks noGrp="1"/>
          </p:cNvSpPr>
          <p:nvPr>
            <p:ph type="body" sz="quarter" idx="21" hasCustomPrompt="1"/>
          </p:nvPr>
        </p:nvSpPr>
        <p:spPr>
          <a:xfrm>
            <a:off x="4877688" y="2953915"/>
            <a:ext cx="2574273" cy="884320"/>
          </a:xfrm>
        </p:spPr>
        <p:txBody>
          <a:bodyPr anchor="ctr"/>
          <a:lstStyle>
            <a:lvl1pPr marL="0" indent="0" algn="ctr">
              <a:buNone/>
              <a:defRPr sz="8800" b="1">
                <a:solidFill>
                  <a:schemeClr val="tx1"/>
                </a:solidFill>
              </a:defRPr>
            </a:lvl1pPr>
          </a:lstStyle>
          <a:p>
            <a:pPr lvl="0"/>
            <a:r>
              <a:rPr lang="en-GB"/>
              <a:t>00%</a:t>
            </a:r>
          </a:p>
        </p:txBody>
      </p:sp>
      <p:sp>
        <p:nvSpPr>
          <p:cNvPr id="42" name="Text Placeholder 8">
            <a:extLst>
              <a:ext uri="{FF2B5EF4-FFF2-40B4-BE49-F238E27FC236}">
                <a16:creationId xmlns:a16="http://schemas.microsoft.com/office/drawing/2014/main" id="{98B8C4FB-BEB0-0C02-7C3F-DB6D74BBFFAE}"/>
              </a:ext>
            </a:extLst>
          </p:cNvPr>
          <p:cNvSpPr>
            <a:spLocks noGrp="1"/>
          </p:cNvSpPr>
          <p:nvPr>
            <p:ph type="body" sz="quarter" idx="22" hasCustomPrompt="1"/>
          </p:nvPr>
        </p:nvSpPr>
        <p:spPr>
          <a:xfrm>
            <a:off x="4877688" y="3921277"/>
            <a:ext cx="2574273" cy="922628"/>
          </a:xfrm>
        </p:spPr>
        <p:txBody>
          <a:bodyPr/>
          <a:lstStyle>
            <a:lvl1pPr marL="0" indent="0" algn="ctr">
              <a:buNone/>
              <a:defRPr sz="3200" b="1">
                <a:solidFill>
                  <a:schemeClr val="tx1"/>
                </a:solidFill>
              </a:defRPr>
            </a:lvl1pPr>
          </a:lstStyle>
          <a:p>
            <a:pPr lvl="0"/>
            <a:r>
              <a:rPr lang="en-GB"/>
              <a:t>Lorem ipsum </a:t>
            </a:r>
            <a:r>
              <a:rPr lang="en-GB" err="1"/>
              <a:t>dolor</a:t>
            </a:r>
            <a:r>
              <a:rPr lang="en-GB"/>
              <a:t> sit</a:t>
            </a:r>
          </a:p>
        </p:txBody>
      </p:sp>
      <p:sp>
        <p:nvSpPr>
          <p:cNvPr id="43" name="Picture Placeholder 7">
            <a:extLst>
              <a:ext uri="{FF2B5EF4-FFF2-40B4-BE49-F238E27FC236}">
                <a16:creationId xmlns:a16="http://schemas.microsoft.com/office/drawing/2014/main" id="{5CAFC028-3A5B-2D59-01C4-060B3CED4A5B}"/>
              </a:ext>
            </a:extLst>
          </p:cNvPr>
          <p:cNvSpPr>
            <a:spLocks noGrp="1"/>
          </p:cNvSpPr>
          <p:nvPr>
            <p:ph type="pic" sz="quarter" idx="23" hasCustomPrompt="1"/>
          </p:nvPr>
        </p:nvSpPr>
        <p:spPr>
          <a:xfrm>
            <a:off x="3961495" y="1899758"/>
            <a:ext cx="844484" cy="844484"/>
          </a:xfrm>
        </p:spPr>
        <p:txBody>
          <a:bodyPr/>
          <a:lstStyle>
            <a:lvl1pPr marL="0" indent="0" algn="ctr">
              <a:buNone/>
              <a:defRPr sz="1100">
                <a:solidFill>
                  <a:schemeClr val="bg1"/>
                </a:solidFill>
              </a:defRPr>
            </a:lvl1pPr>
          </a:lstStyle>
          <a:p>
            <a:r>
              <a:rPr lang="en-US"/>
              <a:t>Click to insert icon</a:t>
            </a:r>
          </a:p>
        </p:txBody>
      </p:sp>
      <p:sp>
        <p:nvSpPr>
          <p:cNvPr id="44" name="Picture Placeholder 7">
            <a:extLst>
              <a:ext uri="{FF2B5EF4-FFF2-40B4-BE49-F238E27FC236}">
                <a16:creationId xmlns:a16="http://schemas.microsoft.com/office/drawing/2014/main" id="{9C0D4753-C754-39F2-E68E-285FBDBFB53F}"/>
              </a:ext>
            </a:extLst>
          </p:cNvPr>
          <p:cNvSpPr>
            <a:spLocks noGrp="1"/>
          </p:cNvSpPr>
          <p:nvPr>
            <p:ph type="pic" sz="quarter" idx="24" hasCustomPrompt="1"/>
          </p:nvPr>
        </p:nvSpPr>
        <p:spPr>
          <a:xfrm>
            <a:off x="3961495" y="5067456"/>
            <a:ext cx="844484" cy="844484"/>
          </a:xfrm>
        </p:spPr>
        <p:txBody>
          <a:bodyPr/>
          <a:lstStyle>
            <a:lvl1pPr marL="0" indent="0" algn="ctr">
              <a:buNone/>
              <a:defRPr sz="1100">
                <a:solidFill>
                  <a:schemeClr val="bg1"/>
                </a:solidFill>
              </a:defRPr>
            </a:lvl1pPr>
          </a:lstStyle>
          <a:p>
            <a:r>
              <a:rPr lang="en-US"/>
              <a:t>Click to insert icon</a:t>
            </a:r>
          </a:p>
        </p:txBody>
      </p:sp>
      <p:sp>
        <p:nvSpPr>
          <p:cNvPr id="45" name="Picture Placeholder 7">
            <a:extLst>
              <a:ext uri="{FF2B5EF4-FFF2-40B4-BE49-F238E27FC236}">
                <a16:creationId xmlns:a16="http://schemas.microsoft.com/office/drawing/2014/main" id="{4B4CCB71-A41C-86F6-FA2D-D31819D2038E}"/>
              </a:ext>
            </a:extLst>
          </p:cNvPr>
          <p:cNvSpPr>
            <a:spLocks noGrp="1"/>
          </p:cNvSpPr>
          <p:nvPr>
            <p:ph type="pic" sz="quarter" idx="25" hasCustomPrompt="1"/>
          </p:nvPr>
        </p:nvSpPr>
        <p:spPr>
          <a:xfrm>
            <a:off x="7390949" y="5067456"/>
            <a:ext cx="844484" cy="844484"/>
          </a:xfrm>
        </p:spPr>
        <p:txBody>
          <a:bodyPr/>
          <a:lstStyle>
            <a:lvl1pPr marL="0" indent="0" algn="ctr">
              <a:buNone/>
              <a:defRPr sz="1100">
                <a:solidFill>
                  <a:schemeClr val="bg1"/>
                </a:solidFill>
              </a:defRPr>
            </a:lvl1pPr>
          </a:lstStyle>
          <a:p>
            <a:r>
              <a:rPr lang="en-US"/>
              <a:t>Click to insert icon</a:t>
            </a:r>
          </a:p>
        </p:txBody>
      </p:sp>
      <p:sp>
        <p:nvSpPr>
          <p:cNvPr id="46" name="Picture Placeholder 7">
            <a:extLst>
              <a:ext uri="{FF2B5EF4-FFF2-40B4-BE49-F238E27FC236}">
                <a16:creationId xmlns:a16="http://schemas.microsoft.com/office/drawing/2014/main" id="{65C9D602-062D-8A4C-99C5-E036F53FC8BB}"/>
              </a:ext>
            </a:extLst>
          </p:cNvPr>
          <p:cNvSpPr>
            <a:spLocks noGrp="1"/>
          </p:cNvSpPr>
          <p:nvPr>
            <p:ph type="pic" sz="quarter" idx="26" hasCustomPrompt="1"/>
          </p:nvPr>
        </p:nvSpPr>
        <p:spPr>
          <a:xfrm>
            <a:off x="7390949" y="1899758"/>
            <a:ext cx="844484" cy="844484"/>
          </a:xfrm>
        </p:spPr>
        <p:txBody>
          <a:bodyPr/>
          <a:lstStyle>
            <a:lvl1pPr marL="0" indent="0" algn="ctr">
              <a:buNone/>
              <a:defRPr sz="1100">
                <a:solidFill>
                  <a:schemeClr val="bg1"/>
                </a:solidFill>
              </a:defRPr>
            </a:lvl1pPr>
          </a:lstStyle>
          <a:p>
            <a:r>
              <a:rPr lang="en-US"/>
              <a:t>Click to insert icon</a:t>
            </a:r>
          </a:p>
        </p:txBody>
      </p:sp>
      <p:sp>
        <p:nvSpPr>
          <p:cNvPr id="12" name="TextBox 11">
            <a:extLst>
              <a:ext uri="{FF2B5EF4-FFF2-40B4-BE49-F238E27FC236}">
                <a16:creationId xmlns:a16="http://schemas.microsoft.com/office/drawing/2014/main" id="{B45BC635-E945-2EF8-4C48-434495DC1F12}"/>
              </a:ext>
            </a:extLst>
          </p:cNvPr>
          <p:cNvSpPr txBox="1"/>
          <p:nvPr userDrawn="1"/>
        </p:nvSpPr>
        <p:spPr>
          <a:xfrm>
            <a:off x="11374074" y="6482272"/>
            <a:ext cx="711200" cy="276999"/>
          </a:xfrm>
          <a:prstGeom prst="rect">
            <a:avLst/>
          </a:prstGeom>
          <a:noFill/>
        </p:spPr>
        <p:txBody>
          <a:bodyPr wrap="square">
            <a:spAutoFit/>
          </a:bodyPr>
          <a:lstStyle/>
          <a:p>
            <a:pPr algn="r"/>
            <a:fld id="{3BDE516C-3F92-4BBF-8982-23C2FBFA20B2}" type="slidenum">
              <a:rPr lang="en-GB" sz="1200" b="0" i="0" kern="1200" smtClean="0">
                <a:solidFill>
                  <a:schemeClr val="tx1"/>
                </a:solidFill>
                <a:latin typeface="Impact" panose="020B0806030902050204" pitchFamily="34" charset="0"/>
                <a:ea typeface="Akkurat LL Light" panose="020B0404020101010102" pitchFamily="34" charset="-126"/>
                <a:cs typeface="Akkurat LL Light" panose="020B0404020101010102" pitchFamily="34" charset="-126"/>
              </a:rPr>
              <a:pPr algn="r"/>
              <a:t>‹#›</a:t>
            </a:fld>
            <a:endParaRPr lang="en-US" sz="1200"/>
          </a:p>
        </p:txBody>
      </p:sp>
      <p:cxnSp>
        <p:nvCxnSpPr>
          <p:cNvPr id="13" name="Straight Connector 12">
            <a:extLst>
              <a:ext uri="{FF2B5EF4-FFF2-40B4-BE49-F238E27FC236}">
                <a16:creationId xmlns:a16="http://schemas.microsoft.com/office/drawing/2014/main" id="{A80CB203-9834-D561-3392-AAF109970FC3}"/>
              </a:ext>
            </a:extLst>
          </p:cNvPr>
          <p:cNvCxnSpPr/>
          <p:nvPr userDrawn="1"/>
        </p:nvCxnSpPr>
        <p:spPr>
          <a:xfrm flipH="1">
            <a:off x="11567337" y="6611667"/>
            <a:ext cx="164804" cy="0"/>
          </a:xfrm>
          <a:prstGeom prst="line">
            <a:avLst/>
          </a:prstGeom>
          <a:ln w="63500" cap="rnd">
            <a:solidFill>
              <a:srgbClr val="006E51"/>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87514381"/>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6x Segments with Icon &amp; Text  - Light">
    <p:bg>
      <p:bgPr>
        <a:solidFill>
          <a:schemeClr val="bg1"/>
        </a:solidFill>
        <a:effectLst/>
      </p:bgPr>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6C6FFA94-4BEE-8EEE-C0F4-09D87008AF70}"/>
              </a:ext>
            </a:extLst>
          </p:cNvPr>
          <p:cNvSpPr>
            <a:spLocks noGrp="1"/>
          </p:cNvSpPr>
          <p:nvPr>
            <p:ph type="title" hasCustomPrompt="1"/>
          </p:nvPr>
        </p:nvSpPr>
        <p:spPr>
          <a:xfrm>
            <a:off x="646113" y="360000"/>
            <a:ext cx="7311241" cy="706347"/>
          </a:xfrm>
        </p:spPr>
        <p:txBody>
          <a:bodyPr wrap="square" anchor="t" anchorCtr="0">
            <a:spAutoFit/>
          </a:bodyPr>
          <a:lstStyle>
            <a:lvl1pPr>
              <a:lnSpc>
                <a:spcPct val="85000"/>
              </a:lnSpc>
              <a:defRPr sz="5400" b="0" baseline="0">
                <a:solidFill>
                  <a:schemeClr val="tx1"/>
                </a:solidFill>
              </a:defRPr>
            </a:lvl1pPr>
          </a:lstStyle>
          <a:p>
            <a:r>
              <a:rPr lang="en-GB" noProof="0"/>
              <a:t>Type slide title here</a:t>
            </a:r>
          </a:p>
        </p:txBody>
      </p:sp>
      <p:sp>
        <p:nvSpPr>
          <p:cNvPr id="3" name="Rectangle 2">
            <a:extLst>
              <a:ext uri="{FF2B5EF4-FFF2-40B4-BE49-F238E27FC236}">
                <a16:creationId xmlns:a16="http://schemas.microsoft.com/office/drawing/2014/main" id="{C03F10DC-D0E0-4E06-8021-C47475CF21EA}"/>
              </a:ext>
            </a:extLst>
          </p:cNvPr>
          <p:cNvSpPr/>
          <p:nvPr userDrawn="1"/>
        </p:nvSpPr>
        <p:spPr>
          <a:xfrm>
            <a:off x="0" y="0"/>
            <a:ext cx="143775"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6A52"/>
              </a:solidFill>
              <a:effectLst/>
              <a:uLnTx/>
              <a:uFillTx/>
              <a:latin typeface="Akkurat LL Light" panose="020B0404020101010102" pitchFamily="34" charset="-126"/>
              <a:ea typeface="+mn-ea"/>
              <a:cs typeface="+mn-cs"/>
            </a:endParaRPr>
          </a:p>
        </p:txBody>
      </p:sp>
      <p:pic>
        <p:nvPicPr>
          <p:cNvPr id="4" name="Picture 3" descr="Icon&#10;&#10;Description automatically generated">
            <a:extLst>
              <a:ext uri="{FF2B5EF4-FFF2-40B4-BE49-F238E27FC236}">
                <a16:creationId xmlns:a16="http://schemas.microsoft.com/office/drawing/2014/main" id="{497E2AE5-CF14-C4A5-AA23-8E44C12F6F0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258327" y="386377"/>
            <a:ext cx="294661" cy="294661"/>
          </a:xfrm>
          <a:prstGeom prst="rect">
            <a:avLst/>
          </a:prstGeom>
        </p:spPr>
      </p:pic>
      <p:graphicFrame>
        <p:nvGraphicFramePr>
          <p:cNvPr id="5" name="Chart 4">
            <a:extLst>
              <a:ext uri="{FF2B5EF4-FFF2-40B4-BE49-F238E27FC236}">
                <a16:creationId xmlns:a16="http://schemas.microsoft.com/office/drawing/2014/main" id="{F0F9F4B0-5162-DCB5-60FF-A9F36515F782}"/>
              </a:ext>
            </a:extLst>
          </p:cNvPr>
          <p:cNvGraphicFramePr/>
          <p:nvPr userDrawn="1">
            <p:extLst>
              <p:ext uri="{D42A27DB-BD31-4B8C-83A1-F6EECF244321}">
                <p14:modId xmlns:p14="http://schemas.microsoft.com/office/powerpoint/2010/main" val="3584986040"/>
              </p:ext>
            </p:extLst>
          </p:nvPr>
        </p:nvGraphicFramePr>
        <p:xfrm>
          <a:off x="2261103" y="1306880"/>
          <a:ext cx="7620885" cy="5080590"/>
        </p:xfrm>
        <a:graphic>
          <a:graphicData uri="http://schemas.openxmlformats.org/drawingml/2006/chart">
            <c:chart xmlns:c="http://schemas.openxmlformats.org/drawingml/2006/chart" xmlns:r="http://schemas.openxmlformats.org/officeDocument/2006/relationships" r:id="rId3"/>
          </a:graphicData>
        </a:graphic>
      </p:graphicFrame>
      <p:sp>
        <p:nvSpPr>
          <p:cNvPr id="7" name="Oval 6">
            <a:extLst>
              <a:ext uri="{FF2B5EF4-FFF2-40B4-BE49-F238E27FC236}">
                <a16:creationId xmlns:a16="http://schemas.microsoft.com/office/drawing/2014/main" id="{8B0DC0DD-2C06-AFEB-A8ED-1B3F7B175EC2}"/>
              </a:ext>
            </a:extLst>
          </p:cNvPr>
          <p:cNvSpPr/>
          <p:nvPr userDrawn="1"/>
        </p:nvSpPr>
        <p:spPr>
          <a:xfrm>
            <a:off x="4346167" y="1369490"/>
            <a:ext cx="1100026" cy="1100026"/>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cs typeface="Poppins Light" panose="00000400000000000000" pitchFamily="2" charset="0"/>
            </a:endParaRPr>
          </a:p>
        </p:txBody>
      </p:sp>
      <p:sp>
        <p:nvSpPr>
          <p:cNvPr id="12" name="Oval 11">
            <a:extLst>
              <a:ext uri="{FF2B5EF4-FFF2-40B4-BE49-F238E27FC236}">
                <a16:creationId xmlns:a16="http://schemas.microsoft.com/office/drawing/2014/main" id="{3AE85CE3-F3C3-2717-7224-4AC25BD6C165}"/>
              </a:ext>
            </a:extLst>
          </p:cNvPr>
          <p:cNvSpPr/>
          <p:nvPr userDrawn="1"/>
        </p:nvSpPr>
        <p:spPr>
          <a:xfrm>
            <a:off x="6635771" y="1369490"/>
            <a:ext cx="1100026" cy="1100026"/>
          </a:xfrm>
          <a:prstGeom prst="ellipse">
            <a:avLst/>
          </a:prstGeom>
          <a:solidFill>
            <a:srgbClr val="0D72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cs typeface="Poppins Light" panose="00000400000000000000" pitchFamily="2" charset="0"/>
            </a:endParaRPr>
          </a:p>
        </p:txBody>
      </p:sp>
      <p:sp>
        <p:nvSpPr>
          <p:cNvPr id="13" name="Oval 12">
            <a:extLst>
              <a:ext uri="{FF2B5EF4-FFF2-40B4-BE49-F238E27FC236}">
                <a16:creationId xmlns:a16="http://schemas.microsoft.com/office/drawing/2014/main" id="{3EFE9B08-5DEB-75D5-B434-F4BD33739676}"/>
              </a:ext>
            </a:extLst>
          </p:cNvPr>
          <p:cNvSpPr/>
          <p:nvPr userDrawn="1"/>
        </p:nvSpPr>
        <p:spPr>
          <a:xfrm>
            <a:off x="4346167" y="5224834"/>
            <a:ext cx="1100026" cy="110002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cs typeface="Poppins Light" panose="00000400000000000000" pitchFamily="2" charset="0"/>
            </a:endParaRPr>
          </a:p>
        </p:txBody>
      </p:sp>
      <p:sp>
        <p:nvSpPr>
          <p:cNvPr id="14" name="Oval 13">
            <a:extLst>
              <a:ext uri="{FF2B5EF4-FFF2-40B4-BE49-F238E27FC236}">
                <a16:creationId xmlns:a16="http://schemas.microsoft.com/office/drawing/2014/main" id="{90B80235-96C5-85D5-D514-06BFA0FE6798}"/>
              </a:ext>
            </a:extLst>
          </p:cNvPr>
          <p:cNvSpPr/>
          <p:nvPr userDrawn="1"/>
        </p:nvSpPr>
        <p:spPr>
          <a:xfrm>
            <a:off x="6635771" y="5224834"/>
            <a:ext cx="1100026" cy="110002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cs typeface="Poppins Light" panose="00000400000000000000" pitchFamily="2" charset="0"/>
            </a:endParaRPr>
          </a:p>
        </p:txBody>
      </p:sp>
      <p:sp>
        <p:nvSpPr>
          <p:cNvPr id="18" name="Oval 17">
            <a:extLst>
              <a:ext uri="{FF2B5EF4-FFF2-40B4-BE49-F238E27FC236}">
                <a16:creationId xmlns:a16="http://schemas.microsoft.com/office/drawing/2014/main" id="{3AA4B089-35D7-6B7D-C0C2-CDC83817CF0F}"/>
              </a:ext>
            </a:extLst>
          </p:cNvPr>
          <p:cNvSpPr/>
          <p:nvPr userDrawn="1"/>
        </p:nvSpPr>
        <p:spPr>
          <a:xfrm>
            <a:off x="3263011" y="3297162"/>
            <a:ext cx="1100026" cy="110002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cs typeface="Poppins Light" panose="00000400000000000000" pitchFamily="2" charset="0"/>
            </a:endParaRPr>
          </a:p>
        </p:txBody>
      </p:sp>
      <p:sp>
        <p:nvSpPr>
          <p:cNvPr id="19" name="Oval 18">
            <a:extLst>
              <a:ext uri="{FF2B5EF4-FFF2-40B4-BE49-F238E27FC236}">
                <a16:creationId xmlns:a16="http://schemas.microsoft.com/office/drawing/2014/main" id="{C3258829-CFA8-E192-61B4-9A7D2ABB1285}"/>
              </a:ext>
            </a:extLst>
          </p:cNvPr>
          <p:cNvSpPr/>
          <p:nvPr userDrawn="1"/>
        </p:nvSpPr>
        <p:spPr>
          <a:xfrm>
            <a:off x="7721687" y="3297162"/>
            <a:ext cx="1100026" cy="110002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cs typeface="Poppins Light" panose="00000400000000000000" pitchFamily="2" charset="0"/>
            </a:endParaRPr>
          </a:p>
        </p:txBody>
      </p:sp>
      <p:sp>
        <p:nvSpPr>
          <p:cNvPr id="30" name="Picture Placeholder 7">
            <a:extLst>
              <a:ext uri="{FF2B5EF4-FFF2-40B4-BE49-F238E27FC236}">
                <a16:creationId xmlns:a16="http://schemas.microsoft.com/office/drawing/2014/main" id="{36CA4B39-D6CE-A29D-A871-0231CA9E717C}"/>
              </a:ext>
            </a:extLst>
          </p:cNvPr>
          <p:cNvSpPr>
            <a:spLocks noGrp="1"/>
          </p:cNvSpPr>
          <p:nvPr>
            <p:ph type="pic" sz="quarter" idx="23" hasCustomPrompt="1"/>
          </p:nvPr>
        </p:nvSpPr>
        <p:spPr>
          <a:xfrm>
            <a:off x="4578943" y="1602266"/>
            <a:ext cx="634474" cy="634474"/>
          </a:xfrm>
        </p:spPr>
        <p:txBody>
          <a:bodyPr/>
          <a:lstStyle>
            <a:lvl1pPr marL="0" indent="0" algn="ctr">
              <a:buNone/>
              <a:defRPr sz="1000">
                <a:solidFill>
                  <a:schemeClr val="bg1"/>
                </a:solidFill>
              </a:defRPr>
            </a:lvl1pPr>
          </a:lstStyle>
          <a:p>
            <a:r>
              <a:rPr lang="en-US"/>
              <a:t>Click to insert icon</a:t>
            </a:r>
          </a:p>
        </p:txBody>
      </p:sp>
      <p:sp>
        <p:nvSpPr>
          <p:cNvPr id="31" name="Picture Placeholder 7">
            <a:extLst>
              <a:ext uri="{FF2B5EF4-FFF2-40B4-BE49-F238E27FC236}">
                <a16:creationId xmlns:a16="http://schemas.microsoft.com/office/drawing/2014/main" id="{2F5BEA72-DA41-4154-DFC0-D9D74A157214}"/>
              </a:ext>
            </a:extLst>
          </p:cNvPr>
          <p:cNvSpPr>
            <a:spLocks noGrp="1"/>
          </p:cNvSpPr>
          <p:nvPr>
            <p:ph type="pic" sz="quarter" idx="24" hasCustomPrompt="1"/>
          </p:nvPr>
        </p:nvSpPr>
        <p:spPr>
          <a:xfrm>
            <a:off x="6868547" y="1602266"/>
            <a:ext cx="634474" cy="634474"/>
          </a:xfrm>
        </p:spPr>
        <p:txBody>
          <a:bodyPr/>
          <a:lstStyle>
            <a:lvl1pPr marL="0" indent="0" algn="ctr">
              <a:buNone/>
              <a:defRPr sz="1000">
                <a:solidFill>
                  <a:schemeClr val="bg1"/>
                </a:solidFill>
              </a:defRPr>
            </a:lvl1pPr>
          </a:lstStyle>
          <a:p>
            <a:r>
              <a:rPr lang="en-US"/>
              <a:t>Click to insert icon</a:t>
            </a:r>
          </a:p>
        </p:txBody>
      </p:sp>
      <p:sp>
        <p:nvSpPr>
          <p:cNvPr id="33" name="Picture Placeholder 7">
            <a:extLst>
              <a:ext uri="{FF2B5EF4-FFF2-40B4-BE49-F238E27FC236}">
                <a16:creationId xmlns:a16="http://schemas.microsoft.com/office/drawing/2014/main" id="{9A8C66FD-C6CA-B177-42B0-BD2EF3EC13F4}"/>
              </a:ext>
            </a:extLst>
          </p:cNvPr>
          <p:cNvSpPr>
            <a:spLocks noGrp="1"/>
          </p:cNvSpPr>
          <p:nvPr>
            <p:ph type="pic" sz="quarter" idx="25" hasCustomPrompt="1"/>
          </p:nvPr>
        </p:nvSpPr>
        <p:spPr>
          <a:xfrm>
            <a:off x="4578943" y="5458870"/>
            <a:ext cx="634474" cy="634474"/>
          </a:xfrm>
        </p:spPr>
        <p:txBody>
          <a:bodyPr/>
          <a:lstStyle>
            <a:lvl1pPr marL="0" indent="0" algn="ctr">
              <a:buNone/>
              <a:defRPr sz="1000">
                <a:solidFill>
                  <a:schemeClr val="bg1"/>
                </a:solidFill>
              </a:defRPr>
            </a:lvl1pPr>
          </a:lstStyle>
          <a:p>
            <a:r>
              <a:rPr lang="en-US"/>
              <a:t>Click to insert icon</a:t>
            </a:r>
          </a:p>
        </p:txBody>
      </p:sp>
      <p:sp>
        <p:nvSpPr>
          <p:cNvPr id="47" name="Picture Placeholder 7">
            <a:extLst>
              <a:ext uri="{FF2B5EF4-FFF2-40B4-BE49-F238E27FC236}">
                <a16:creationId xmlns:a16="http://schemas.microsoft.com/office/drawing/2014/main" id="{959AF53D-0A19-08DE-0F10-4E748B67B5BD}"/>
              </a:ext>
            </a:extLst>
          </p:cNvPr>
          <p:cNvSpPr>
            <a:spLocks noGrp="1"/>
          </p:cNvSpPr>
          <p:nvPr>
            <p:ph type="pic" sz="quarter" idx="26" hasCustomPrompt="1"/>
          </p:nvPr>
        </p:nvSpPr>
        <p:spPr>
          <a:xfrm>
            <a:off x="6868547" y="5458870"/>
            <a:ext cx="634474" cy="634474"/>
          </a:xfrm>
        </p:spPr>
        <p:txBody>
          <a:bodyPr/>
          <a:lstStyle>
            <a:lvl1pPr marL="0" indent="0" algn="ctr">
              <a:buNone/>
              <a:defRPr sz="1000">
                <a:solidFill>
                  <a:schemeClr val="bg1"/>
                </a:solidFill>
              </a:defRPr>
            </a:lvl1pPr>
          </a:lstStyle>
          <a:p>
            <a:r>
              <a:rPr lang="en-US"/>
              <a:t>Click to insert icon</a:t>
            </a:r>
          </a:p>
        </p:txBody>
      </p:sp>
      <p:sp>
        <p:nvSpPr>
          <p:cNvPr id="48" name="Picture Placeholder 7">
            <a:extLst>
              <a:ext uri="{FF2B5EF4-FFF2-40B4-BE49-F238E27FC236}">
                <a16:creationId xmlns:a16="http://schemas.microsoft.com/office/drawing/2014/main" id="{820F001A-10CC-8A6B-2688-B29793092D07}"/>
              </a:ext>
            </a:extLst>
          </p:cNvPr>
          <p:cNvSpPr>
            <a:spLocks noGrp="1"/>
          </p:cNvSpPr>
          <p:nvPr>
            <p:ph type="pic" sz="quarter" idx="27" hasCustomPrompt="1"/>
          </p:nvPr>
        </p:nvSpPr>
        <p:spPr>
          <a:xfrm>
            <a:off x="3495787" y="3529938"/>
            <a:ext cx="634474" cy="634474"/>
          </a:xfrm>
        </p:spPr>
        <p:txBody>
          <a:bodyPr/>
          <a:lstStyle>
            <a:lvl1pPr marL="0" indent="0" algn="ctr">
              <a:buNone/>
              <a:defRPr sz="1000">
                <a:solidFill>
                  <a:schemeClr val="bg1"/>
                </a:solidFill>
              </a:defRPr>
            </a:lvl1pPr>
          </a:lstStyle>
          <a:p>
            <a:r>
              <a:rPr lang="en-US"/>
              <a:t>Click to insert icon</a:t>
            </a:r>
          </a:p>
        </p:txBody>
      </p:sp>
      <p:sp>
        <p:nvSpPr>
          <p:cNvPr id="49" name="Picture Placeholder 7">
            <a:extLst>
              <a:ext uri="{FF2B5EF4-FFF2-40B4-BE49-F238E27FC236}">
                <a16:creationId xmlns:a16="http://schemas.microsoft.com/office/drawing/2014/main" id="{48AC63B4-2FA9-797E-EC87-3434C667D469}"/>
              </a:ext>
            </a:extLst>
          </p:cNvPr>
          <p:cNvSpPr>
            <a:spLocks noGrp="1"/>
          </p:cNvSpPr>
          <p:nvPr>
            <p:ph type="pic" sz="quarter" idx="28" hasCustomPrompt="1"/>
          </p:nvPr>
        </p:nvSpPr>
        <p:spPr>
          <a:xfrm>
            <a:off x="7957354" y="3529938"/>
            <a:ext cx="634474" cy="634474"/>
          </a:xfrm>
        </p:spPr>
        <p:txBody>
          <a:bodyPr/>
          <a:lstStyle>
            <a:lvl1pPr marL="0" indent="0" algn="ctr">
              <a:buNone/>
              <a:defRPr sz="1000">
                <a:solidFill>
                  <a:schemeClr val="bg1"/>
                </a:solidFill>
              </a:defRPr>
            </a:lvl1pPr>
          </a:lstStyle>
          <a:p>
            <a:r>
              <a:rPr lang="en-US"/>
              <a:t>Click to insert icon</a:t>
            </a:r>
          </a:p>
        </p:txBody>
      </p:sp>
      <p:sp>
        <p:nvSpPr>
          <p:cNvPr id="50" name="Text Placeholder 8">
            <a:extLst>
              <a:ext uri="{FF2B5EF4-FFF2-40B4-BE49-F238E27FC236}">
                <a16:creationId xmlns:a16="http://schemas.microsoft.com/office/drawing/2014/main" id="{11F7D49D-EDAD-B480-02FB-D4C792A0EFE8}"/>
              </a:ext>
            </a:extLst>
          </p:cNvPr>
          <p:cNvSpPr>
            <a:spLocks noGrp="1"/>
          </p:cNvSpPr>
          <p:nvPr>
            <p:ph type="body" sz="quarter" idx="22" hasCustomPrompt="1"/>
          </p:nvPr>
        </p:nvSpPr>
        <p:spPr>
          <a:xfrm>
            <a:off x="4897868" y="3111810"/>
            <a:ext cx="2340248" cy="1485902"/>
          </a:xfrm>
        </p:spPr>
        <p:txBody>
          <a:bodyPr anchor="ctr"/>
          <a:lstStyle>
            <a:lvl1pPr marL="0" indent="0" algn="ctr">
              <a:buNone/>
              <a:defRPr sz="3600" b="1">
                <a:solidFill>
                  <a:schemeClr val="tx1"/>
                </a:solidFill>
              </a:defRPr>
            </a:lvl1pPr>
          </a:lstStyle>
          <a:p>
            <a:pPr lvl="0"/>
            <a:r>
              <a:rPr lang="en-GB"/>
              <a:t>Lorem ipsum son  </a:t>
            </a:r>
            <a:r>
              <a:rPr lang="en-GB" err="1"/>
              <a:t>dolor</a:t>
            </a:r>
            <a:r>
              <a:rPr lang="en-GB"/>
              <a:t> </a:t>
            </a:r>
          </a:p>
        </p:txBody>
      </p:sp>
      <p:sp>
        <p:nvSpPr>
          <p:cNvPr id="51" name="Text Placeholder 8">
            <a:extLst>
              <a:ext uri="{FF2B5EF4-FFF2-40B4-BE49-F238E27FC236}">
                <a16:creationId xmlns:a16="http://schemas.microsoft.com/office/drawing/2014/main" id="{31539FF0-F582-BA54-6E09-AD46004375DB}"/>
              </a:ext>
            </a:extLst>
          </p:cNvPr>
          <p:cNvSpPr>
            <a:spLocks noGrp="1"/>
          </p:cNvSpPr>
          <p:nvPr>
            <p:ph type="body" sz="quarter" idx="13" hasCustomPrompt="1"/>
          </p:nvPr>
        </p:nvSpPr>
        <p:spPr>
          <a:xfrm>
            <a:off x="1117567" y="1866265"/>
            <a:ext cx="2548068" cy="768780"/>
          </a:xfrm>
        </p:spPr>
        <p:txBody>
          <a:bodyPr/>
          <a:lstStyle>
            <a:lvl1pPr marL="0" indent="0">
              <a:buNone/>
              <a:defRPr sz="1400"/>
            </a:lvl1pPr>
          </a:lstStyle>
          <a:p>
            <a:pPr lvl="0"/>
            <a:r>
              <a:rPr lang="en-GB"/>
              <a:t>Lorem ipsum </a:t>
            </a:r>
            <a:r>
              <a:rPr lang="en-GB" err="1"/>
              <a:t>dolor</a:t>
            </a:r>
            <a:r>
              <a:rPr lang="en-GB"/>
              <a: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Praesent</a:t>
            </a:r>
            <a:r>
              <a:rPr lang="en-GB"/>
              <a:t> </a:t>
            </a:r>
            <a:r>
              <a:rPr lang="en-GB" err="1"/>
              <a:t>molestie</a:t>
            </a:r>
            <a:r>
              <a:rPr lang="en-GB"/>
              <a:t> </a:t>
            </a:r>
            <a:r>
              <a:rPr lang="en-GB" err="1"/>
              <a:t>efficitur</a:t>
            </a:r>
            <a:r>
              <a:rPr lang="en-GB"/>
              <a:t> est.</a:t>
            </a:r>
          </a:p>
        </p:txBody>
      </p:sp>
      <p:sp>
        <p:nvSpPr>
          <p:cNvPr id="52" name="Text Placeholder 8">
            <a:extLst>
              <a:ext uri="{FF2B5EF4-FFF2-40B4-BE49-F238E27FC236}">
                <a16:creationId xmlns:a16="http://schemas.microsoft.com/office/drawing/2014/main" id="{D3E70A35-C78F-5756-B6C5-BF04FCD21E1D}"/>
              </a:ext>
            </a:extLst>
          </p:cNvPr>
          <p:cNvSpPr>
            <a:spLocks noGrp="1"/>
          </p:cNvSpPr>
          <p:nvPr>
            <p:ph type="body" sz="quarter" idx="14" hasCustomPrompt="1"/>
          </p:nvPr>
        </p:nvSpPr>
        <p:spPr>
          <a:xfrm>
            <a:off x="1117566" y="1498526"/>
            <a:ext cx="2548068" cy="410569"/>
          </a:xfrm>
        </p:spPr>
        <p:txBody>
          <a:bodyPr/>
          <a:lstStyle>
            <a:lvl1pPr marL="0" indent="0">
              <a:buNone/>
              <a:defRPr sz="2000" b="0">
                <a:solidFill>
                  <a:schemeClr val="bg1">
                    <a:lumMod val="50000"/>
                  </a:schemeClr>
                </a:solidFill>
              </a:defRPr>
            </a:lvl1pPr>
          </a:lstStyle>
          <a:p>
            <a:pPr lvl="0"/>
            <a:r>
              <a:rPr lang="en-GB"/>
              <a:t>Lorem ipsum</a:t>
            </a:r>
          </a:p>
        </p:txBody>
      </p:sp>
      <p:sp>
        <p:nvSpPr>
          <p:cNvPr id="53" name="Text Placeholder 8">
            <a:extLst>
              <a:ext uri="{FF2B5EF4-FFF2-40B4-BE49-F238E27FC236}">
                <a16:creationId xmlns:a16="http://schemas.microsoft.com/office/drawing/2014/main" id="{8E19F8FD-5A7C-ACFA-AE52-14A58BDCD6C8}"/>
              </a:ext>
            </a:extLst>
          </p:cNvPr>
          <p:cNvSpPr>
            <a:spLocks noGrp="1"/>
          </p:cNvSpPr>
          <p:nvPr>
            <p:ph type="body" sz="quarter" idx="29" hasCustomPrompt="1"/>
          </p:nvPr>
        </p:nvSpPr>
        <p:spPr>
          <a:xfrm>
            <a:off x="1117567" y="3477887"/>
            <a:ext cx="1894649" cy="1183000"/>
          </a:xfrm>
        </p:spPr>
        <p:txBody>
          <a:bodyPr/>
          <a:lstStyle>
            <a:lvl1pPr marL="0" indent="0">
              <a:buNone/>
              <a:defRPr sz="1400"/>
            </a:lvl1pPr>
          </a:lstStyle>
          <a:p>
            <a:pPr lvl="0"/>
            <a:r>
              <a:rPr lang="en-GB"/>
              <a:t>Lorem ipsum </a:t>
            </a:r>
            <a:r>
              <a:rPr lang="en-GB" err="1"/>
              <a:t>dolor</a:t>
            </a:r>
            <a:r>
              <a:rPr lang="en-GB"/>
              <a: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Praesent</a:t>
            </a:r>
            <a:r>
              <a:rPr lang="en-GB"/>
              <a:t> </a:t>
            </a:r>
            <a:r>
              <a:rPr lang="en-GB" err="1"/>
              <a:t>molestie</a:t>
            </a:r>
            <a:r>
              <a:rPr lang="en-GB"/>
              <a:t> </a:t>
            </a:r>
            <a:r>
              <a:rPr lang="en-GB" err="1"/>
              <a:t>efficitur</a:t>
            </a:r>
            <a:r>
              <a:rPr lang="en-GB"/>
              <a:t> est.</a:t>
            </a:r>
          </a:p>
        </p:txBody>
      </p:sp>
      <p:sp>
        <p:nvSpPr>
          <p:cNvPr id="54" name="Text Placeholder 8">
            <a:extLst>
              <a:ext uri="{FF2B5EF4-FFF2-40B4-BE49-F238E27FC236}">
                <a16:creationId xmlns:a16="http://schemas.microsoft.com/office/drawing/2014/main" id="{A95C93DD-D13B-4044-EA7A-2419E723C4BB}"/>
              </a:ext>
            </a:extLst>
          </p:cNvPr>
          <p:cNvSpPr>
            <a:spLocks noGrp="1"/>
          </p:cNvSpPr>
          <p:nvPr>
            <p:ph type="body" sz="quarter" idx="30" hasCustomPrompt="1"/>
          </p:nvPr>
        </p:nvSpPr>
        <p:spPr>
          <a:xfrm>
            <a:off x="1117566" y="3110148"/>
            <a:ext cx="1894649" cy="410569"/>
          </a:xfrm>
        </p:spPr>
        <p:txBody>
          <a:bodyPr/>
          <a:lstStyle>
            <a:lvl1pPr marL="0" indent="0">
              <a:buNone/>
              <a:defRPr sz="2000" b="0">
                <a:solidFill>
                  <a:schemeClr val="bg1">
                    <a:lumMod val="50000"/>
                  </a:schemeClr>
                </a:solidFill>
              </a:defRPr>
            </a:lvl1pPr>
          </a:lstStyle>
          <a:p>
            <a:pPr lvl="0"/>
            <a:r>
              <a:rPr lang="en-GB"/>
              <a:t>Lorem ipsum</a:t>
            </a:r>
          </a:p>
        </p:txBody>
      </p:sp>
      <p:sp>
        <p:nvSpPr>
          <p:cNvPr id="55" name="Text Placeholder 8">
            <a:extLst>
              <a:ext uri="{FF2B5EF4-FFF2-40B4-BE49-F238E27FC236}">
                <a16:creationId xmlns:a16="http://schemas.microsoft.com/office/drawing/2014/main" id="{142735D8-6147-A0A9-91AB-1FCC22E924B8}"/>
              </a:ext>
            </a:extLst>
          </p:cNvPr>
          <p:cNvSpPr>
            <a:spLocks noGrp="1"/>
          </p:cNvSpPr>
          <p:nvPr>
            <p:ph type="body" sz="quarter" idx="31" hasCustomPrompt="1"/>
          </p:nvPr>
        </p:nvSpPr>
        <p:spPr>
          <a:xfrm>
            <a:off x="1117567" y="5470050"/>
            <a:ext cx="2548068" cy="768780"/>
          </a:xfrm>
        </p:spPr>
        <p:txBody>
          <a:bodyPr/>
          <a:lstStyle>
            <a:lvl1pPr marL="0" indent="0">
              <a:buNone/>
              <a:defRPr sz="1400"/>
            </a:lvl1pPr>
          </a:lstStyle>
          <a:p>
            <a:pPr lvl="0"/>
            <a:r>
              <a:rPr lang="en-GB"/>
              <a:t>Lorem ipsum </a:t>
            </a:r>
            <a:r>
              <a:rPr lang="en-GB" err="1"/>
              <a:t>dolor</a:t>
            </a:r>
            <a:r>
              <a:rPr lang="en-GB"/>
              <a: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Praesent</a:t>
            </a:r>
            <a:r>
              <a:rPr lang="en-GB"/>
              <a:t> </a:t>
            </a:r>
            <a:r>
              <a:rPr lang="en-GB" err="1"/>
              <a:t>molestie</a:t>
            </a:r>
            <a:r>
              <a:rPr lang="en-GB"/>
              <a:t> </a:t>
            </a:r>
            <a:r>
              <a:rPr lang="en-GB" err="1"/>
              <a:t>efficitur</a:t>
            </a:r>
            <a:r>
              <a:rPr lang="en-GB"/>
              <a:t> est.</a:t>
            </a:r>
          </a:p>
        </p:txBody>
      </p:sp>
      <p:sp>
        <p:nvSpPr>
          <p:cNvPr id="56" name="Text Placeholder 8">
            <a:extLst>
              <a:ext uri="{FF2B5EF4-FFF2-40B4-BE49-F238E27FC236}">
                <a16:creationId xmlns:a16="http://schemas.microsoft.com/office/drawing/2014/main" id="{AF39618E-D3C7-E12B-4E7C-FF381377A84C}"/>
              </a:ext>
            </a:extLst>
          </p:cNvPr>
          <p:cNvSpPr>
            <a:spLocks noGrp="1"/>
          </p:cNvSpPr>
          <p:nvPr>
            <p:ph type="body" sz="quarter" idx="32" hasCustomPrompt="1"/>
          </p:nvPr>
        </p:nvSpPr>
        <p:spPr>
          <a:xfrm>
            <a:off x="1117566" y="5102311"/>
            <a:ext cx="2548068" cy="410569"/>
          </a:xfrm>
        </p:spPr>
        <p:txBody>
          <a:bodyPr/>
          <a:lstStyle>
            <a:lvl1pPr marL="0" indent="0">
              <a:buNone/>
              <a:defRPr sz="2000" b="0">
                <a:solidFill>
                  <a:schemeClr val="bg1">
                    <a:lumMod val="50000"/>
                  </a:schemeClr>
                </a:solidFill>
              </a:defRPr>
            </a:lvl1pPr>
          </a:lstStyle>
          <a:p>
            <a:pPr lvl="0"/>
            <a:r>
              <a:rPr lang="en-GB"/>
              <a:t>Lorem ipsum</a:t>
            </a:r>
          </a:p>
        </p:txBody>
      </p:sp>
      <p:sp>
        <p:nvSpPr>
          <p:cNvPr id="57" name="Text Placeholder 8">
            <a:extLst>
              <a:ext uri="{FF2B5EF4-FFF2-40B4-BE49-F238E27FC236}">
                <a16:creationId xmlns:a16="http://schemas.microsoft.com/office/drawing/2014/main" id="{D306E112-6A9D-2F9E-4044-81F04A167AE9}"/>
              </a:ext>
            </a:extLst>
          </p:cNvPr>
          <p:cNvSpPr>
            <a:spLocks noGrp="1"/>
          </p:cNvSpPr>
          <p:nvPr>
            <p:ph type="body" sz="quarter" idx="33" hasCustomPrompt="1"/>
          </p:nvPr>
        </p:nvSpPr>
        <p:spPr>
          <a:xfrm>
            <a:off x="9057380" y="1866265"/>
            <a:ext cx="2548068" cy="768780"/>
          </a:xfrm>
        </p:spPr>
        <p:txBody>
          <a:bodyPr/>
          <a:lstStyle>
            <a:lvl1pPr marL="0" indent="0" algn="r">
              <a:buNone/>
              <a:defRPr sz="1400"/>
            </a:lvl1pPr>
          </a:lstStyle>
          <a:p>
            <a:pPr lvl="0"/>
            <a:r>
              <a:rPr lang="en-GB"/>
              <a:t>Lorem ipsum </a:t>
            </a:r>
            <a:r>
              <a:rPr lang="en-GB" err="1"/>
              <a:t>dolor</a:t>
            </a:r>
            <a:r>
              <a:rPr lang="en-GB"/>
              <a: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Praesent</a:t>
            </a:r>
            <a:r>
              <a:rPr lang="en-GB"/>
              <a:t> </a:t>
            </a:r>
            <a:r>
              <a:rPr lang="en-GB" err="1"/>
              <a:t>molestie</a:t>
            </a:r>
            <a:r>
              <a:rPr lang="en-GB"/>
              <a:t> </a:t>
            </a:r>
            <a:r>
              <a:rPr lang="en-GB" err="1"/>
              <a:t>efficitur</a:t>
            </a:r>
            <a:r>
              <a:rPr lang="en-GB"/>
              <a:t> est.</a:t>
            </a:r>
          </a:p>
        </p:txBody>
      </p:sp>
      <p:sp>
        <p:nvSpPr>
          <p:cNvPr id="58" name="Text Placeholder 8">
            <a:extLst>
              <a:ext uri="{FF2B5EF4-FFF2-40B4-BE49-F238E27FC236}">
                <a16:creationId xmlns:a16="http://schemas.microsoft.com/office/drawing/2014/main" id="{3EADEB42-19CA-482F-0048-A581A13EF31C}"/>
              </a:ext>
            </a:extLst>
          </p:cNvPr>
          <p:cNvSpPr>
            <a:spLocks noGrp="1"/>
          </p:cNvSpPr>
          <p:nvPr>
            <p:ph type="body" sz="quarter" idx="34" hasCustomPrompt="1"/>
          </p:nvPr>
        </p:nvSpPr>
        <p:spPr>
          <a:xfrm>
            <a:off x="9057379" y="1498526"/>
            <a:ext cx="2548068" cy="410569"/>
          </a:xfrm>
        </p:spPr>
        <p:txBody>
          <a:bodyPr/>
          <a:lstStyle>
            <a:lvl1pPr marL="0" indent="0" algn="r">
              <a:buNone/>
              <a:defRPr sz="2000" b="0">
                <a:solidFill>
                  <a:schemeClr val="bg1">
                    <a:lumMod val="50000"/>
                  </a:schemeClr>
                </a:solidFill>
              </a:defRPr>
            </a:lvl1pPr>
          </a:lstStyle>
          <a:p>
            <a:pPr lvl="0"/>
            <a:r>
              <a:rPr lang="en-GB"/>
              <a:t>Lorem ipsum</a:t>
            </a:r>
          </a:p>
        </p:txBody>
      </p:sp>
      <p:sp>
        <p:nvSpPr>
          <p:cNvPr id="59" name="Text Placeholder 8">
            <a:extLst>
              <a:ext uri="{FF2B5EF4-FFF2-40B4-BE49-F238E27FC236}">
                <a16:creationId xmlns:a16="http://schemas.microsoft.com/office/drawing/2014/main" id="{0C916F6D-50B4-8050-321E-DD4B8FC44BD7}"/>
              </a:ext>
            </a:extLst>
          </p:cNvPr>
          <p:cNvSpPr>
            <a:spLocks noGrp="1"/>
          </p:cNvSpPr>
          <p:nvPr>
            <p:ph type="body" sz="quarter" idx="35" hasCustomPrompt="1"/>
          </p:nvPr>
        </p:nvSpPr>
        <p:spPr>
          <a:xfrm>
            <a:off x="9710799" y="3477887"/>
            <a:ext cx="1894649" cy="1183000"/>
          </a:xfrm>
        </p:spPr>
        <p:txBody>
          <a:bodyPr/>
          <a:lstStyle>
            <a:lvl1pPr marL="0" indent="0" algn="r">
              <a:buNone/>
              <a:defRPr sz="1400"/>
            </a:lvl1pPr>
          </a:lstStyle>
          <a:p>
            <a:pPr lvl="0"/>
            <a:r>
              <a:rPr lang="en-GB"/>
              <a:t>Lorem ipsum </a:t>
            </a:r>
            <a:r>
              <a:rPr lang="en-GB" err="1"/>
              <a:t>dolor</a:t>
            </a:r>
            <a:r>
              <a:rPr lang="en-GB"/>
              <a: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Praesent</a:t>
            </a:r>
            <a:r>
              <a:rPr lang="en-GB"/>
              <a:t> </a:t>
            </a:r>
            <a:r>
              <a:rPr lang="en-GB" err="1"/>
              <a:t>molestie</a:t>
            </a:r>
            <a:r>
              <a:rPr lang="en-GB"/>
              <a:t> </a:t>
            </a:r>
            <a:r>
              <a:rPr lang="en-GB" err="1"/>
              <a:t>efficitur</a:t>
            </a:r>
            <a:r>
              <a:rPr lang="en-GB"/>
              <a:t> est.</a:t>
            </a:r>
          </a:p>
        </p:txBody>
      </p:sp>
      <p:sp>
        <p:nvSpPr>
          <p:cNvPr id="60" name="Text Placeholder 8">
            <a:extLst>
              <a:ext uri="{FF2B5EF4-FFF2-40B4-BE49-F238E27FC236}">
                <a16:creationId xmlns:a16="http://schemas.microsoft.com/office/drawing/2014/main" id="{58BE60A3-679D-219D-3DB7-E995AC63566C}"/>
              </a:ext>
            </a:extLst>
          </p:cNvPr>
          <p:cNvSpPr>
            <a:spLocks noGrp="1"/>
          </p:cNvSpPr>
          <p:nvPr>
            <p:ph type="body" sz="quarter" idx="36" hasCustomPrompt="1"/>
          </p:nvPr>
        </p:nvSpPr>
        <p:spPr>
          <a:xfrm>
            <a:off x="9710799" y="3110148"/>
            <a:ext cx="1894649" cy="410569"/>
          </a:xfrm>
        </p:spPr>
        <p:txBody>
          <a:bodyPr/>
          <a:lstStyle>
            <a:lvl1pPr marL="0" indent="0" algn="r">
              <a:buNone/>
              <a:defRPr sz="2000" b="0">
                <a:solidFill>
                  <a:schemeClr val="bg1">
                    <a:lumMod val="50000"/>
                  </a:schemeClr>
                </a:solidFill>
              </a:defRPr>
            </a:lvl1pPr>
          </a:lstStyle>
          <a:p>
            <a:pPr lvl="0"/>
            <a:r>
              <a:rPr lang="en-GB"/>
              <a:t>Lorem ipsum</a:t>
            </a:r>
          </a:p>
        </p:txBody>
      </p:sp>
      <p:sp>
        <p:nvSpPr>
          <p:cNvPr id="61" name="Text Placeholder 8">
            <a:extLst>
              <a:ext uri="{FF2B5EF4-FFF2-40B4-BE49-F238E27FC236}">
                <a16:creationId xmlns:a16="http://schemas.microsoft.com/office/drawing/2014/main" id="{D8B5265A-EA5E-F216-393A-E300641D21CE}"/>
              </a:ext>
            </a:extLst>
          </p:cNvPr>
          <p:cNvSpPr>
            <a:spLocks noGrp="1"/>
          </p:cNvSpPr>
          <p:nvPr>
            <p:ph type="body" sz="quarter" idx="37" hasCustomPrompt="1"/>
          </p:nvPr>
        </p:nvSpPr>
        <p:spPr>
          <a:xfrm>
            <a:off x="9057380" y="5470050"/>
            <a:ext cx="2548068" cy="768780"/>
          </a:xfrm>
        </p:spPr>
        <p:txBody>
          <a:bodyPr/>
          <a:lstStyle>
            <a:lvl1pPr marL="0" indent="0" algn="r">
              <a:buNone/>
              <a:defRPr sz="1400"/>
            </a:lvl1pPr>
          </a:lstStyle>
          <a:p>
            <a:pPr lvl="0"/>
            <a:r>
              <a:rPr lang="en-GB"/>
              <a:t>Lorem ipsum </a:t>
            </a:r>
            <a:r>
              <a:rPr lang="en-GB" err="1"/>
              <a:t>dolor</a:t>
            </a:r>
            <a:r>
              <a:rPr lang="en-GB"/>
              <a: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Praesent</a:t>
            </a:r>
            <a:r>
              <a:rPr lang="en-GB"/>
              <a:t> </a:t>
            </a:r>
            <a:r>
              <a:rPr lang="en-GB" err="1"/>
              <a:t>molestie</a:t>
            </a:r>
            <a:r>
              <a:rPr lang="en-GB"/>
              <a:t> </a:t>
            </a:r>
            <a:r>
              <a:rPr lang="en-GB" err="1"/>
              <a:t>efficitur</a:t>
            </a:r>
            <a:r>
              <a:rPr lang="en-GB"/>
              <a:t> est.</a:t>
            </a:r>
          </a:p>
        </p:txBody>
      </p:sp>
      <p:sp>
        <p:nvSpPr>
          <p:cNvPr id="62" name="Text Placeholder 8">
            <a:extLst>
              <a:ext uri="{FF2B5EF4-FFF2-40B4-BE49-F238E27FC236}">
                <a16:creationId xmlns:a16="http://schemas.microsoft.com/office/drawing/2014/main" id="{3C873A2A-E3BB-0BDD-C4DB-9A4CC083C769}"/>
              </a:ext>
            </a:extLst>
          </p:cNvPr>
          <p:cNvSpPr>
            <a:spLocks noGrp="1"/>
          </p:cNvSpPr>
          <p:nvPr>
            <p:ph type="body" sz="quarter" idx="38" hasCustomPrompt="1"/>
          </p:nvPr>
        </p:nvSpPr>
        <p:spPr>
          <a:xfrm>
            <a:off x="9057379" y="5102311"/>
            <a:ext cx="2548068" cy="410569"/>
          </a:xfrm>
        </p:spPr>
        <p:txBody>
          <a:bodyPr/>
          <a:lstStyle>
            <a:lvl1pPr marL="0" indent="0" algn="r">
              <a:buNone/>
              <a:defRPr sz="2000" b="0">
                <a:solidFill>
                  <a:schemeClr val="bg1">
                    <a:lumMod val="50000"/>
                  </a:schemeClr>
                </a:solidFill>
              </a:defRPr>
            </a:lvl1pPr>
          </a:lstStyle>
          <a:p>
            <a:pPr lvl="0"/>
            <a:r>
              <a:rPr lang="en-GB"/>
              <a:t>Lorem ipsum</a:t>
            </a:r>
          </a:p>
        </p:txBody>
      </p:sp>
      <p:sp>
        <p:nvSpPr>
          <p:cNvPr id="9" name="TextBox 8">
            <a:extLst>
              <a:ext uri="{FF2B5EF4-FFF2-40B4-BE49-F238E27FC236}">
                <a16:creationId xmlns:a16="http://schemas.microsoft.com/office/drawing/2014/main" id="{CC000811-92F8-82F4-D792-D9CB88E3022B}"/>
              </a:ext>
            </a:extLst>
          </p:cNvPr>
          <p:cNvSpPr txBox="1"/>
          <p:nvPr userDrawn="1"/>
        </p:nvSpPr>
        <p:spPr>
          <a:xfrm>
            <a:off x="11374074" y="6482272"/>
            <a:ext cx="711200" cy="276999"/>
          </a:xfrm>
          <a:prstGeom prst="rect">
            <a:avLst/>
          </a:prstGeom>
          <a:noFill/>
        </p:spPr>
        <p:txBody>
          <a:bodyPr wrap="square">
            <a:spAutoFit/>
          </a:bodyPr>
          <a:lstStyle/>
          <a:p>
            <a:pPr algn="r"/>
            <a:fld id="{3BDE516C-3F92-4BBF-8982-23C2FBFA20B2}" type="slidenum">
              <a:rPr lang="en-GB" sz="1200" b="0" i="0" kern="1200" smtClean="0">
                <a:solidFill>
                  <a:schemeClr val="tx1"/>
                </a:solidFill>
                <a:latin typeface="Impact" panose="020B0806030902050204" pitchFamily="34" charset="0"/>
                <a:ea typeface="Akkurat LL Light" panose="020B0404020101010102" pitchFamily="34" charset="-126"/>
                <a:cs typeface="Akkurat LL Light" panose="020B0404020101010102" pitchFamily="34" charset="-126"/>
              </a:rPr>
              <a:pPr algn="r"/>
              <a:t>‹#›</a:t>
            </a:fld>
            <a:endParaRPr lang="en-US" sz="1200"/>
          </a:p>
        </p:txBody>
      </p:sp>
      <p:cxnSp>
        <p:nvCxnSpPr>
          <p:cNvPr id="10" name="Straight Connector 9">
            <a:extLst>
              <a:ext uri="{FF2B5EF4-FFF2-40B4-BE49-F238E27FC236}">
                <a16:creationId xmlns:a16="http://schemas.microsoft.com/office/drawing/2014/main" id="{27922F8C-BAB8-5E0C-F146-B7A138307867}"/>
              </a:ext>
            </a:extLst>
          </p:cNvPr>
          <p:cNvCxnSpPr/>
          <p:nvPr userDrawn="1"/>
        </p:nvCxnSpPr>
        <p:spPr>
          <a:xfrm flipH="1">
            <a:off x="11567337" y="6611667"/>
            <a:ext cx="164804" cy="0"/>
          </a:xfrm>
          <a:prstGeom prst="line">
            <a:avLst/>
          </a:prstGeom>
          <a:ln w="63500" cap="rnd">
            <a:solidFill>
              <a:srgbClr val="006E51"/>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47953780"/>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Roadmap - Light">
    <p:bg>
      <p:bgPr>
        <a:solidFill>
          <a:schemeClr val="bg1"/>
        </a:solidFill>
        <a:effectLst/>
      </p:bgPr>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6C6FFA94-4BEE-8EEE-C0F4-09D87008AF70}"/>
              </a:ext>
            </a:extLst>
          </p:cNvPr>
          <p:cNvSpPr>
            <a:spLocks noGrp="1"/>
          </p:cNvSpPr>
          <p:nvPr>
            <p:ph type="title" hasCustomPrompt="1"/>
          </p:nvPr>
        </p:nvSpPr>
        <p:spPr>
          <a:xfrm>
            <a:off x="646113" y="360000"/>
            <a:ext cx="7311241" cy="706347"/>
          </a:xfrm>
        </p:spPr>
        <p:txBody>
          <a:bodyPr wrap="square" anchor="t" anchorCtr="0">
            <a:spAutoFit/>
          </a:bodyPr>
          <a:lstStyle>
            <a:lvl1pPr>
              <a:lnSpc>
                <a:spcPct val="85000"/>
              </a:lnSpc>
              <a:defRPr sz="5400" b="0" baseline="0">
                <a:solidFill>
                  <a:schemeClr val="tx1"/>
                </a:solidFill>
              </a:defRPr>
            </a:lvl1pPr>
          </a:lstStyle>
          <a:p>
            <a:r>
              <a:rPr lang="en-GB" noProof="0"/>
              <a:t>Type slide title here</a:t>
            </a:r>
          </a:p>
        </p:txBody>
      </p:sp>
      <p:sp>
        <p:nvSpPr>
          <p:cNvPr id="3" name="Rectangle 2">
            <a:extLst>
              <a:ext uri="{FF2B5EF4-FFF2-40B4-BE49-F238E27FC236}">
                <a16:creationId xmlns:a16="http://schemas.microsoft.com/office/drawing/2014/main" id="{C03F10DC-D0E0-4E06-8021-C47475CF21EA}"/>
              </a:ext>
            </a:extLst>
          </p:cNvPr>
          <p:cNvSpPr/>
          <p:nvPr userDrawn="1"/>
        </p:nvSpPr>
        <p:spPr>
          <a:xfrm>
            <a:off x="0" y="0"/>
            <a:ext cx="143775"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6A52"/>
              </a:solidFill>
              <a:effectLst/>
              <a:uLnTx/>
              <a:uFillTx/>
              <a:latin typeface="Akkurat LL Light" panose="020B0404020101010102" pitchFamily="34" charset="-126"/>
              <a:ea typeface="+mn-ea"/>
              <a:cs typeface="+mn-cs"/>
            </a:endParaRPr>
          </a:p>
        </p:txBody>
      </p:sp>
      <p:pic>
        <p:nvPicPr>
          <p:cNvPr id="4" name="Picture 3" descr="Icon&#10;&#10;Description automatically generated">
            <a:extLst>
              <a:ext uri="{FF2B5EF4-FFF2-40B4-BE49-F238E27FC236}">
                <a16:creationId xmlns:a16="http://schemas.microsoft.com/office/drawing/2014/main" id="{497E2AE5-CF14-C4A5-AA23-8E44C12F6F0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258327" y="386377"/>
            <a:ext cx="294661" cy="294661"/>
          </a:xfrm>
          <a:prstGeom prst="rect">
            <a:avLst/>
          </a:prstGeom>
        </p:spPr>
      </p:pic>
      <p:pic>
        <p:nvPicPr>
          <p:cNvPr id="6" name="Graphic 5">
            <a:extLst>
              <a:ext uri="{FF2B5EF4-FFF2-40B4-BE49-F238E27FC236}">
                <a16:creationId xmlns:a16="http://schemas.microsoft.com/office/drawing/2014/main" id="{CBB3A138-CB3E-FB1C-7F09-F38AA0B50C2B}"/>
              </a:ext>
            </a:extLst>
          </p:cNvPr>
          <p:cNvPicPr>
            <a:picLocks noChangeAspect="1"/>
          </p:cNvPicPr>
          <p:nvPr userDrawn="1"/>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t="35000" r="1172" b="16527"/>
          <a:stretch/>
        </p:blipFill>
        <p:spPr>
          <a:xfrm flipH="1">
            <a:off x="142874" y="1377950"/>
            <a:ext cx="12049125" cy="4928236"/>
          </a:xfrm>
          <a:prstGeom prst="rect">
            <a:avLst/>
          </a:prstGeom>
        </p:spPr>
      </p:pic>
      <p:sp>
        <p:nvSpPr>
          <p:cNvPr id="37" name="Text Placeholder 36">
            <a:extLst>
              <a:ext uri="{FF2B5EF4-FFF2-40B4-BE49-F238E27FC236}">
                <a16:creationId xmlns:a16="http://schemas.microsoft.com/office/drawing/2014/main" id="{A8167A38-74BA-E75C-1AC3-DABAE5A55A45}"/>
              </a:ext>
            </a:extLst>
          </p:cNvPr>
          <p:cNvSpPr>
            <a:spLocks noGrp="1"/>
          </p:cNvSpPr>
          <p:nvPr>
            <p:ph type="body" sz="quarter" idx="10" hasCustomPrompt="1"/>
          </p:nvPr>
        </p:nvSpPr>
        <p:spPr>
          <a:xfrm>
            <a:off x="703789" y="2886075"/>
            <a:ext cx="18000" cy="3582491"/>
          </a:xfrm>
          <a:solidFill>
            <a:schemeClr val="accent1"/>
          </a:solidFill>
        </p:spPr>
        <p:txBody>
          <a:bodyPr/>
          <a:lstStyle>
            <a:lvl1pPr marL="0" indent="0">
              <a:buNone/>
              <a:defRPr/>
            </a:lvl1pPr>
            <a:lvl2pPr marL="252000" indent="0">
              <a:buNone/>
              <a:defRPr/>
            </a:lvl2pPr>
            <a:lvl3pPr marL="468000" indent="0">
              <a:buNone/>
              <a:defRPr/>
            </a:lvl3pPr>
            <a:lvl4pPr marL="0" indent="0">
              <a:buNone/>
              <a:defRPr/>
            </a:lvl4pPr>
            <a:lvl5pPr marL="0" indent="0">
              <a:buNone/>
              <a:defRPr/>
            </a:lvl5pPr>
          </a:lstStyle>
          <a:p>
            <a:pPr lvl="0"/>
            <a:r>
              <a:rPr lang="en-US"/>
              <a:t> </a:t>
            </a:r>
            <a:endParaRPr lang="en-GB"/>
          </a:p>
        </p:txBody>
      </p:sp>
      <p:sp>
        <p:nvSpPr>
          <p:cNvPr id="39" name="Text Placeholder 38">
            <a:extLst>
              <a:ext uri="{FF2B5EF4-FFF2-40B4-BE49-F238E27FC236}">
                <a16:creationId xmlns:a16="http://schemas.microsoft.com/office/drawing/2014/main" id="{3693BF8F-31B3-1AAB-31DF-8ECDBB218246}"/>
              </a:ext>
            </a:extLst>
          </p:cNvPr>
          <p:cNvSpPr>
            <a:spLocks noGrp="1"/>
          </p:cNvSpPr>
          <p:nvPr>
            <p:ph type="body" sz="quarter" idx="11" hasCustomPrompt="1"/>
          </p:nvPr>
        </p:nvSpPr>
        <p:spPr>
          <a:xfrm>
            <a:off x="650712" y="2766847"/>
            <a:ext cx="124155" cy="124155"/>
          </a:xfrm>
          <a:prstGeom prst="ellipse">
            <a:avLst/>
          </a:prstGeom>
          <a:solidFill>
            <a:schemeClr val="accent1"/>
          </a:solidFill>
        </p:spPr>
        <p:txBody>
          <a:bodyPr/>
          <a:lstStyle>
            <a:lvl1pPr marL="0" indent="0">
              <a:buNone/>
              <a:defRPr/>
            </a:lvl1pPr>
            <a:lvl2pPr marL="252000" indent="0">
              <a:buNone/>
              <a:defRPr/>
            </a:lvl2pPr>
            <a:lvl3pPr marL="468000" indent="0">
              <a:buNone/>
              <a:defRPr/>
            </a:lvl3pPr>
            <a:lvl4pPr marL="0" indent="0">
              <a:buNone/>
              <a:defRPr/>
            </a:lvl4pPr>
            <a:lvl5pPr marL="0" indent="0">
              <a:buNone/>
              <a:defRPr/>
            </a:lvl5pPr>
          </a:lstStyle>
          <a:p>
            <a:pPr lvl="0"/>
            <a:r>
              <a:rPr lang="en-GB"/>
              <a:t> </a:t>
            </a:r>
          </a:p>
        </p:txBody>
      </p:sp>
      <p:sp>
        <p:nvSpPr>
          <p:cNvPr id="40" name="Text Placeholder 36">
            <a:extLst>
              <a:ext uri="{FF2B5EF4-FFF2-40B4-BE49-F238E27FC236}">
                <a16:creationId xmlns:a16="http://schemas.microsoft.com/office/drawing/2014/main" id="{C7CC6B07-EC18-C13B-9EA8-0CCB13B2B162}"/>
              </a:ext>
            </a:extLst>
          </p:cNvPr>
          <p:cNvSpPr>
            <a:spLocks noGrp="1"/>
          </p:cNvSpPr>
          <p:nvPr>
            <p:ph type="body" sz="quarter" idx="12" hasCustomPrompt="1"/>
          </p:nvPr>
        </p:nvSpPr>
        <p:spPr>
          <a:xfrm>
            <a:off x="4147552" y="3375660"/>
            <a:ext cx="18000" cy="3096000"/>
          </a:xfrm>
          <a:solidFill>
            <a:schemeClr val="accent6"/>
          </a:solidFill>
        </p:spPr>
        <p:txBody>
          <a:bodyPr/>
          <a:lstStyle>
            <a:lvl1pPr marL="0" indent="0">
              <a:buNone/>
              <a:defRPr/>
            </a:lvl1pPr>
            <a:lvl2pPr marL="252000" indent="0">
              <a:buNone/>
              <a:defRPr/>
            </a:lvl2pPr>
            <a:lvl3pPr marL="468000" indent="0">
              <a:buNone/>
              <a:defRPr/>
            </a:lvl3pPr>
            <a:lvl4pPr marL="0" indent="0">
              <a:buNone/>
              <a:defRPr/>
            </a:lvl4pPr>
            <a:lvl5pPr marL="0" indent="0">
              <a:buNone/>
              <a:defRPr/>
            </a:lvl5pPr>
          </a:lstStyle>
          <a:p>
            <a:pPr lvl="0"/>
            <a:r>
              <a:rPr lang="en-US"/>
              <a:t> </a:t>
            </a:r>
            <a:endParaRPr lang="en-GB"/>
          </a:p>
        </p:txBody>
      </p:sp>
      <p:sp>
        <p:nvSpPr>
          <p:cNvPr id="41" name="Text Placeholder 38">
            <a:extLst>
              <a:ext uri="{FF2B5EF4-FFF2-40B4-BE49-F238E27FC236}">
                <a16:creationId xmlns:a16="http://schemas.microsoft.com/office/drawing/2014/main" id="{06A593B2-6FE3-F25F-DA17-30B709A42DE1}"/>
              </a:ext>
            </a:extLst>
          </p:cNvPr>
          <p:cNvSpPr>
            <a:spLocks noGrp="1"/>
          </p:cNvSpPr>
          <p:nvPr>
            <p:ph type="body" sz="quarter" idx="13" hasCustomPrompt="1"/>
          </p:nvPr>
        </p:nvSpPr>
        <p:spPr>
          <a:xfrm>
            <a:off x="4094475" y="3256432"/>
            <a:ext cx="124155" cy="124155"/>
          </a:xfrm>
          <a:prstGeom prst="ellipse">
            <a:avLst/>
          </a:prstGeom>
          <a:solidFill>
            <a:schemeClr val="accent6"/>
          </a:solidFill>
        </p:spPr>
        <p:txBody>
          <a:bodyPr/>
          <a:lstStyle>
            <a:lvl1pPr marL="0" indent="0">
              <a:buNone/>
              <a:defRPr/>
            </a:lvl1pPr>
            <a:lvl2pPr marL="252000" indent="0">
              <a:buNone/>
              <a:defRPr/>
            </a:lvl2pPr>
            <a:lvl3pPr marL="468000" indent="0">
              <a:buNone/>
              <a:defRPr/>
            </a:lvl3pPr>
            <a:lvl4pPr marL="0" indent="0">
              <a:buNone/>
              <a:defRPr/>
            </a:lvl4pPr>
            <a:lvl5pPr marL="0" indent="0">
              <a:buNone/>
              <a:defRPr/>
            </a:lvl5pPr>
          </a:lstStyle>
          <a:p>
            <a:pPr lvl="0"/>
            <a:r>
              <a:rPr lang="en-GB"/>
              <a:t> </a:t>
            </a:r>
          </a:p>
        </p:txBody>
      </p:sp>
      <p:sp>
        <p:nvSpPr>
          <p:cNvPr id="42" name="Text Placeholder 36">
            <a:extLst>
              <a:ext uri="{FF2B5EF4-FFF2-40B4-BE49-F238E27FC236}">
                <a16:creationId xmlns:a16="http://schemas.microsoft.com/office/drawing/2014/main" id="{2352C583-79CF-10B3-526E-F7142BE498BD}"/>
              </a:ext>
            </a:extLst>
          </p:cNvPr>
          <p:cNvSpPr>
            <a:spLocks noGrp="1"/>
          </p:cNvSpPr>
          <p:nvPr>
            <p:ph type="body" sz="quarter" idx="14" hasCustomPrompt="1"/>
          </p:nvPr>
        </p:nvSpPr>
        <p:spPr>
          <a:xfrm>
            <a:off x="7600049" y="5059134"/>
            <a:ext cx="18000" cy="1404000"/>
          </a:xfrm>
          <a:solidFill>
            <a:schemeClr val="accent3"/>
          </a:solidFill>
        </p:spPr>
        <p:txBody>
          <a:bodyPr/>
          <a:lstStyle>
            <a:lvl1pPr marL="0" indent="0">
              <a:buNone/>
              <a:defRPr/>
            </a:lvl1pPr>
            <a:lvl2pPr marL="252000" indent="0">
              <a:buNone/>
              <a:defRPr/>
            </a:lvl2pPr>
            <a:lvl3pPr marL="468000" indent="0">
              <a:buNone/>
              <a:defRPr/>
            </a:lvl3pPr>
            <a:lvl4pPr marL="0" indent="0">
              <a:buNone/>
              <a:defRPr/>
            </a:lvl4pPr>
            <a:lvl5pPr marL="0" indent="0">
              <a:buNone/>
              <a:defRPr/>
            </a:lvl5pPr>
          </a:lstStyle>
          <a:p>
            <a:pPr lvl="0"/>
            <a:r>
              <a:rPr lang="en-US"/>
              <a:t> </a:t>
            </a:r>
            <a:endParaRPr lang="en-GB"/>
          </a:p>
        </p:txBody>
      </p:sp>
      <p:sp>
        <p:nvSpPr>
          <p:cNvPr id="43" name="Text Placeholder 38">
            <a:extLst>
              <a:ext uri="{FF2B5EF4-FFF2-40B4-BE49-F238E27FC236}">
                <a16:creationId xmlns:a16="http://schemas.microsoft.com/office/drawing/2014/main" id="{55C89D50-7AE4-D90A-5A03-B29968FD37E9}"/>
              </a:ext>
            </a:extLst>
          </p:cNvPr>
          <p:cNvSpPr>
            <a:spLocks noGrp="1"/>
          </p:cNvSpPr>
          <p:nvPr>
            <p:ph type="body" sz="quarter" idx="15" hasCustomPrompt="1"/>
          </p:nvPr>
        </p:nvSpPr>
        <p:spPr>
          <a:xfrm>
            <a:off x="7546972" y="4939906"/>
            <a:ext cx="124155" cy="124155"/>
          </a:xfrm>
          <a:prstGeom prst="ellipse">
            <a:avLst/>
          </a:prstGeom>
          <a:solidFill>
            <a:schemeClr val="accent3"/>
          </a:solidFill>
        </p:spPr>
        <p:txBody>
          <a:bodyPr/>
          <a:lstStyle>
            <a:lvl1pPr marL="0" indent="0">
              <a:buNone/>
              <a:defRPr/>
            </a:lvl1pPr>
            <a:lvl2pPr marL="252000" indent="0">
              <a:buNone/>
              <a:defRPr/>
            </a:lvl2pPr>
            <a:lvl3pPr marL="468000" indent="0">
              <a:buNone/>
              <a:defRPr/>
            </a:lvl3pPr>
            <a:lvl4pPr marL="0" indent="0">
              <a:buNone/>
              <a:defRPr/>
            </a:lvl4pPr>
            <a:lvl5pPr marL="0" indent="0">
              <a:buNone/>
              <a:defRPr/>
            </a:lvl5pPr>
          </a:lstStyle>
          <a:p>
            <a:pPr lvl="0"/>
            <a:r>
              <a:rPr lang="en-GB"/>
              <a:t> </a:t>
            </a:r>
          </a:p>
        </p:txBody>
      </p:sp>
      <p:sp>
        <p:nvSpPr>
          <p:cNvPr id="45" name="Text Placeholder 36">
            <a:extLst>
              <a:ext uri="{FF2B5EF4-FFF2-40B4-BE49-F238E27FC236}">
                <a16:creationId xmlns:a16="http://schemas.microsoft.com/office/drawing/2014/main" id="{0143A45E-E3C7-C627-6E45-90EBB5FFB7CB}"/>
              </a:ext>
            </a:extLst>
          </p:cNvPr>
          <p:cNvSpPr>
            <a:spLocks noGrp="1"/>
          </p:cNvSpPr>
          <p:nvPr>
            <p:ph type="body" sz="quarter" idx="16" hasCustomPrompt="1"/>
          </p:nvPr>
        </p:nvSpPr>
        <p:spPr>
          <a:xfrm>
            <a:off x="2421036" y="1240052"/>
            <a:ext cx="18000" cy="2376000"/>
          </a:xfrm>
          <a:solidFill>
            <a:schemeClr val="accent3"/>
          </a:solidFill>
        </p:spPr>
        <p:txBody>
          <a:bodyPr/>
          <a:lstStyle>
            <a:lvl1pPr marL="0" indent="0">
              <a:buNone/>
              <a:defRPr/>
            </a:lvl1pPr>
            <a:lvl2pPr marL="252000" indent="0">
              <a:buNone/>
              <a:defRPr/>
            </a:lvl2pPr>
            <a:lvl3pPr marL="468000" indent="0">
              <a:buNone/>
              <a:defRPr/>
            </a:lvl3pPr>
            <a:lvl4pPr marL="0" indent="0">
              <a:buNone/>
              <a:defRPr/>
            </a:lvl4pPr>
            <a:lvl5pPr marL="0" indent="0">
              <a:buNone/>
              <a:defRPr/>
            </a:lvl5pPr>
          </a:lstStyle>
          <a:p>
            <a:pPr lvl="0"/>
            <a:r>
              <a:rPr lang="en-US"/>
              <a:t> </a:t>
            </a:r>
            <a:endParaRPr lang="en-GB"/>
          </a:p>
        </p:txBody>
      </p:sp>
      <p:sp>
        <p:nvSpPr>
          <p:cNvPr id="46" name="Text Placeholder 38">
            <a:extLst>
              <a:ext uri="{FF2B5EF4-FFF2-40B4-BE49-F238E27FC236}">
                <a16:creationId xmlns:a16="http://schemas.microsoft.com/office/drawing/2014/main" id="{743A06DD-9307-D455-9B15-71E6604BE8A0}"/>
              </a:ext>
            </a:extLst>
          </p:cNvPr>
          <p:cNvSpPr>
            <a:spLocks noGrp="1"/>
          </p:cNvSpPr>
          <p:nvPr>
            <p:ph type="body" sz="quarter" idx="17" hasCustomPrompt="1"/>
          </p:nvPr>
        </p:nvSpPr>
        <p:spPr>
          <a:xfrm>
            <a:off x="2367959" y="3585997"/>
            <a:ext cx="124155" cy="124155"/>
          </a:xfrm>
          <a:prstGeom prst="ellipse">
            <a:avLst/>
          </a:prstGeom>
          <a:solidFill>
            <a:schemeClr val="accent3"/>
          </a:solidFill>
        </p:spPr>
        <p:txBody>
          <a:bodyPr/>
          <a:lstStyle>
            <a:lvl1pPr marL="0" indent="0">
              <a:buNone/>
              <a:defRPr/>
            </a:lvl1pPr>
            <a:lvl2pPr marL="252000" indent="0">
              <a:buNone/>
              <a:defRPr/>
            </a:lvl2pPr>
            <a:lvl3pPr marL="468000" indent="0">
              <a:buNone/>
              <a:defRPr/>
            </a:lvl3pPr>
            <a:lvl4pPr marL="0" indent="0">
              <a:buNone/>
              <a:defRPr/>
            </a:lvl4pPr>
            <a:lvl5pPr marL="0" indent="0">
              <a:buNone/>
              <a:defRPr/>
            </a:lvl5pPr>
          </a:lstStyle>
          <a:p>
            <a:pPr lvl="0"/>
            <a:r>
              <a:rPr lang="en-GB"/>
              <a:t> </a:t>
            </a:r>
          </a:p>
        </p:txBody>
      </p:sp>
      <p:sp>
        <p:nvSpPr>
          <p:cNvPr id="63" name="Text Placeholder 36">
            <a:extLst>
              <a:ext uri="{FF2B5EF4-FFF2-40B4-BE49-F238E27FC236}">
                <a16:creationId xmlns:a16="http://schemas.microsoft.com/office/drawing/2014/main" id="{9EDEFCC8-14F3-A016-098B-ECB736FEFE78}"/>
              </a:ext>
            </a:extLst>
          </p:cNvPr>
          <p:cNvSpPr>
            <a:spLocks noGrp="1"/>
          </p:cNvSpPr>
          <p:nvPr>
            <p:ph type="body" sz="quarter" idx="18" hasCustomPrompt="1"/>
          </p:nvPr>
        </p:nvSpPr>
        <p:spPr>
          <a:xfrm>
            <a:off x="5873800" y="1240052"/>
            <a:ext cx="18000" cy="1944000"/>
          </a:xfrm>
          <a:solidFill>
            <a:schemeClr val="accent5"/>
          </a:solidFill>
        </p:spPr>
        <p:txBody>
          <a:bodyPr/>
          <a:lstStyle>
            <a:lvl1pPr marL="0" indent="0">
              <a:buNone/>
              <a:defRPr/>
            </a:lvl1pPr>
            <a:lvl2pPr marL="252000" indent="0">
              <a:buNone/>
              <a:defRPr/>
            </a:lvl2pPr>
            <a:lvl3pPr marL="468000" indent="0">
              <a:buNone/>
              <a:defRPr/>
            </a:lvl3pPr>
            <a:lvl4pPr marL="0" indent="0">
              <a:buNone/>
              <a:defRPr/>
            </a:lvl4pPr>
            <a:lvl5pPr marL="0" indent="0">
              <a:buNone/>
              <a:defRPr/>
            </a:lvl5pPr>
          </a:lstStyle>
          <a:p>
            <a:pPr lvl="0"/>
            <a:r>
              <a:rPr lang="en-US"/>
              <a:t> </a:t>
            </a:r>
            <a:endParaRPr lang="en-GB"/>
          </a:p>
        </p:txBody>
      </p:sp>
      <p:sp>
        <p:nvSpPr>
          <p:cNvPr id="64" name="Text Placeholder 38">
            <a:extLst>
              <a:ext uri="{FF2B5EF4-FFF2-40B4-BE49-F238E27FC236}">
                <a16:creationId xmlns:a16="http://schemas.microsoft.com/office/drawing/2014/main" id="{EC0FE53B-E620-E1F4-71AD-B0119E6502E1}"/>
              </a:ext>
            </a:extLst>
          </p:cNvPr>
          <p:cNvSpPr>
            <a:spLocks noGrp="1"/>
          </p:cNvSpPr>
          <p:nvPr>
            <p:ph type="body" sz="quarter" idx="19" hasCustomPrompt="1"/>
          </p:nvPr>
        </p:nvSpPr>
        <p:spPr>
          <a:xfrm>
            <a:off x="5820723" y="3141086"/>
            <a:ext cx="124155" cy="124155"/>
          </a:xfrm>
          <a:prstGeom prst="ellipse">
            <a:avLst/>
          </a:prstGeom>
          <a:solidFill>
            <a:schemeClr val="accent5"/>
          </a:solidFill>
        </p:spPr>
        <p:txBody>
          <a:bodyPr/>
          <a:lstStyle>
            <a:lvl1pPr marL="0" indent="0">
              <a:buNone/>
              <a:defRPr/>
            </a:lvl1pPr>
            <a:lvl2pPr marL="252000" indent="0">
              <a:buNone/>
              <a:defRPr/>
            </a:lvl2pPr>
            <a:lvl3pPr marL="468000" indent="0">
              <a:buNone/>
              <a:defRPr/>
            </a:lvl3pPr>
            <a:lvl4pPr marL="0" indent="0">
              <a:buNone/>
              <a:defRPr/>
            </a:lvl4pPr>
            <a:lvl5pPr marL="0" indent="0">
              <a:buNone/>
              <a:defRPr/>
            </a:lvl5pPr>
          </a:lstStyle>
          <a:p>
            <a:pPr lvl="0"/>
            <a:r>
              <a:rPr lang="en-GB"/>
              <a:t> </a:t>
            </a:r>
          </a:p>
        </p:txBody>
      </p:sp>
      <p:sp>
        <p:nvSpPr>
          <p:cNvPr id="65" name="Text Placeholder 36">
            <a:extLst>
              <a:ext uri="{FF2B5EF4-FFF2-40B4-BE49-F238E27FC236}">
                <a16:creationId xmlns:a16="http://schemas.microsoft.com/office/drawing/2014/main" id="{727B11EC-79A1-842E-D88B-D913B546B94B}"/>
              </a:ext>
            </a:extLst>
          </p:cNvPr>
          <p:cNvSpPr>
            <a:spLocks noGrp="1"/>
          </p:cNvSpPr>
          <p:nvPr>
            <p:ph type="body" sz="quarter" idx="20" hasCustomPrompt="1"/>
          </p:nvPr>
        </p:nvSpPr>
        <p:spPr>
          <a:xfrm>
            <a:off x="9332842" y="1240052"/>
            <a:ext cx="18000" cy="2196000"/>
          </a:xfrm>
          <a:solidFill>
            <a:schemeClr val="accent1"/>
          </a:solidFill>
        </p:spPr>
        <p:txBody>
          <a:bodyPr/>
          <a:lstStyle>
            <a:lvl1pPr marL="0" indent="0">
              <a:buNone/>
              <a:defRPr/>
            </a:lvl1pPr>
            <a:lvl2pPr marL="252000" indent="0">
              <a:buNone/>
              <a:defRPr/>
            </a:lvl2pPr>
            <a:lvl3pPr marL="468000" indent="0">
              <a:buNone/>
              <a:defRPr/>
            </a:lvl3pPr>
            <a:lvl4pPr marL="0" indent="0">
              <a:buNone/>
              <a:defRPr/>
            </a:lvl4pPr>
            <a:lvl5pPr marL="0" indent="0">
              <a:buNone/>
              <a:defRPr/>
            </a:lvl5pPr>
          </a:lstStyle>
          <a:p>
            <a:pPr lvl="0"/>
            <a:r>
              <a:rPr lang="en-US"/>
              <a:t> </a:t>
            </a:r>
            <a:endParaRPr lang="en-GB"/>
          </a:p>
        </p:txBody>
      </p:sp>
      <p:sp>
        <p:nvSpPr>
          <p:cNvPr id="66" name="Text Placeholder 38">
            <a:extLst>
              <a:ext uri="{FF2B5EF4-FFF2-40B4-BE49-F238E27FC236}">
                <a16:creationId xmlns:a16="http://schemas.microsoft.com/office/drawing/2014/main" id="{C947E5D8-ABD2-91E1-1264-2BFDC92835B4}"/>
              </a:ext>
            </a:extLst>
          </p:cNvPr>
          <p:cNvSpPr>
            <a:spLocks noGrp="1"/>
          </p:cNvSpPr>
          <p:nvPr>
            <p:ph type="body" sz="quarter" idx="21" hasCustomPrompt="1"/>
          </p:nvPr>
        </p:nvSpPr>
        <p:spPr>
          <a:xfrm>
            <a:off x="9279765" y="3379598"/>
            <a:ext cx="124155" cy="124155"/>
          </a:xfrm>
          <a:prstGeom prst="ellipse">
            <a:avLst/>
          </a:prstGeom>
          <a:solidFill>
            <a:schemeClr val="accent1"/>
          </a:solidFill>
        </p:spPr>
        <p:txBody>
          <a:bodyPr/>
          <a:lstStyle>
            <a:lvl1pPr marL="0" indent="0">
              <a:buNone/>
              <a:defRPr/>
            </a:lvl1pPr>
            <a:lvl2pPr marL="252000" indent="0">
              <a:buNone/>
              <a:defRPr/>
            </a:lvl2pPr>
            <a:lvl3pPr marL="468000" indent="0">
              <a:buNone/>
              <a:defRPr/>
            </a:lvl3pPr>
            <a:lvl4pPr marL="0" indent="0">
              <a:buNone/>
              <a:defRPr/>
            </a:lvl4pPr>
            <a:lvl5pPr marL="0" indent="0">
              <a:buNone/>
              <a:defRPr/>
            </a:lvl5pPr>
          </a:lstStyle>
          <a:p>
            <a:pPr lvl="0"/>
            <a:r>
              <a:rPr lang="en-GB"/>
              <a:t> </a:t>
            </a:r>
          </a:p>
        </p:txBody>
      </p:sp>
      <p:sp>
        <p:nvSpPr>
          <p:cNvPr id="67" name="Text Placeholder 8">
            <a:extLst>
              <a:ext uri="{FF2B5EF4-FFF2-40B4-BE49-F238E27FC236}">
                <a16:creationId xmlns:a16="http://schemas.microsoft.com/office/drawing/2014/main" id="{D1ECDE0A-29DC-2E72-AABE-23FCC514066F}"/>
              </a:ext>
            </a:extLst>
          </p:cNvPr>
          <p:cNvSpPr>
            <a:spLocks noGrp="1"/>
          </p:cNvSpPr>
          <p:nvPr>
            <p:ph type="body" sz="quarter" idx="22" hasCustomPrompt="1"/>
          </p:nvPr>
        </p:nvSpPr>
        <p:spPr>
          <a:xfrm>
            <a:off x="2559989" y="1596732"/>
            <a:ext cx="2548068" cy="768780"/>
          </a:xfrm>
        </p:spPr>
        <p:txBody>
          <a:bodyPr/>
          <a:lstStyle>
            <a:lvl1pPr marL="0" indent="0">
              <a:buNone/>
              <a:defRPr sz="1400"/>
            </a:lvl1pPr>
          </a:lstStyle>
          <a:p>
            <a:pPr lvl="0"/>
            <a:r>
              <a:rPr lang="en-GB"/>
              <a:t>Lorem ipsum </a:t>
            </a:r>
            <a:r>
              <a:rPr lang="en-GB" err="1"/>
              <a:t>dolor</a:t>
            </a:r>
            <a:r>
              <a:rPr lang="en-GB"/>
              <a: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Praesent</a:t>
            </a:r>
            <a:r>
              <a:rPr lang="en-GB"/>
              <a:t> </a:t>
            </a:r>
            <a:r>
              <a:rPr lang="en-GB" err="1"/>
              <a:t>molestie</a:t>
            </a:r>
            <a:r>
              <a:rPr lang="en-GB"/>
              <a:t> </a:t>
            </a:r>
            <a:r>
              <a:rPr lang="en-GB" err="1"/>
              <a:t>efficitur</a:t>
            </a:r>
            <a:r>
              <a:rPr lang="en-GB"/>
              <a:t> est.</a:t>
            </a:r>
          </a:p>
        </p:txBody>
      </p:sp>
      <p:sp>
        <p:nvSpPr>
          <p:cNvPr id="68" name="Text Placeholder 8">
            <a:extLst>
              <a:ext uri="{FF2B5EF4-FFF2-40B4-BE49-F238E27FC236}">
                <a16:creationId xmlns:a16="http://schemas.microsoft.com/office/drawing/2014/main" id="{66F8A053-0727-8FBF-0629-A26B581A3982}"/>
              </a:ext>
            </a:extLst>
          </p:cNvPr>
          <p:cNvSpPr>
            <a:spLocks noGrp="1"/>
          </p:cNvSpPr>
          <p:nvPr>
            <p:ph type="body" sz="quarter" idx="23" hasCustomPrompt="1"/>
          </p:nvPr>
        </p:nvSpPr>
        <p:spPr>
          <a:xfrm>
            <a:off x="2559988" y="1165807"/>
            <a:ext cx="2548068" cy="410569"/>
          </a:xfrm>
        </p:spPr>
        <p:txBody>
          <a:bodyPr/>
          <a:lstStyle>
            <a:lvl1pPr marL="0" indent="0">
              <a:buNone/>
              <a:defRPr sz="2400" b="1">
                <a:solidFill>
                  <a:schemeClr val="accent3"/>
                </a:solidFill>
              </a:defRPr>
            </a:lvl1pPr>
          </a:lstStyle>
          <a:p>
            <a:pPr lvl="0"/>
            <a:r>
              <a:rPr lang="en-GB"/>
              <a:t>Lorem ipsum</a:t>
            </a:r>
          </a:p>
        </p:txBody>
      </p:sp>
      <p:sp>
        <p:nvSpPr>
          <p:cNvPr id="72" name="Text Placeholder 8">
            <a:extLst>
              <a:ext uri="{FF2B5EF4-FFF2-40B4-BE49-F238E27FC236}">
                <a16:creationId xmlns:a16="http://schemas.microsoft.com/office/drawing/2014/main" id="{D55C75C6-D857-56F3-026C-BA11A4FC192B}"/>
              </a:ext>
            </a:extLst>
          </p:cNvPr>
          <p:cNvSpPr>
            <a:spLocks noGrp="1"/>
          </p:cNvSpPr>
          <p:nvPr>
            <p:ph type="body" sz="quarter" idx="24" hasCustomPrompt="1"/>
          </p:nvPr>
        </p:nvSpPr>
        <p:spPr>
          <a:xfrm>
            <a:off x="6017897" y="1596732"/>
            <a:ext cx="2548068" cy="768780"/>
          </a:xfrm>
        </p:spPr>
        <p:txBody>
          <a:bodyPr/>
          <a:lstStyle>
            <a:lvl1pPr marL="0" indent="0">
              <a:buNone/>
              <a:defRPr sz="1400"/>
            </a:lvl1pPr>
          </a:lstStyle>
          <a:p>
            <a:pPr lvl="0"/>
            <a:r>
              <a:rPr lang="en-GB"/>
              <a:t>Lorem ipsum </a:t>
            </a:r>
            <a:r>
              <a:rPr lang="en-GB" err="1"/>
              <a:t>dolor</a:t>
            </a:r>
            <a:r>
              <a:rPr lang="en-GB"/>
              <a: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Praesent</a:t>
            </a:r>
            <a:r>
              <a:rPr lang="en-GB"/>
              <a:t> </a:t>
            </a:r>
            <a:r>
              <a:rPr lang="en-GB" err="1"/>
              <a:t>molestie</a:t>
            </a:r>
            <a:r>
              <a:rPr lang="en-GB"/>
              <a:t> </a:t>
            </a:r>
            <a:r>
              <a:rPr lang="en-GB" err="1"/>
              <a:t>efficitur</a:t>
            </a:r>
            <a:r>
              <a:rPr lang="en-GB"/>
              <a:t> est.</a:t>
            </a:r>
          </a:p>
        </p:txBody>
      </p:sp>
      <p:sp>
        <p:nvSpPr>
          <p:cNvPr id="73" name="Text Placeholder 8">
            <a:extLst>
              <a:ext uri="{FF2B5EF4-FFF2-40B4-BE49-F238E27FC236}">
                <a16:creationId xmlns:a16="http://schemas.microsoft.com/office/drawing/2014/main" id="{EA83A77D-8B95-BC0A-90E0-B422A4B31DA4}"/>
              </a:ext>
            </a:extLst>
          </p:cNvPr>
          <p:cNvSpPr>
            <a:spLocks noGrp="1"/>
          </p:cNvSpPr>
          <p:nvPr>
            <p:ph type="body" sz="quarter" idx="25" hasCustomPrompt="1"/>
          </p:nvPr>
        </p:nvSpPr>
        <p:spPr>
          <a:xfrm>
            <a:off x="6017896" y="1165807"/>
            <a:ext cx="2548068" cy="410569"/>
          </a:xfrm>
        </p:spPr>
        <p:txBody>
          <a:bodyPr/>
          <a:lstStyle>
            <a:lvl1pPr marL="0" indent="0">
              <a:buNone/>
              <a:defRPr sz="2400" b="1">
                <a:solidFill>
                  <a:schemeClr val="accent5"/>
                </a:solidFill>
              </a:defRPr>
            </a:lvl1pPr>
          </a:lstStyle>
          <a:p>
            <a:pPr lvl="0"/>
            <a:r>
              <a:rPr lang="en-GB"/>
              <a:t>Lorem ipsum</a:t>
            </a:r>
          </a:p>
        </p:txBody>
      </p:sp>
      <p:sp>
        <p:nvSpPr>
          <p:cNvPr id="74" name="Text Placeholder 8">
            <a:extLst>
              <a:ext uri="{FF2B5EF4-FFF2-40B4-BE49-F238E27FC236}">
                <a16:creationId xmlns:a16="http://schemas.microsoft.com/office/drawing/2014/main" id="{A8848765-1B99-548E-67F5-A0C6212B40A2}"/>
              </a:ext>
            </a:extLst>
          </p:cNvPr>
          <p:cNvSpPr>
            <a:spLocks noGrp="1"/>
          </p:cNvSpPr>
          <p:nvPr>
            <p:ph type="body" sz="quarter" idx="26" hasCustomPrompt="1"/>
          </p:nvPr>
        </p:nvSpPr>
        <p:spPr>
          <a:xfrm>
            <a:off x="9475804" y="1596732"/>
            <a:ext cx="2548068" cy="768780"/>
          </a:xfrm>
        </p:spPr>
        <p:txBody>
          <a:bodyPr/>
          <a:lstStyle>
            <a:lvl1pPr marL="0" indent="0">
              <a:buNone/>
              <a:defRPr sz="1400"/>
            </a:lvl1pPr>
          </a:lstStyle>
          <a:p>
            <a:pPr lvl="0"/>
            <a:r>
              <a:rPr lang="en-GB"/>
              <a:t>Lorem ipsum </a:t>
            </a:r>
            <a:r>
              <a:rPr lang="en-GB" err="1"/>
              <a:t>dolor</a:t>
            </a:r>
            <a:r>
              <a:rPr lang="en-GB"/>
              <a: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Praesent</a:t>
            </a:r>
            <a:r>
              <a:rPr lang="en-GB"/>
              <a:t> </a:t>
            </a:r>
            <a:r>
              <a:rPr lang="en-GB" err="1"/>
              <a:t>molestie</a:t>
            </a:r>
            <a:r>
              <a:rPr lang="en-GB"/>
              <a:t> </a:t>
            </a:r>
            <a:r>
              <a:rPr lang="en-GB" err="1"/>
              <a:t>efficitur</a:t>
            </a:r>
            <a:r>
              <a:rPr lang="en-GB"/>
              <a:t> est.</a:t>
            </a:r>
          </a:p>
        </p:txBody>
      </p:sp>
      <p:sp>
        <p:nvSpPr>
          <p:cNvPr id="75" name="Text Placeholder 8">
            <a:extLst>
              <a:ext uri="{FF2B5EF4-FFF2-40B4-BE49-F238E27FC236}">
                <a16:creationId xmlns:a16="http://schemas.microsoft.com/office/drawing/2014/main" id="{2F4CE86D-C294-E810-DB50-25A2E15F5D43}"/>
              </a:ext>
            </a:extLst>
          </p:cNvPr>
          <p:cNvSpPr>
            <a:spLocks noGrp="1"/>
          </p:cNvSpPr>
          <p:nvPr>
            <p:ph type="body" sz="quarter" idx="27" hasCustomPrompt="1"/>
          </p:nvPr>
        </p:nvSpPr>
        <p:spPr>
          <a:xfrm>
            <a:off x="9475803" y="1165807"/>
            <a:ext cx="2548068" cy="410569"/>
          </a:xfrm>
        </p:spPr>
        <p:txBody>
          <a:bodyPr/>
          <a:lstStyle>
            <a:lvl1pPr marL="0" indent="0">
              <a:buNone/>
              <a:defRPr sz="2400" b="1">
                <a:solidFill>
                  <a:schemeClr val="accent1"/>
                </a:solidFill>
              </a:defRPr>
            </a:lvl1pPr>
          </a:lstStyle>
          <a:p>
            <a:pPr lvl="0"/>
            <a:r>
              <a:rPr lang="en-GB"/>
              <a:t>Lorem ipsum</a:t>
            </a:r>
          </a:p>
        </p:txBody>
      </p:sp>
      <p:sp>
        <p:nvSpPr>
          <p:cNvPr id="76" name="Text Placeholder 8">
            <a:extLst>
              <a:ext uri="{FF2B5EF4-FFF2-40B4-BE49-F238E27FC236}">
                <a16:creationId xmlns:a16="http://schemas.microsoft.com/office/drawing/2014/main" id="{8537E843-6D6C-0D54-5835-583C05731B71}"/>
              </a:ext>
            </a:extLst>
          </p:cNvPr>
          <p:cNvSpPr>
            <a:spLocks noGrp="1"/>
          </p:cNvSpPr>
          <p:nvPr>
            <p:ph type="body" sz="quarter" idx="28" hasCustomPrompt="1"/>
          </p:nvPr>
        </p:nvSpPr>
        <p:spPr>
          <a:xfrm>
            <a:off x="825813" y="5775576"/>
            <a:ext cx="2548068" cy="768780"/>
          </a:xfrm>
        </p:spPr>
        <p:txBody>
          <a:bodyPr/>
          <a:lstStyle>
            <a:lvl1pPr marL="0" indent="0">
              <a:buNone/>
              <a:defRPr sz="1400"/>
            </a:lvl1pPr>
          </a:lstStyle>
          <a:p>
            <a:pPr lvl="0"/>
            <a:r>
              <a:rPr lang="en-GB"/>
              <a:t>Lorem ipsum </a:t>
            </a:r>
            <a:r>
              <a:rPr lang="en-GB" err="1"/>
              <a:t>dolor</a:t>
            </a:r>
            <a:r>
              <a:rPr lang="en-GB"/>
              <a: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Praesent</a:t>
            </a:r>
            <a:r>
              <a:rPr lang="en-GB"/>
              <a:t> </a:t>
            </a:r>
            <a:r>
              <a:rPr lang="en-GB" err="1"/>
              <a:t>molestie</a:t>
            </a:r>
            <a:r>
              <a:rPr lang="en-GB"/>
              <a:t> </a:t>
            </a:r>
            <a:r>
              <a:rPr lang="en-GB" err="1"/>
              <a:t>efficitur</a:t>
            </a:r>
            <a:r>
              <a:rPr lang="en-GB"/>
              <a:t> est.</a:t>
            </a:r>
          </a:p>
        </p:txBody>
      </p:sp>
      <p:sp>
        <p:nvSpPr>
          <p:cNvPr id="77" name="Text Placeholder 8">
            <a:extLst>
              <a:ext uri="{FF2B5EF4-FFF2-40B4-BE49-F238E27FC236}">
                <a16:creationId xmlns:a16="http://schemas.microsoft.com/office/drawing/2014/main" id="{28EAB19C-418B-CAB1-1E15-6484ADD7DBEE}"/>
              </a:ext>
            </a:extLst>
          </p:cNvPr>
          <p:cNvSpPr>
            <a:spLocks noGrp="1"/>
          </p:cNvSpPr>
          <p:nvPr>
            <p:ph type="body" sz="quarter" idx="29" hasCustomPrompt="1"/>
          </p:nvPr>
        </p:nvSpPr>
        <p:spPr>
          <a:xfrm>
            <a:off x="825812" y="5344651"/>
            <a:ext cx="2548068" cy="410569"/>
          </a:xfrm>
        </p:spPr>
        <p:txBody>
          <a:bodyPr/>
          <a:lstStyle>
            <a:lvl1pPr marL="0" indent="0">
              <a:buNone/>
              <a:defRPr sz="2400" b="1">
                <a:solidFill>
                  <a:schemeClr val="accent1"/>
                </a:solidFill>
              </a:defRPr>
            </a:lvl1pPr>
          </a:lstStyle>
          <a:p>
            <a:pPr lvl="0"/>
            <a:r>
              <a:rPr lang="en-GB"/>
              <a:t>Lorem ipsum</a:t>
            </a:r>
          </a:p>
        </p:txBody>
      </p:sp>
      <p:sp>
        <p:nvSpPr>
          <p:cNvPr id="78" name="Text Placeholder 8">
            <a:extLst>
              <a:ext uri="{FF2B5EF4-FFF2-40B4-BE49-F238E27FC236}">
                <a16:creationId xmlns:a16="http://schemas.microsoft.com/office/drawing/2014/main" id="{CC8B31E4-6366-5BF3-9A1D-FC6389911EEB}"/>
              </a:ext>
            </a:extLst>
          </p:cNvPr>
          <p:cNvSpPr>
            <a:spLocks noGrp="1"/>
          </p:cNvSpPr>
          <p:nvPr>
            <p:ph type="body" sz="quarter" idx="30" hasCustomPrompt="1"/>
          </p:nvPr>
        </p:nvSpPr>
        <p:spPr>
          <a:xfrm>
            <a:off x="4283721" y="5775576"/>
            <a:ext cx="2548068" cy="768780"/>
          </a:xfrm>
        </p:spPr>
        <p:txBody>
          <a:bodyPr/>
          <a:lstStyle>
            <a:lvl1pPr marL="0" indent="0">
              <a:buNone/>
              <a:defRPr sz="1400"/>
            </a:lvl1pPr>
          </a:lstStyle>
          <a:p>
            <a:pPr lvl="0"/>
            <a:r>
              <a:rPr lang="en-GB"/>
              <a:t>Lorem ipsum </a:t>
            </a:r>
            <a:r>
              <a:rPr lang="en-GB" err="1"/>
              <a:t>dolor</a:t>
            </a:r>
            <a:r>
              <a:rPr lang="en-GB"/>
              <a: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Praesent</a:t>
            </a:r>
            <a:r>
              <a:rPr lang="en-GB"/>
              <a:t> </a:t>
            </a:r>
            <a:r>
              <a:rPr lang="en-GB" err="1"/>
              <a:t>molestie</a:t>
            </a:r>
            <a:r>
              <a:rPr lang="en-GB"/>
              <a:t> </a:t>
            </a:r>
            <a:r>
              <a:rPr lang="en-GB" err="1"/>
              <a:t>efficitur</a:t>
            </a:r>
            <a:r>
              <a:rPr lang="en-GB"/>
              <a:t> est.</a:t>
            </a:r>
          </a:p>
        </p:txBody>
      </p:sp>
      <p:sp>
        <p:nvSpPr>
          <p:cNvPr id="79" name="Text Placeholder 8">
            <a:extLst>
              <a:ext uri="{FF2B5EF4-FFF2-40B4-BE49-F238E27FC236}">
                <a16:creationId xmlns:a16="http://schemas.microsoft.com/office/drawing/2014/main" id="{F159FD3E-6B80-C011-FCE4-94FCCDA5C4B7}"/>
              </a:ext>
            </a:extLst>
          </p:cNvPr>
          <p:cNvSpPr>
            <a:spLocks noGrp="1"/>
          </p:cNvSpPr>
          <p:nvPr>
            <p:ph type="body" sz="quarter" idx="31" hasCustomPrompt="1"/>
          </p:nvPr>
        </p:nvSpPr>
        <p:spPr>
          <a:xfrm>
            <a:off x="4283720" y="5344651"/>
            <a:ext cx="2548068" cy="410569"/>
          </a:xfrm>
        </p:spPr>
        <p:txBody>
          <a:bodyPr/>
          <a:lstStyle>
            <a:lvl1pPr marL="0" indent="0">
              <a:buNone/>
              <a:defRPr sz="2400" b="1">
                <a:solidFill>
                  <a:schemeClr val="accent6"/>
                </a:solidFill>
              </a:defRPr>
            </a:lvl1pPr>
          </a:lstStyle>
          <a:p>
            <a:pPr lvl="0"/>
            <a:r>
              <a:rPr lang="en-GB"/>
              <a:t>Lorem ipsum</a:t>
            </a:r>
          </a:p>
        </p:txBody>
      </p:sp>
      <p:sp>
        <p:nvSpPr>
          <p:cNvPr id="80" name="Text Placeholder 8">
            <a:extLst>
              <a:ext uri="{FF2B5EF4-FFF2-40B4-BE49-F238E27FC236}">
                <a16:creationId xmlns:a16="http://schemas.microsoft.com/office/drawing/2014/main" id="{629668DC-4C72-E5C0-1E2B-6D4828E73886}"/>
              </a:ext>
            </a:extLst>
          </p:cNvPr>
          <p:cNvSpPr>
            <a:spLocks noGrp="1"/>
          </p:cNvSpPr>
          <p:nvPr>
            <p:ph type="body" sz="quarter" idx="32" hasCustomPrompt="1"/>
          </p:nvPr>
        </p:nvSpPr>
        <p:spPr>
          <a:xfrm>
            <a:off x="7741628" y="5775576"/>
            <a:ext cx="2548068" cy="768780"/>
          </a:xfrm>
        </p:spPr>
        <p:txBody>
          <a:bodyPr/>
          <a:lstStyle>
            <a:lvl1pPr marL="0" indent="0">
              <a:buNone/>
              <a:defRPr sz="1400"/>
            </a:lvl1pPr>
          </a:lstStyle>
          <a:p>
            <a:pPr lvl="0"/>
            <a:r>
              <a:rPr lang="en-GB"/>
              <a:t>Lorem ipsum </a:t>
            </a:r>
            <a:r>
              <a:rPr lang="en-GB" err="1"/>
              <a:t>dolor</a:t>
            </a:r>
            <a:r>
              <a:rPr lang="en-GB"/>
              <a: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Praesent</a:t>
            </a:r>
            <a:r>
              <a:rPr lang="en-GB"/>
              <a:t> </a:t>
            </a:r>
            <a:r>
              <a:rPr lang="en-GB" err="1"/>
              <a:t>molestie</a:t>
            </a:r>
            <a:r>
              <a:rPr lang="en-GB"/>
              <a:t> </a:t>
            </a:r>
            <a:r>
              <a:rPr lang="en-GB" err="1"/>
              <a:t>efficitur</a:t>
            </a:r>
            <a:r>
              <a:rPr lang="en-GB"/>
              <a:t> est.</a:t>
            </a:r>
          </a:p>
        </p:txBody>
      </p:sp>
      <p:sp>
        <p:nvSpPr>
          <p:cNvPr id="81" name="Text Placeholder 8">
            <a:extLst>
              <a:ext uri="{FF2B5EF4-FFF2-40B4-BE49-F238E27FC236}">
                <a16:creationId xmlns:a16="http://schemas.microsoft.com/office/drawing/2014/main" id="{445B4ADF-486B-6E3E-B8D3-84A4BA01E4C3}"/>
              </a:ext>
            </a:extLst>
          </p:cNvPr>
          <p:cNvSpPr>
            <a:spLocks noGrp="1"/>
          </p:cNvSpPr>
          <p:nvPr>
            <p:ph type="body" sz="quarter" idx="33" hasCustomPrompt="1"/>
          </p:nvPr>
        </p:nvSpPr>
        <p:spPr>
          <a:xfrm>
            <a:off x="7741627" y="5344651"/>
            <a:ext cx="2548068" cy="410569"/>
          </a:xfrm>
        </p:spPr>
        <p:txBody>
          <a:bodyPr/>
          <a:lstStyle>
            <a:lvl1pPr marL="0" indent="0">
              <a:buNone/>
              <a:defRPr sz="2400" b="1">
                <a:solidFill>
                  <a:schemeClr val="accent3"/>
                </a:solidFill>
              </a:defRPr>
            </a:lvl1pPr>
          </a:lstStyle>
          <a:p>
            <a:pPr lvl="0"/>
            <a:r>
              <a:rPr lang="en-GB"/>
              <a:t>Lorem ipsum</a:t>
            </a:r>
          </a:p>
        </p:txBody>
      </p:sp>
      <p:sp>
        <p:nvSpPr>
          <p:cNvPr id="8" name="TextBox 7">
            <a:extLst>
              <a:ext uri="{FF2B5EF4-FFF2-40B4-BE49-F238E27FC236}">
                <a16:creationId xmlns:a16="http://schemas.microsoft.com/office/drawing/2014/main" id="{EB84EE92-BEC8-23A1-D9A0-8DF4B44AF8D2}"/>
              </a:ext>
            </a:extLst>
          </p:cNvPr>
          <p:cNvSpPr txBox="1"/>
          <p:nvPr userDrawn="1"/>
        </p:nvSpPr>
        <p:spPr>
          <a:xfrm>
            <a:off x="11374074" y="6482272"/>
            <a:ext cx="711200" cy="276999"/>
          </a:xfrm>
          <a:prstGeom prst="rect">
            <a:avLst/>
          </a:prstGeom>
          <a:noFill/>
        </p:spPr>
        <p:txBody>
          <a:bodyPr wrap="square">
            <a:spAutoFit/>
          </a:bodyPr>
          <a:lstStyle/>
          <a:p>
            <a:pPr algn="r"/>
            <a:fld id="{3BDE516C-3F92-4BBF-8982-23C2FBFA20B2}" type="slidenum">
              <a:rPr lang="en-GB" sz="1200" b="0" i="0" kern="1200" smtClean="0">
                <a:solidFill>
                  <a:schemeClr val="tx1"/>
                </a:solidFill>
                <a:latin typeface="Impact" panose="020B0806030902050204" pitchFamily="34" charset="0"/>
                <a:ea typeface="Akkurat LL Light" panose="020B0404020101010102" pitchFamily="34" charset="-126"/>
                <a:cs typeface="Akkurat LL Light" panose="020B0404020101010102" pitchFamily="34" charset="-126"/>
              </a:rPr>
              <a:pPr algn="r"/>
              <a:t>‹#›</a:t>
            </a:fld>
            <a:endParaRPr lang="en-US" sz="1200"/>
          </a:p>
        </p:txBody>
      </p:sp>
      <p:cxnSp>
        <p:nvCxnSpPr>
          <p:cNvPr id="9" name="Straight Connector 8">
            <a:extLst>
              <a:ext uri="{FF2B5EF4-FFF2-40B4-BE49-F238E27FC236}">
                <a16:creationId xmlns:a16="http://schemas.microsoft.com/office/drawing/2014/main" id="{D92A39BE-A95E-247D-D70E-7E54E1398246}"/>
              </a:ext>
            </a:extLst>
          </p:cNvPr>
          <p:cNvCxnSpPr/>
          <p:nvPr userDrawn="1"/>
        </p:nvCxnSpPr>
        <p:spPr>
          <a:xfrm flipH="1">
            <a:off x="11567337" y="6611667"/>
            <a:ext cx="164804" cy="0"/>
          </a:xfrm>
          <a:prstGeom prst="line">
            <a:avLst/>
          </a:prstGeom>
          <a:ln w="63500" cap="rnd">
            <a:solidFill>
              <a:srgbClr val="006E51"/>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05019878"/>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 Light / Custom Image">
    <p:bg>
      <p:bgPr>
        <a:solidFill>
          <a:schemeClr val="accent1"/>
        </a:solidFill>
        <a:effectLst/>
      </p:bgPr>
    </p:bg>
    <p:spTree>
      <p:nvGrpSpPr>
        <p:cNvPr id="1" name=""/>
        <p:cNvGrpSpPr/>
        <p:nvPr/>
      </p:nvGrpSpPr>
      <p:grpSpPr>
        <a:xfrm>
          <a:off x="0" y="0"/>
          <a:ext cx="0" cy="0"/>
          <a:chOff x="0" y="0"/>
          <a:chExt cx="0" cy="0"/>
        </a:xfrm>
      </p:grpSpPr>
      <p:sp>
        <p:nvSpPr>
          <p:cNvPr id="15" name="Picture Placeholder 14" hidden="1">
            <a:extLst>
              <a:ext uri="{FF2B5EF4-FFF2-40B4-BE49-F238E27FC236}">
                <a16:creationId xmlns:a16="http://schemas.microsoft.com/office/drawing/2014/main" id="{E9A0758B-BB3B-5840-1D27-FED2046BAAEC}"/>
              </a:ext>
            </a:extLst>
          </p:cNvPr>
          <p:cNvSpPr>
            <a:spLocks noGrp="1"/>
          </p:cNvSpPr>
          <p:nvPr>
            <p:ph type="pic" sz="quarter" idx="13" hasCustomPrompt="1"/>
          </p:nvPr>
        </p:nvSpPr>
        <p:spPr>
          <a:xfrm>
            <a:off x="143776" y="0"/>
            <a:ext cx="12048225" cy="6857999"/>
          </a:xfrm>
          <a:custGeom>
            <a:avLst/>
            <a:gdLst>
              <a:gd name="connsiteX0" fmla="*/ 1523607 w 12048225"/>
              <a:gd name="connsiteY0" fmla="*/ 782487 h 6857999"/>
              <a:gd name="connsiteX1" fmla="*/ 1532096 w 12048225"/>
              <a:gd name="connsiteY1" fmla="*/ 792773 h 6857999"/>
              <a:gd name="connsiteX2" fmla="*/ 1523607 w 12048225"/>
              <a:gd name="connsiteY2" fmla="*/ 803044 h 6857999"/>
              <a:gd name="connsiteX3" fmla="*/ 1515119 w 12048225"/>
              <a:gd name="connsiteY3" fmla="*/ 792765 h 6857999"/>
              <a:gd name="connsiteX4" fmla="*/ 1523607 w 12048225"/>
              <a:gd name="connsiteY4" fmla="*/ 782487 h 6857999"/>
              <a:gd name="connsiteX5" fmla="*/ 1392873 w 12048225"/>
              <a:gd name="connsiteY5" fmla="*/ 782487 h 6857999"/>
              <a:gd name="connsiteX6" fmla="*/ 1401362 w 12048225"/>
              <a:gd name="connsiteY6" fmla="*/ 792773 h 6857999"/>
              <a:gd name="connsiteX7" fmla="*/ 1392873 w 12048225"/>
              <a:gd name="connsiteY7" fmla="*/ 803044 h 6857999"/>
              <a:gd name="connsiteX8" fmla="*/ 1384385 w 12048225"/>
              <a:gd name="connsiteY8" fmla="*/ 792765 h 6857999"/>
              <a:gd name="connsiteX9" fmla="*/ 1392873 w 12048225"/>
              <a:gd name="connsiteY9" fmla="*/ 782487 h 6857999"/>
              <a:gd name="connsiteX10" fmla="*/ 1105228 w 12048225"/>
              <a:gd name="connsiteY10" fmla="*/ 782487 h 6857999"/>
              <a:gd name="connsiteX11" fmla="*/ 1113716 w 12048225"/>
              <a:gd name="connsiteY11" fmla="*/ 792773 h 6857999"/>
              <a:gd name="connsiteX12" fmla="*/ 1105228 w 12048225"/>
              <a:gd name="connsiteY12" fmla="*/ 803044 h 6857999"/>
              <a:gd name="connsiteX13" fmla="*/ 1096739 w 12048225"/>
              <a:gd name="connsiteY13" fmla="*/ 792765 h 6857999"/>
              <a:gd name="connsiteX14" fmla="*/ 1105228 w 12048225"/>
              <a:gd name="connsiteY14" fmla="*/ 782487 h 6857999"/>
              <a:gd name="connsiteX15" fmla="*/ 1606351 w 12048225"/>
              <a:gd name="connsiteY15" fmla="*/ 781085 h 6857999"/>
              <a:gd name="connsiteX16" fmla="*/ 1614363 w 12048225"/>
              <a:gd name="connsiteY16" fmla="*/ 788407 h 6857999"/>
              <a:gd name="connsiteX17" fmla="*/ 1598340 w 12048225"/>
              <a:gd name="connsiteY17" fmla="*/ 788407 h 6857999"/>
              <a:gd name="connsiteX18" fmla="*/ 1606351 w 12048225"/>
              <a:gd name="connsiteY18" fmla="*/ 781085 h 6857999"/>
              <a:gd name="connsiteX19" fmla="*/ 1349241 w 12048225"/>
              <a:gd name="connsiteY19" fmla="*/ 781085 h 6857999"/>
              <a:gd name="connsiteX20" fmla="*/ 1357253 w 12048225"/>
              <a:gd name="connsiteY20" fmla="*/ 788407 h 6857999"/>
              <a:gd name="connsiteX21" fmla="*/ 1341230 w 12048225"/>
              <a:gd name="connsiteY21" fmla="*/ 788407 h 6857999"/>
              <a:gd name="connsiteX22" fmla="*/ 1349241 w 12048225"/>
              <a:gd name="connsiteY22" fmla="*/ 781085 h 6857999"/>
              <a:gd name="connsiteX23" fmla="*/ 1238023 w 12048225"/>
              <a:gd name="connsiteY23" fmla="*/ 781085 h 6857999"/>
              <a:gd name="connsiteX24" fmla="*/ 1246035 w 12048225"/>
              <a:gd name="connsiteY24" fmla="*/ 788407 h 6857999"/>
              <a:gd name="connsiteX25" fmla="*/ 1230012 w 12048225"/>
              <a:gd name="connsiteY25" fmla="*/ 788407 h 6857999"/>
              <a:gd name="connsiteX26" fmla="*/ 1238023 w 12048225"/>
              <a:gd name="connsiteY26" fmla="*/ 781085 h 6857999"/>
              <a:gd name="connsiteX27" fmla="*/ 1645699 w 12048225"/>
              <a:gd name="connsiteY27" fmla="*/ 770814 h 6857999"/>
              <a:gd name="connsiteX28" fmla="*/ 1629748 w 12048225"/>
              <a:gd name="connsiteY28" fmla="*/ 784592 h 6857999"/>
              <a:gd name="connsiteX29" fmla="*/ 1639506 w 12048225"/>
              <a:gd name="connsiteY29" fmla="*/ 796038 h 6857999"/>
              <a:gd name="connsiteX30" fmla="*/ 1649110 w 12048225"/>
              <a:gd name="connsiteY30" fmla="*/ 801570 h 6857999"/>
              <a:gd name="connsiteX31" fmla="*/ 1645618 w 12048225"/>
              <a:gd name="connsiteY31" fmla="*/ 803976 h 6857999"/>
              <a:gd name="connsiteX32" fmla="*/ 1633718 w 12048225"/>
              <a:gd name="connsiteY32" fmla="*/ 800476 h 6857999"/>
              <a:gd name="connsiteX33" fmla="*/ 1628641 w 12048225"/>
              <a:gd name="connsiteY33" fmla="*/ 806316 h 6857999"/>
              <a:gd name="connsiteX34" fmla="*/ 1645141 w 12048225"/>
              <a:gd name="connsiteY34" fmla="*/ 814724 h 6857999"/>
              <a:gd name="connsiteX35" fmla="*/ 1661010 w 12048225"/>
              <a:gd name="connsiteY35" fmla="*/ 801100 h 6857999"/>
              <a:gd name="connsiteX36" fmla="*/ 1641649 w 12048225"/>
              <a:gd name="connsiteY36" fmla="*/ 784123 h 6857999"/>
              <a:gd name="connsiteX37" fmla="*/ 1644906 w 12048225"/>
              <a:gd name="connsiteY37" fmla="*/ 781555 h 6857999"/>
              <a:gd name="connsiteX38" fmla="*/ 1654818 w 12048225"/>
              <a:gd name="connsiteY38" fmla="*/ 784592 h 6857999"/>
              <a:gd name="connsiteX39" fmla="*/ 1659976 w 12048225"/>
              <a:gd name="connsiteY39" fmla="*/ 779456 h 6857999"/>
              <a:gd name="connsiteX40" fmla="*/ 1645699 w 12048225"/>
              <a:gd name="connsiteY40" fmla="*/ 770814 h 6857999"/>
              <a:gd name="connsiteX41" fmla="*/ 1606667 w 12048225"/>
              <a:gd name="connsiteY41" fmla="*/ 770814 h 6857999"/>
              <a:gd name="connsiteX42" fmla="*/ 1585009 w 12048225"/>
              <a:gd name="connsiteY42" fmla="*/ 792765 h 6857999"/>
              <a:gd name="connsiteX43" fmla="*/ 1606667 w 12048225"/>
              <a:gd name="connsiteY43" fmla="*/ 814724 h 6857999"/>
              <a:gd name="connsiteX44" fmla="*/ 1626102 w 12048225"/>
              <a:gd name="connsiteY44" fmla="*/ 804908 h 6857999"/>
              <a:gd name="connsiteX45" fmla="*/ 1620952 w 12048225"/>
              <a:gd name="connsiteY45" fmla="*/ 799699 h 6857999"/>
              <a:gd name="connsiteX46" fmla="*/ 1608259 w 12048225"/>
              <a:gd name="connsiteY46" fmla="*/ 803514 h 6857999"/>
              <a:gd name="connsiteX47" fmla="*/ 1598340 w 12048225"/>
              <a:gd name="connsiteY47" fmla="*/ 796735 h 6857999"/>
              <a:gd name="connsiteX48" fmla="*/ 1620710 w 12048225"/>
              <a:gd name="connsiteY48" fmla="*/ 796735 h 6857999"/>
              <a:gd name="connsiteX49" fmla="*/ 1626740 w 12048225"/>
              <a:gd name="connsiteY49" fmla="*/ 791445 h 6857999"/>
              <a:gd name="connsiteX50" fmla="*/ 1606667 w 12048225"/>
              <a:gd name="connsiteY50" fmla="*/ 770814 h 6857999"/>
              <a:gd name="connsiteX51" fmla="*/ 1521861 w 12048225"/>
              <a:gd name="connsiteY51" fmla="*/ 770814 h 6857999"/>
              <a:gd name="connsiteX52" fmla="*/ 1502742 w 12048225"/>
              <a:gd name="connsiteY52" fmla="*/ 792765 h 6857999"/>
              <a:gd name="connsiteX53" fmla="*/ 1521861 w 12048225"/>
              <a:gd name="connsiteY53" fmla="*/ 814724 h 6857999"/>
              <a:gd name="connsiteX54" fmla="*/ 1532492 w 12048225"/>
              <a:gd name="connsiteY54" fmla="*/ 810058 h 6857999"/>
              <a:gd name="connsiteX55" fmla="*/ 1538288 w 12048225"/>
              <a:gd name="connsiteY55" fmla="*/ 813947 h 6857999"/>
              <a:gd name="connsiteX56" fmla="*/ 1544473 w 12048225"/>
              <a:gd name="connsiteY56" fmla="*/ 807637 h 6857999"/>
              <a:gd name="connsiteX57" fmla="*/ 1544473 w 12048225"/>
              <a:gd name="connsiteY57" fmla="*/ 777901 h 6857999"/>
              <a:gd name="connsiteX58" fmla="*/ 1538288 w 12048225"/>
              <a:gd name="connsiteY58" fmla="*/ 771591 h 6857999"/>
              <a:gd name="connsiteX59" fmla="*/ 1532492 w 12048225"/>
              <a:gd name="connsiteY59" fmla="*/ 775480 h 6857999"/>
              <a:gd name="connsiteX60" fmla="*/ 1521861 w 12048225"/>
              <a:gd name="connsiteY60" fmla="*/ 770814 h 6857999"/>
              <a:gd name="connsiteX61" fmla="*/ 1349564 w 12048225"/>
              <a:gd name="connsiteY61" fmla="*/ 770814 h 6857999"/>
              <a:gd name="connsiteX62" fmla="*/ 1327906 w 12048225"/>
              <a:gd name="connsiteY62" fmla="*/ 792765 h 6857999"/>
              <a:gd name="connsiteX63" fmla="*/ 1349564 w 12048225"/>
              <a:gd name="connsiteY63" fmla="*/ 814724 h 6857999"/>
              <a:gd name="connsiteX64" fmla="*/ 1368999 w 12048225"/>
              <a:gd name="connsiteY64" fmla="*/ 804908 h 6857999"/>
              <a:gd name="connsiteX65" fmla="*/ 1363842 w 12048225"/>
              <a:gd name="connsiteY65" fmla="*/ 799699 h 6857999"/>
              <a:gd name="connsiteX66" fmla="*/ 1351149 w 12048225"/>
              <a:gd name="connsiteY66" fmla="*/ 803514 h 6857999"/>
              <a:gd name="connsiteX67" fmla="*/ 1341230 w 12048225"/>
              <a:gd name="connsiteY67" fmla="*/ 796735 h 6857999"/>
              <a:gd name="connsiteX68" fmla="*/ 1363600 w 12048225"/>
              <a:gd name="connsiteY68" fmla="*/ 796735 h 6857999"/>
              <a:gd name="connsiteX69" fmla="*/ 1369630 w 12048225"/>
              <a:gd name="connsiteY69" fmla="*/ 791445 h 6857999"/>
              <a:gd name="connsiteX70" fmla="*/ 1349564 w 12048225"/>
              <a:gd name="connsiteY70" fmla="*/ 770814 h 6857999"/>
              <a:gd name="connsiteX71" fmla="*/ 1238339 w 12048225"/>
              <a:gd name="connsiteY71" fmla="*/ 770814 h 6857999"/>
              <a:gd name="connsiteX72" fmla="*/ 1216681 w 12048225"/>
              <a:gd name="connsiteY72" fmla="*/ 792765 h 6857999"/>
              <a:gd name="connsiteX73" fmla="*/ 1238339 w 12048225"/>
              <a:gd name="connsiteY73" fmla="*/ 814724 h 6857999"/>
              <a:gd name="connsiteX74" fmla="*/ 1257774 w 12048225"/>
              <a:gd name="connsiteY74" fmla="*/ 804908 h 6857999"/>
              <a:gd name="connsiteX75" fmla="*/ 1252623 w 12048225"/>
              <a:gd name="connsiteY75" fmla="*/ 799699 h 6857999"/>
              <a:gd name="connsiteX76" fmla="*/ 1239923 w 12048225"/>
              <a:gd name="connsiteY76" fmla="*/ 803514 h 6857999"/>
              <a:gd name="connsiteX77" fmla="*/ 1230012 w 12048225"/>
              <a:gd name="connsiteY77" fmla="*/ 796735 h 6857999"/>
              <a:gd name="connsiteX78" fmla="*/ 1252381 w 12048225"/>
              <a:gd name="connsiteY78" fmla="*/ 796735 h 6857999"/>
              <a:gd name="connsiteX79" fmla="*/ 1258412 w 12048225"/>
              <a:gd name="connsiteY79" fmla="*/ 791445 h 6857999"/>
              <a:gd name="connsiteX80" fmla="*/ 1238339 w 12048225"/>
              <a:gd name="connsiteY80" fmla="*/ 770814 h 6857999"/>
              <a:gd name="connsiteX81" fmla="*/ 1197253 w 12048225"/>
              <a:gd name="connsiteY81" fmla="*/ 770814 h 6857999"/>
              <a:gd name="connsiteX82" fmla="*/ 1186614 w 12048225"/>
              <a:gd name="connsiteY82" fmla="*/ 775480 h 6857999"/>
              <a:gd name="connsiteX83" fmla="*/ 1180430 w 12048225"/>
              <a:gd name="connsiteY83" fmla="*/ 771584 h 6857999"/>
              <a:gd name="connsiteX84" fmla="*/ 1174245 w 12048225"/>
              <a:gd name="connsiteY84" fmla="*/ 777894 h 6857999"/>
              <a:gd name="connsiteX85" fmla="*/ 1174245 w 12048225"/>
              <a:gd name="connsiteY85" fmla="*/ 807637 h 6857999"/>
              <a:gd name="connsiteX86" fmla="*/ 1180430 w 12048225"/>
              <a:gd name="connsiteY86" fmla="*/ 813947 h 6857999"/>
              <a:gd name="connsiteX87" fmla="*/ 1186614 w 12048225"/>
              <a:gd name="connsiteY87" fmla="*/ 807637 h 6857999"/>
              <a:gd name="connsiteX88" fmla="*/ 1186614 w 12048225"/>
              <a:gd name="connsiteY88" fmla="*/ 788415 h 6857999"/>
              <a:gd name="connsiteX89" fmla="*/ 1193438 w 12048225"/>
              <a:gd name="connsiteY89" fmla="*/ 781093 h 6857999"/>
              <a:gd name="connsiteX90" fmla="*/ 1200261 w 12048225"/>
              <a:gd name="connsiteY90" fmla="*/ 788415 h 6857999"/>
              <a:gd name="connsiteX91" fmla="*/ 1200261 w 12048225"/>
              <a:gd name="connsiteY91" fmla="*/ 807637 h 6857999"/>
              <a:gd name="connsiteX92" fmla="*/ 1206453 w 12048225"/>
              <a:gd name="connsiteY92" fmla="*/ 813947 h 6857999"/>
              <a:gd name="connsiteX93" fmla="*/ 1212638 w 12048225"/>
              <a:gd name="connsiteY93" fmla="*/ 807637 h 6857999"/>
              <a:gd name="connsiteX94" fmla="*/ 1212638 w 12048225"/>
              <a:gd name="connsiteY94" fmla="*/ 785135 h 6857999"/>
              <a:gd name="connsiteX95" fmla="*/ 1197253 w 12048225"/>
              <a:gd name="connsiteY95" fmla="*/ 770814 h 6857999"/>
              <a:gd name="connsiteX96" fmla="*/ 1153144 w 12048225"/>
              <a:gd name="connsiteY96" fmla="*/ 770814 h 6857999"/>
              <a:gd name="connsiteX97" fmla="*/ 1142506 w 12048225"/>
              <a:gd name="connsiteY97" fmla="*/ 775480 h 6857999"/>
              <a:gd name="connsiteX98" fmla="*/ 1136321 w 12048225"/>
              <a:gd name="connsiteY98" fmla="*/ 771584 h 6857999"/>
              <a:gd name="connsiteX99" fmla="*/ 1130129 w 12048225"/>
              <a:gd name="connsiteY99" fmla="*/ 777894 h 6857999"/>
              <a:gd name="connsiteX100" fmla="*/ 1130136 w 12048225"/>
              <a:gd name="connsiteY100" fmla="*/ 777894 h 6857999"/>
              <a:gd name="connsiteX101" fmla="*/ 1130136 w 12048225"/>
              <a:gd name="connsiteY101" fmla="*/ 807637 h 6857999"/>
              <a:gd name="connsiteX102" fmla="*/ 1136321 w 12048225"/>
              <a:gd name="connsiteY102" fmla="*/ 813947 h 6857999"/>
              <a:gd name="connsiteX103" fmla="*/ 1142506 w 12048225"/>
              <a:gd name="connsiteY103" fmla="*/ 807637 h 6857999"/>
              <a:gd name="connsiteX104" fmla="*/ 1142506 w 12048225"/>
              <a:gd name="connsiteY104" fmla="*/ 788415 h 6857999"/>
              <a:gd name="connsiteX105" fmla="*/ 1149329 w 12048225"/>
              <a:gd name="connsiteY105" fmla="*/ 781093 h 6857999"/>
              <a:gd name="connsiteX106" fmla="*/ 1156152 w 12048225"/>
              <a:gd name="connsiteY106" fmla="*/ 788415 h 6857999"/>
              <a:gd name="connsiteX107" fmla="*/ 1156152 w 12048225"/>
              <a:gd name="connsiteY107" fmla="*/ 807637 h 6857999"/>
              <a:gd name="connsiteX108" fmla="*/ 1162344 w 12048225"/>
              <a:gd name="connsiteY108" fmla="*/ 813947 h 6857999"/>
              <a:gd name="connsiteX109" fmla="*/ 1168529 w 12048225"/>
              <a:gd name="connsiteY109" fmla="*/ 807637 h 6857999"/>
              <a:gd name="connsiteX110" fmla="*/ 1168529 w 12048225"/>
              <a:gd name="connsiteY110" fmla="*/ 785135 h 6857999"/>
              <a:gd name="connsiteX111" fmla="*/ 1153144 w 12048225"/>
              <a:gd name="connsiteY111" fmla="*/ 770814 h 6857999"/>
              <a:gd name="connsiteX112" fmla="*/ 1105228 w 12048225"/>
              <a:gd name="connsiteY112" fmla="*/ 770814 h 6857999"/>
              <a:gd name="connsiteX113" fmla="*/ 1084362 w 12048225"/>
              <a:gd name="connsiteY113" fmla="*/ 792765 h 6857999"/>
              <a:gd name="connsiteX114" fmla="*/ 1105228 w 12048225"/>
              <a:gd name="connsiteY114" fmla="*/ 814724 h 6857999"/>
              <a:gd name="connsiteX115" fmla="*/ 1126086 w 12048225"/>
              <a:gd name="connsiteY115" fmla="*/ 792765 h 6857999"/>
              <a:gd name="connsiteX116" fmla="*/ 1105228 w 12048225"/>
              <a:gd name="connsiteY116" fmla="*/ 770814 h 6857999"/>
              <a:gd name="connsiteX117" fmla="*/ 1569147 w 12048225"/>
              <a:gd name="connsiteY117" fmla="*/ 770806 h 6857999"/>
              <a:gd name="connsiteX118" fmla="*/ 1569147 w 12048225"/>
              <a:gd name="connsiteY118" fmla="*/ 770814 h 6857999"/>
              <a:gd name="connsiteX119" fmla="*/ 1548281 w 12048225"/>
              <a:gd name="connsiteY119" fmla="*/ 792765 h 6857999"/>
              <a:gd name="connsiteX120" fmla="*/ 1569147 w 12048225"/>
              <a:gd name="connsiteY120" fmla="*/ 814724 h 6857999"/>
              <a:gd name="connsiteX121" fmla="*/ 1583820 w 12048225"/>
              <a:gd name="connsiteY121" fmla="*/ 806316 h 6857999"/>
              <a:gd name="connsiteX122" fmla="*/ 1578743 w 12048225"/>
              <a:gd name="connsiteY122" fmla="*/ 800939 h 6857999"/>
              <a:gd name="connsiteX123" fmla="*/ 1569147 w 12048225"/>
              <a:gd name="connsiteY123" fmla="*/ 803044 h 6857999"/>
              <a:gd name="connsiteX124" fmla="*/ 1560658 w 12048225"/>
              <a:gd name="connsiteY124" fmla="*/ 792765 h 6857999"/>
              <a:gd name="connsiteX125" fmla="*/ 1569858 w 12048225"/>
              <a:gd name="connsiteY125" fmla="*/ 782487 h 6857999"/>
              <a:gd name="connsiteX126" fmla="*/ 1578743 w 12048225"/>
              <a:gd name="connsiteY126" fmla="*/ 784512 h 6857999"/>
              <a:gd name="connsiteX127" fmla="*/ 1583820 w 12048225"/>
              <a:gd name="connsiteY127" fmla="*/ 778826 h 6857999"/>
              <a:gd name="connsiteX128" fmla="*/ 1569147 w 12048225"/>
              <a:gd name="connsiteY128" fmla="*/ 770806 h 6857999"/>
              <a:gd name="connsiteX129" fmla="*/ 1281655 w 12048225"/>
              <a:gd name="connsiteY129" fmla="*/ 770806 h 6857999"/>
              <a:gd name="connsiteX130" fmla="*/ 1281655 w 12048225"/>
              <a:gd name="connsiteY130" fmla="*/ 770814 h 6857999"/>
              <a:gd name="connsiteX131" fmla="*/ 1260789 w 12048225"/>
              <a:gd name="connsiteY131" fmla="*/ 792765 h 6857999"/>
              <a:gd name="connsiteX132" fmla="*/ 1281655 w 12048225"/>
              <a:gd name="connsiteY132" fmla="*/ 814724 h 6857999"/>
              <a:gd name="connsiteX133" fmla="*/ 1296329 w 12048225"/>
              <a:gd name="connsiteY133" fmla="*/ 806316 h 6857999"/>
              <a:gd name="connsiteX134" fmla="*/ 1291252 w 12048225"/>
              <a:gd name="connsiteY134" fmla="*/ 800939 h 6857999"/>
              <a:gd name="connsiteX135" fmla="*/ 1281655 w 12048225"/>
              <a:gd name="connsiteY135" fmla="*/ 803044 h 6857999"/>
              <a:gd name="connsiteX136" fmla="*/ 1273166 w 12048225"/>
              <a:gd name="connsiteY136" fmla="*/ 792765 h 6857999"/>
              <a:gd name="connsiteX137" fmla="*/ 1282367 w 12048225"/>
              <a:gd name="connsiteY137" fmla="*/ 782487 h 6857999"/>
              <a:gd name="connsiteX138" fmla="*/ 1291252 w 12048225"/>
              <a:gd name="connsiteY138" fmla="*/ 784512 h 6857999"/>
              <a:gd name="connsiteX139" fmla="*/ 1296329 w 12048225"/>
              <a:gd name="connsiteY139" fmla="*/ 778826 h 6857999"/>
              <a:gd name="connsiteX140" fmla="*/ 1281655 w 12048225"/>
              <a:gd name="connsiteY140" fmla="*/ 770806 h 6857999"/>
              <a:gd name="connsiteX141" fmla="*/ 1454355 w 12048225"/>
              <a:gd name="connsiteY141" fmla="*/ 769251 h 6857999"/>
              <a:gd name="connsiteX142" fmla="*/ 1461259 w 12048225"/>
              <a:gd name="connsiteY142" fmla="*/ 769251 h 6857999"/>
              <a:gd name="connsiteX143" fmla="*/ 1469741 w 12048225"/>
              <a:gd name="connsiteY143" fmla="*/ 776881 h 6857999"/>
              <a:gd name="connsiteX144" fmla="*/ 1461259 w 12048225"/>
              <a:gd name="connsiteY144" fmla="*/ 784438 h 6857999"/>
              <a:gd name="connsiteX145" fmla="*/ 1454355 w 12048225"/>
              <a:gd name="connsiteY145" fmla="*/ 784438 h 6857999"/>
              <a:gd name="connsiteX146" fmla="*/ 1447928 w 12048225"/>
              <a:gd name="connsiteY146" fmla="*/ 758040 h 6857999"/>
              <a:gd name="connsiteX147" fmla="*/ 1441501 w 12048225"/>
              <a:gd name="connsiteY147" fmla="*/ 764350 h 6857999"/>
              <a:gd name="connsiteX148" fmla="*/ 1441501 w 12048225"/>
              <a:gd name="connsiteY148" fmla="*/ 807248 h 6857999"/>
              <a:gd name="connsiteX149" fmla="*/ 1447928 w 12048225"/>
              <a:gd name="connsiteY149" fmla="*/ 813947 h 6857999"/>
              <a:gd name="connsiteX150" fmla="*/ 1454355 w 12048225"/>
              <a:gd name="connsiteY150" fmla="*/ 807248 h 6857999"/>
              <a:gd name="connsiteX151" fmla="*/ 1454355 w 12048225"/>
              <a:gd name="connsiteY151" fmla="*/ 795649 h 6857999"/>
              <a:gd name="connsiteX152" fmla="*/ 1464113 w 12048225"/>
              <a:gd name="connsiteY152" fmla="*/ 795649 h 6857999"/>
              <a:gd name="connsiteX153" fmla="*/ 1483072 w 12048225"/>
              <a:gd name="connsiteY153" fmla="*/ 776881 h 6857999"/>
              <a:gd name="connsiteX154" fmla="*/ 1463717 w 12048225"/>
              <a:gd name="connsiteY154" fmla="*/ 758040 h 6857999"/>
              <a:gd name="connsiteX155" fmla="*/ 1312514 w 12048225"/>
              <a:gd name="connsiteY155" fmla="*/ 757806 h 6857999"/>
              <a:gd name="connsiteX156" fmla="*/ 1306329 w 12048225"/>
              <a:gd name="connsiteY156" fmla="*/ 764115 h 6857999"/>
              <a:gd name="connsiteX157" fmla="*/ 1306329 w 12048225"/>
              <a:gd name="connsiteY157" fmla="*/ 772054 h 6857999"/>
              <a:gd name="connsiteX158" fmla="*/ 1304898 w 12048225"/>
              <a:gd name="connsiteY158" fmla="*/ 772054 h 6857999"/>
              <a:gd name="connsiteX159" fmla="*/ 1298390 w 12048225"/>
              <a:gd name="connsiteY159" fmla="*/ 777659 h 6857999"/>
              <a:gd name="connsiteX160" fmla="*/ 1304898 w 12048225"/>
              <a:gd name="connsiteY160" fmla="*/ 783264 h 6857999"/>
              <a:gd name="connsiteX161" fmla="*/ 1306329 w 12048225"/>
              <a:gd name="connsiteY161" fmla="*/ 783264 h 6857999"/>
              <a:gd name="connsiteX162" fmla="*/ 1306329 w 12048225"/>
              <a:gd name="connsiteY162" fmla="*/ 807637 h 6857999"/>
              <a:gd name="connsiteX163" fmla="*/ 1312514 w 12048225"/>
              <a:gd name="connsiteY163" fmla="*/ 813947 h 6857999"/>
              <a:gd name="connsiteX164" fmla="*/ 1318706 w 12048225"/>
              <a:gd name="connsiteY164" fmla="*/ 807637 h 6857999"/>
              <a:gd name="connsiteX165" fmla="*/ 1318706 w 12048225"/>
              <a:gd name="connsiteY165" fmla="*/ 783264 h 6857999"/>
              <a:gd name="connsiteX166" fmla="*/ 1322110 w 12048225"/>
              <a:gd name="connsiteY166" fmla="*/ 783264 h 6857999"/>
              <a:gd name="connsiteX167" fmla="*/ 1328618 w 12048225"/>
              <a:gd name="connsiteY167" fmla="*/ 777666 h 6857999"/>
              <a:gd name="connsiteX168" fmla="*/ 1322110 w 12048225"/>
              <a:gd name="connsiteY168" fmla="*/ 772054 h 6857999"/>
              <a:gd name="connsiteX169" fmla="*/ 1318706 w 12048225"/>
              <a:gd name="connsiteY169" fmla="*/ 772054 h 6857999"/>
              <a:gd name="connsiteX170" fmla="*/ 1318706 w 12048225"/>
              <a:gd name="connsiteY170" fmla="*/ 764115 h 6857999"/>
              <a:gd name="connsiteX171" fmla="*/ 1312514 w 12048225"/>
              <a:gd name="connsiteY171" fmla="*/ 757806 h 6857999"/>
              <a:gd name="connsiteX172" fmla="*/ 1065800 w 12048225"/>
              <a:gd name="connsiteY172" fmla="*/ 756793 h 6857999"/>
              <a:gd name="connsiteX173" fmla="*/ 1037795 w 12048225"/>
              <a:gd name="connsiteY173" fmla="*/ 785759 h 6857999"/>
              <a:gd name="connsiteX174" fmla="*/ 1065558 w 12048225"/>
              <a:gd name="connsiteY174" fmla="*/ 814724 h 6857999"/>
              <a:gd name="connsiteX175" fmla="*/ 1083335 w 12048225"/>
              <a:gd name="connsiteY175" fmla="*/ 805377 h 6857999"/>
              <a:gd name="connsiteX176" fmla="*/ 1077627 w 12048225"/>
              <a:gd name="connsiteY176" fmla="*/ 799545 h 6857999"/>
              <a:gd name="connsiteX177" fmla="*/ 1065007 w 12048225"/>
              <a:gd name="connsiteY177" fmla="*/ 802112 h 6857999"/>
              <a:gd name="connsiteX178" fmla="*/ 1051596 w 12048225"/>
              <a:gd name="connsiteY178" fmla="*/ 785759 h 6857999"/>
              <a:gd name="connsiteX179" fmla="*/ 1066115 w 12048225"/>
              <a:gd name="connsiteY179" fmla="*/ 768943 h 6857999"/>
              <a:gd name="connsiteX180" fmla="*/ 1077304 w 12048225"/>
              <a:gd name="connsiteY180" fmla="*/ 771591 h 6857999"/>
              <a:gd name="connsiteX181" fmla="*/ 1082858 w 12048225"/>
              <a:gd name="connsiteY181" fmla="*/ 765597 h 6857999"/>
              <a:gd name="connsiteX182" fmla="*/ 1065800 w 12048225"/>
              <a:gd name="connsiteY182" fmla="*/ 756793 h 6857999"/>
              <a:gd name="connsiteX183" fmla="*/ 1492749 w 12048225"/>
              <a:gd name="connsiteY183" fmla="*/ 753521 h 6857999"/>
              <a:gd name="connsiteX184" fmla="*/ 1486564 w 12048225"/>
              <a:gd name="connsiteY184" fmla="*/ 759831 h 6857999"/>
              <a:gd name="connsiteX185" fmla="*/ 1486564 w 12048225"/>
              <a:gd name="connsiteY185" fmla="*/ 807637 h 6857999"/>
              <a:gd name="connsiteX186" fmla="*/ 1492749 w 12048225"/>
              <a:gd name="connsiteY186" fmla="*/ 813947 h 6857999"/>
              <a:gd name="connsiteX187" fmla="*/ 1498941 w 12048225"/>
              <a:gd name="connsiteY187" fmla="*/ 807637 h 6857999"/>
              <a:gd name="connsiteX188" fmla="*/ 1498941 w 12048225"/>
              <a:gd name="connsiteY188" fmla="*/ 759831 h 6857999"/>
              <a:gd name="connsiteX189" fmla="*/ 1492749 w 12048225"/>
              <a:gd name="connsiteY189" fmla="*/ 753521 h 6857999"/>
              <a:gd name="connsiteX190" fmla="*/ 1407547 w 12048225"/>
              <a:gd name="connsiteY190" fmla="*/ 753521 h 6857999"/>
              <a:gd name="connsiteX191" fmla="*/ 1401362 w 12048225"/>
              <a:gd name="connsiteY191" fmla="*/ 759831 h 6857999"/>
              <a:gd name="connsiteX192" fmla="*/ 1401362 w 12048225"/>
              <a:gd name="connsiteY192" fmla="*/ 774240 h 6857999"/>
              <a:gd name="connsiteX193" fmla="*/ 1391127 w 12048225"/>
              <a:gd name="connsiteY193" fmla="*/ 770814 h 6857999"/>
              <a:gd name="connsiteX194" fmla="*/ 1372007 w 12048225"/>
              <a:gd name="connsiteY194" fmla="*/ 792765 h 6857999"/>
              <a:gd name="connsiteX195" fmla="*/ 1391127 w 12048225"/>
              <a:gd name="connsiteY195" fmla="*/ 814724 h 6857999"/>
              <a:gd name="connsiteX196" fmla="*/ 1401758 w 12048225"/>
              <a:gd name="connsiteY196" fmla="*/ 810058 h 6857999"/>
              <a:gd name="connsiteX197" fmla="*/ 1407547 w 12048225"/>
              <a:gd name="connsiteY197" fmla="*/ 813947 h 6857999"/>
              <a:gd name="connsiteX198" fmla="*/ 1413739 w 12048225"/>
              <a:gd name="connsiteY198" fmla="*/ 807637 h 6857999"/>
              <a:gd name="connsiteX199" fmla="*/ 1413739 w 12048225"/>
              <a:gd name="connsiteY199" fmla="*/ 759831 h 6857999"/>
              <a:gd name="connsiteX200" fmla="*/ 1407547 w 12048225"/>
              <a:gd name="connsiteY200" fmla="*/ 753521 h 6857999"/>
              <a:gd name="connsiteX201" fmla="*/ 660986 w 12048225"/>
              <a:gd name="connsiteY201" fmla="*/ 650212 h 6857999"/>
              <a:gd name="connsiteX202" fmla="*/ 660988 w 12048225"/>
              <a:gd name="connsiteY202" fmla="*/ 650212 h 6857999"/>
              <a:gd name="connsiteX203" fmla="*/ 660986 w 12048225"/>
              <a:gd name="connsiteY203" fmla="*/ 650219 h 6857999"/>
              <a:gd name="connsiteX204" fmla="*/ 675696 w 12048225"/>
              <a:gd name="connsiteY204" fmla="*/ 592061 h 6857999"/>
              <a:gd name="connsiteX205" fmla="*/ 692292 w 12048225"/>
              <a:gd name="connsiteY205" fmla="*/ 650212 h 6857999"/>
              <a:gd name="connsiteX206" fmla="*/ 660988 w 12048225"/>
              <a:gd name="connsiteY206" fmla="*/ 650212 h 6857999"/>
              <a:gd name="connsiteX207" fmla="*/ 547134 w 12048225"/>
              <a:gd name="connsiteY207" fmla="*/ 578135 h 6857999"/>
              <a:gd name="connsiteX208" fmla="*/ 479650 w 12048225"/>
              <a:gd name="connsiteY208" fmla="*/ 649405 h 6857999"/>
              <a:gd name="connsiteX209" fmla="*/ 544977 w 12048225"/>
              <a:gd name="connsiteY209" fmla="*/ 720315 h 6857999"/>
              <a:gd name="connsiteX210" fmla="*/ 590523 w 12048225"/>
              <a:gd name="connsiteY210" fmla="*/ 703558 h 6857999"/>
              <a:gd name="connsiteX211" fmla="*/ 591529 w 12048225"/>
              <a:gd name="connsiteY211" fmla="*/ 676822 h 6857999"/>
              <a:gd name="connsiteX212" fmla="*/ 566855 w 12048225"/>
              <a:gd name="connsiteY212" fmla="*/ 674841 h 6857999"/>
              <a:gd name="connsiteX213" fmla="*/ 546657 w 12048225"/>
              <a:gd name="connsiteY213" fmla="*/ 682765 h 6857999"/>
              <a:gd name="connsiteX214" fmla="*/ 546657 w 12048225"/>
              <a:gd name="connsiteY214" fmla="*/ 682758 h 6857999"/>
              <a:gd name="connsiteX215" fmla="*/ 519995 w 12048225"/>
              <a:gd name="connsiteY215" fmla="*/ 649398 h 6857999"/>
              <a:gd name="connsiteX216" fmla="*/ 548043 w 12048225"/>
              <a:gd name="connsiteY216" fmla="*/ 614328 h 6857999"/>
              <a:gd name="connsiteX217" fmla="*/ 569562 w 12048225"/>
              <a:gd name="connsiteY217" fmla="*/ 623711 h 6857999"/>
              <a:gd name="connsiteX218" fmla="*/ 594082 w 12048225"/>
              <a:gd name="connsiteY218" fmla="*/ 618510 h 6857999"/>
              <a:gd name="connsiteX219" fmla="*/ 591815 w 12048225"/>
              <a:gd name="connsiteY219" fmla="*/ 593946 h 6857999"/>
              <a:gd name="connsiteX220" fmla="*/ 547134 w 12048225"/>
              <a:gd name="connsiteY220" fmla="*/ 578135 h 6857999"/>
              <a:gd name="connsiteX221" fmla="*/ 920627 w 12048225"/>
              <a:gd name="connsiteY221" fmla="*/ 559331 h 6857999"/>
              <a:gd name="connsiteX222" fmla="*/ 939101 w 12048225"/>
              <a:gd name="connsiteY222" fmla="*/ 632589 h 6857999"/>
              <a:gd name="connsiteX223" fmla="*/ 899658 w 12048225"/>
              <a:gd name="connsiteY223" fmla="*/ 632596 h 6857999"/>
              <a:gd name="connsiteX224" fmla="*/ 676811 w 12048225"/>
              <a:gd name="connsiteY224" fmla="*/ 556998 h 6857999"/>
              <a:gd name="connsiteX225" fmla="*/ 641125 w 12048225"/>
              <a:gd name="connsiteY225" fmla="*/ 587299 h 6857999"/>
              <a:gd name="connsiteX226" fmla="*/ 604947 w 12048225"/>
              <a:gd name="connsiteY226" fmla="*/ 693205 h 6857999"/>
              <a:gd name="connsiteX227" fmla="*/ 624808 w 12048225"/>
              <a:gd name="connsiteY227" fmla="*/ 718393 h 6857999"/>
              <a:gd name="connsiteX228" fmla="*/ 649423 w 12048225"/>
              <a:gd name="connsiteY228" fmla="*/ 698649 h 6857999"/>
              <a:gd name="connsiteX229" fmla="*/ 653385 w 12048225"/>
              <a:gd name="connsiteY229" fmla="*/ 686742 h 6857999"/>
              <a:gd name="connsiteX230" fmla="*/ 699827 w 12048225"/>
              <a:gd name="connsiteY230" fmla="*/ 686793 h 6857999"/>
              <a:gd name="connsiteX231" fmla="*/ 703334 w 12048225"/>
              <a:gd name="connsiteY231" fmla="*/ 698972 h 6857999"/>
              <a:gd name="connsiteX232" fmla="*/ 728646 w 12048225"/>
              <a:gd name="connsiteY232" fmla="*/ 718415 h 6857999"/>
              <a:gd name="connsiteX233" fmla="*/ 749533 w 12048225"/>
              <a:gd name="connsiteY233" fmla="*/ 693323 h 6857999"/>
              <a:gd name="connsiteX234" fmla="*/ 712380 w 12048225"/>
              <a:gd name="connsiteY234" fmla="*/ 587270 h 6857999"/>
              <a:gd name="connsiteX235" fmla="*/ 676811 w 12048225"/>
              <a:gd name="connsiteY235" fmla="*/ 556998 h 6857999"/>
              <a:gd name="connsiteX236" fmla="*/ 741800 w 12048225"/>
              <a:gd name="connsiteY236" fmla="*/ 543638 h 6857999"/>
              <a:gd name="connsiteX237" fmla="*/ 720781 w 12048225"/>
              <a:gd name="connsiteY237" fmla="*/ 565619 h 6857999"/>
              <a:gd name="connsiteX238" fmla="*/ 741793 w 12048225"/>
              <a:gd name="connsiteY238" fmla="*/ 587585 h 6857999"/>
              <a:gd name="connsiteX239" fmla="*/ 741800 w 12048225"/>
              <a:gd name="connsiteY239" fmla="*/ 587585 h 6857999"/>
              <a:gd name="connsiteX240" fmla="*/ 762769 w 12048225"/>
              <a:gd name="connsiteY240" fmla="*/ 587717 h 6857999"/>
              <a:gd name="connsiteX241" fmla="*/ 762725 w 12048225"/>
              <a:gd name="connsiteY241" fmla="*/ 694834 h 6857999"/>
              <a:gd name="connsiteX242" fmla="*/ 788147 w 12048225"/>
              <a:gd name="connsiteY242" fmla="*/ 718415 h 6857999"/>
              <a:gd name="connsiteX243" fmla="*/ 813561 w 12048225"/>
              <a:gd name="connsiteY243" fmla="*/ 694834 h 6857999"/>
              <a:gd name="connsiteX244" fmla="*/ 813532 w 12048225"/>
              <a:gd name="connsiteY244" fmla="*/ 587717 h 6857999"/>
              <a:gd name="connsiteX245" fmla="*/ 833701 w 12048225"/>
              <a:gd name="connsiteY245" fmla="*/ 587717 h 6857999"/>
              <a:gd name="connsiteX246" fmla="*/ 854721 w 12048225"/>
              <a:gd name="connsiteY246" fmla="*/ 565736 h 6857999"/>
              <a:gd name="connsiteX247" fmla="*/ 833701 w 12048225"/>
              <a:gd name="connsiteY247" fmla="*/ 543638 h 6857999"/>
              <a:gd name="connsiteX248" fmla="*/ 1079850 w 12048225"/>
              <a:gd name="connsiteY248" fmla="*/ 543000 h 6857999"/>
              <a:gd name="connsiteX249" fmla="*/ 1089982 w 12048225"/>
              <a:gd name="connsiteY249" fmla="*/ 543000 h 6857999"/>
              <a:gd name="connsiteX250" fmla="*/ 1126578 w 12048225"/>
              <a:gd name="connsiteY250" fmla="*/ 575267 h 6857999"/>
              <a:gd name="connsiteX251" fmla="*/ 1089908 w 12048225"/>
              <a:gd name="connsiteY251" fmla="*/ 607402 h 6857999"/>
              <a:gd name="connsiteX252" fmla="*/ 1079857 w 12048225"/>
              <a:gd name="connsiteY252" fmla="*/ 607402 h 6857999"/>
              <a:gd name="connsiteX253" fmla="*/ 1079850 w 12048225"/>
              <a:gd name="connsiteY253" fmla="*/ 607394 h 6857999"/>
              <a:gd name="connsiteX254" fmla="*/ 922036 w 12048225"/>
              <a:gd name="connsiteY254" fmla="*/ 515164 h 6857999"/>
              <a:gd name="connsiteX255" fmla="*/ 877076 w 12048225"/>
              <a:gd name="connsiteY255" fmla="*/ 553330 h 6857999"/>
              <a:gd name="connsiteX256" fmla="*/ 829064 w 12048225"/>
              <a:gd name="connsiteY256" fmla="*/ 686698 h 6857999"/>
              <a:gd name="connsiteX257" fmla="*/ 854082 w 12048225"/>
              <a:gd name="connsiteY257" fmla="*/ 718429 h 6857999"/>
              <a:gd name="connsiteX258" fmla="*/ 885095 w 12048225"/>
              <a:gd name="connsiteY258" fmla="*/ 693558 h 6857999"/>
              <a:gd name="connsiteX259" fmla="*/ 890084 w 12048225"/>
              <a:gd name="connsiteY259" fmla="*/ 678613 h 6857999"/>
              <a:gd name="connsiteX260" fmla="*/ 890091 w 12048225"/>
              <a:gd name="connsiteY260" fmla="*/ 678613 h 6857999"/>
              <a:gd name="connsiteX261" fmla="*/ 948639 w 12048225"/>
              <a:gd name="connsiteY261" fmla="*/ 678664 h 6857999"/>
              <a:gd name="connsiteX262" fmla="*/ 953004 w 12048225"/>
              <a:gd name="connsiteY262" fmla="*/ 693910 h 6857999"/>
              <a:gd name="connsiteX263" fmla="*/ 984890 w 12048225"/>
              <a:gd name="connsiteY263" fmla="*/ 718415 h 6857999"/>
              <a:gd name="connsiteX264" fmla="*/ 1011214 w 12048225"/>
              <a:gd name="connsiteY264" fmla="*/ 686800 h 6857999"/>
              <a:gd name="connsiteX265" fmla="*/ 966834 w 12048225"/>
              <a:gd name="connsiteY265" fmla="*/ 553300 h 6857999"/>
              <a:gd name="connsiteX266" fmla="*/ 922036 w 12048225"/>
              <a:gd name="connsiteY266" fmla="*/ 515164 h 6857999"/>
              <a:gd name="connsiteX267" fmla="*/ 1050092 w 12048225"/>
              <a:gd name="connsiteY267" fmla="*/ 496360 h 6857999"/>
              <a:gd name="connsiteX268" fmla="*/ 1020664 w 12048225"/>
              <a:gd name="connsiteY268" fmla="*/ 527138 h 6857999"/>
              <a:gd name="connsiteX269" fmla="*/ 1020664 w 12048225"/>
              <a:gd name="connsiteY269" fmla="*/ 689346 h 6857999"/>
              <a:gd name="connsiteX270" fmla="*/ 1051251 w 12048225"/>
              <a:gd name="connsiteY270" fmla="*/ 718400 h 6857999"/>
              <a:gd name="connsiteX271" fmla="*/ 1081816 w 12048225"/>
              <a:gd name="connsiteY271" fmla="*/ 689346 h 6857999"/>
              <a:gd name="connsiteX272" fmla="*/ 1081787 w 12048225"/>
              <a:gd name="connsiteY272" fmla="*/ 654027 h 6857999"/>
              <a:gd name="connsiteX273" fmla="*/ 1104237 w 12048225"/>
              <a:gd name="connsiteY273" fmla="*/ 654027 h 6857999"/>
              <a:gd name="connsiteX274" fmla="*/ 1187788 w 12048225"/>
              <a:gd name="connsiteY274" fmla="*/ 575575 h 6857999"/>
              <a:gd name="connsiteX275" fmla="*/ 1090708 w 12048225"/>
              <a:gd name="connsiteY275" fmla="*/ 496360 h 6857999"/>
              <a:gd name="connsiteX276" fmla="*/ 1373247 w 12048225"/>
              <a:gd name="connsiteY276" fmla="*/ 455046 h 6857999"/>
              <a:gd name="connsiteX277" fmla="*/ 1341127 w 12048225"/>
              <a:gd name="connsiteY277" fmla="*/ 485567 h 6857999"/>
              <a:gd name="connsiteX278" fmla="*/ 1341186 w 12048225"/>
              <a:gd name="connsiteY278" fmla="*/ 613961 h 6857999"/>
              <a:gd name="connsiteX279" fmla="*/ 1302337 w 12048225"/>
              <a:gd name="connsiteY279" fmla="*/ 666169 h 6857999"/>
              <a:gd name="connsiteX280" fmla="*/ 1263695 w 12048225"/>
              <a:gd name="connsiteY280" fmla="*/ 613961 h 6857999"/>
              <a:gd name="connsiteX281" fmla="*/ 1263702 w 12048225"/>
              <a:gd name="connsiteY281" fmla="*/ 501224 h 6857999"/>
              <a:gd name="connsiteX282" fmla="*/ 1231450 w 12048225"/>
              <a:gd name="connsiteY282" fmla="*/ 470718 h 6857999"/>
              <a:gd name="connsiteX283" fmla="*/ 1199461 w 12048225"/>
              <a:gd name="connsiteY283" fmla="*/ 500798 h 6857999"/>
              <a:gd name="connsiteX284" fmla="*/ 1199469 w 12048225"/>
              <a:gd name="connsiteY284" fmla="*/ 500798 h 6857999"/>
              <a:gd name="connsiteX285" fmla="*/ 1199373 w 12048225"/>
              <a:gd name="connsiteY285" fmla="*/ 611158 h 6857999"/>
              <a:gd name="connsiteX286" fmla="*/ 1302337 w 12048225"/>
              <a:gd name="connsiteY286" fmla="*/ 720351 h 6857999"/>
              <a:gd name="connsiteX287" fmla="*/ 1405346 w 12048225"/>
              <a:gd name="connsiteY287" fmla="*/ 610813 h 6857999"/>
              <a:gd name="connsiteX288" fmla="*/ 1405346 w 12048225"/>
              <a:gd name="connsiteY288" fmla="*/ 485567 h 6857999"/>
              <a:gd name="connsiteX289" fmla="*/ 1373247 w 12048225"/>
              <a:gd name="connsiteY289" fmla="*/ 455046 h 6857999"/>
              <a:gd name="connsiteX290" fmla="*/ 1458691 w 12048225"/>
              <a:gd name="connsiteY290" fmla="*/ 440967 h 6857999"/>
              <a:gd name="connsiteX291" fmla="*/ 1423908 w 12048225"/>
              <a:gd name="connsiteY291" fmla="*/ 473234 h 6857999"/>
              <a:gd name="connsiteX292" fmla="*/ 1423908 w 12048225"/>
              <a:gd name="connsiteY292" fmla="*/ 683425 h 6857999"/>
              <a:gd name="connsiteX293" fmla="*/ 1455779 w 12048225"/>
              <a:gd name="connsiteY293" fmla="*/ 716764 h 6857999"/>
              <a:gd name="connsiteX294" fmla="*/ 1541076 w 12048225"/>
              <a:gd name="connsiteY294" fmla="*/ 716712 h 6857999"/>
              <a:gd name="connsiteX295" fmla="*/ 1570724 w 12048225"/>
              <a:gd name="connsiteY295" fmla="*/ 685847 h 6857999"/>
              <a:gd name="connsiteX296" fmla="*/ 1541076 w 12048225"/>
              <a:gd name="connsiteY296" fmla="*/ 654871 h 6857999"/>
              <a:gd name="connsiteX297" fmla="*/ 1493453 w 12048225"/>
              <a:gd name="connsiteY297" fmla="*/ 654871 h 6857999"/>
              <a:gd name="connsiteX298" fmla="*/ 1493461 w 12048225"/>
              <a:gd name="connsiteY298" fmla="*/ 473234 h 6857999"/>
              <a:gd name="connsiteX299" fmla="*/ 1458691 w 12048225"/>
              <a:gd name="connsiteY299" fmla="*/ 440967 h 6857999"/>
              <a:gd name="connsiteX300" fmla="*/ 1547657 w 12048225"/>
              <a:gd name="connsiteY300" fmla="*/ 427959 h 6857999"/>
              <a:gd name="connsiteX301" fmla="*/ 1515779 w 12048225"/>
              <a:gd name="connsiteY301" fmla="*/ 461268 h 6857999"/>
              <a:gd name="connsiteX302" fmla="*/ 1547657 w 12048225"/>
              <a:gd name="connsiteY302" fmla="*/ 494599 h 6857999"/>
              <a:gd name="connsiteX303" fmla="*/ 1583725 w 12048225"/>
              <a:gd name="connsiteY303" fmla="*/ 494548 h 6857999"/>
              <a:gd name="connsiteX304" fmla="*/ 1583725 w 12048225"/>
              <a:gd name="connsiteY304" fmla="*/ 682288 h 6857999"/>
              <a:gd name="connsiteX305" fmla="*/ 1620812 w 12048225"/>
              <a:gd name="connsiteY305" fmla="*/ 718561 h 6857999"/>
              <a:gd name="connsiteX306" fmla="*/ 1657885 w 12048225"/>
              <a:gd name="connsiteY306" fmla="*/ 682288 h 6857999"/>
              <a:gd name="connsiteX307" fmla="*/ 1657885 w 12048225"/>
              <a:gd name="connsiteY307" fmla="*/ 494540 h 6857999"/>
              <a:gd name="connsiteX308" fmla="*/ 1693945 w 12048225"/>
              <a:gd name="connsiteY308" fmla="*/ 494621 h 6857999"/>
              <a:gd name="connsiteX309" fmla="*/ 1725816 w 12048225"/>
              <a:gd name="connsiteY309" fmla="*/ 461283 h 6857999"/>
              <a:gd name="connsiteX310" fmla="*/ 1693945 w 12048225"/>
              <a:gd name="connsiteY310" fmla="*/ 427974 h 6857999"/>
              <a:gd name="connsiteX311" fmla="*/ 0 w 12048225"/>
              <a:gd name="connsiteY311" fmla="*/ 0 h 6857999"/>
              <a:gd name="connsiteX312" fmla="*/ 12048225 w 12048225"/>
              <a:gd name="connsiteY312" fmla="*/ 0 h 6857999"/>
              <a:gd name="connsiteX313" fmla="*/ 12048225 w 12048225"/>
              <a:gd name="connsiteY313" fmla="*/ 6857999 h 6857999"/>
              <a:gd name="connsiteX314" fmla="*/ 0 w 12048225"/>
              <a:gd name="connsiteY314"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Lst>
            <a:rect l="l" t="t" r="r" b="b"/>
            <a:pathLst>
              <a:path w="12048225" h="6857999">
                <a:moveTo>
                  <a:pt x="1523607" y="782487"/>
                </a:moveTo>
                <a:cubicBezTo>
                  <a:pt x="1529081" y="782487"/>
                  <a:pt x="1532096" y="787160"/>
                  <a:pt x="1532096" y="792773"/>
                </a:cubicBezTo>
                <a:cubicBezTo>
                  <a:pt x="1532096" y="798371"/>
                  <a:pt x="1529081" y="803044"/>
                  <a:pt x="1523607" y="803044"/>
                </a:cubicBezTo>
                <a:cubicBezTo>
                  <a:pt x="1518134" y="803044"/>
                  <a:pt x="1515119" y="798371"/>
                  <a:pt x="1515119" y="792765"/>
                </a:cubicBezTo>
                <a:cubicBezTo>
                  <a:pt x="1515119" y="787160"/>
                  <a:pt x="1518134" y="782487"/>
                  <a:pt x="1523607" y="782487"/>
                </a:cubicBezTo>
                <a:close/>
                <a:moveTo>
                  <a:pt x="1392873" y="782487"/>
                </a:moveTo>
                <a:cubicBezTo>
                  <a:pt x="1398347" y="782487"/>
                  <a:pt x="1401362" y="787160"/>
                  <a:pt x="1401362" y="792773"/>
                </a:cubicBezTo>
                <a:cubicBezTo>
                  <a:pt x="1401362" y="798378"/>
                  <a:pt x="1398347" y="803044"/>
                  <a:pt x="1392873" y="803044"/>
                </a:cubicBezTo>
                <a:cubicBezTo>
                  <a:pt x="1387400" y="803044"/>
                  <a:pt x="1384385" y="798378"/>
                  <a:pt x="1384385" y="792765"/>
                </a:cubicBezTo>
                <a:cubicBezTo>
                  <a:pt x="1384385" y="787160"/>
                  <a:pt x="1387400" y="782487"/>
                  <a:pt x="1392873" y="782487"/>
                </a:cubicBezTo>
                <a:close/>
                <a:moveTo>
                  <a:pt x="1105228" y="782487"/>
                </a:moveTo>
                <a:cubicBezTo>
                  <a:pt x="1110694" y="782487"/>
                  <a:pt x="1113716" y="787160"/>
                  <a:pt x="1113716" y="792773"/>
                </a:cubicBezTo>
                <a:cubicBezTo>
                  <a:pt x="1113716" y="798371"/>
                  <a:pt x="1110694" y="803044"/>
                  <a:pt x="1105228" y="803044"/>
                </a:cubicBezTo>
                <a:cubicBezTo>
                  <a:pt x="1099747" y="803044"/>
                  <a:pt x="1096739" y="798371"/>
                  <a:pt x="1096739" y="792765"/>
                </a:cubicBezTo>
                <a:cubicBezTo>
                  <a:pt x="1096739" y="787160"/>
                  <a:pt x="1099747" y="782487"/>
                  <a:pt x="1105228" y="782487"/>
                </a:cubicBezTo>
                <a:close/>
                <a:moveTo>
                  <a:pt x="1606351" y="781085"/>
                </a:moveTo>
                <a:cubicBezTo>
                  <a:pt x="1611194" y="781085"/>
                  <a:pt x="1614363" y="785678"/>
                  <a:pt x="1614363" y="788407"/>
                </a:cubicBezTo>
                <a:lnTo>
                  <a:pt x="1598340" y="788407"/>
                </a:lnTo>
                <a:cubicBezTo>
                  <a:pt x="1598340" y="785678"/>
                  <a:pt x="1601509" y="781085"/>
                  <a:pt x="1606351" y="781085"/>
                </a:cubicBezTo>
                <a:close/>
                <a:moveTo>
                  <a:pt x="1349241" y="781085"/>
                </a:moveTo>
                <a:cubicBezTo>
                  <a:pt x="1354084" y="781085"/>
                  <a:pt x="1357253" y="785678"/>
                  <a:pt x="1357253" y="788407"/>
                </a:cubicBezTo>
                <a:lnTo>
                  <a:pt x="1341230" y="788407"/>
                </a:lnTo>
                <a:cubicBezTo>
                  <a:pt x="1341230" y="785678"/>
                  <a:pt x="1344407" y="781085"/>
                  <a:pt x="1349241" y="781085"/>
                </a:cubicBezTo>
                <a:close/>
                <a:moveTo>
                  <a:pt x="1238023" y="781085"/>
                </a:moveTo>
                <a:cubicBezTo>
                  <a:pt x="1242858" y="781085"/>
                  <a:pt x="1246035" y="785678"/>
                  <a:pt x="1246035" y="788407"/>
                </a:cubicBezTo>
                <a:lnTo>
                  <a:pt x="1230012" y="788407"/>
                </a:lnTo>
                <a:cubicBezTo>
                  <a:pt x="1230012" y="785678"/>
                  <a:pt x="1233181" y="781085"/>
                  <a:pt x="1238023" y="781085"/>
                </a:cubicBezTo>
                <a:close/>
                <a:moveTo>
                  <a:pt x="1645699" y="770814"/>
                </a:moveTo>
                <a:cubicBezTo>
                  <a:pt x="1635779" y="770814"/>
                  <a:pt x="1629748" y="777666"/>
                  <a:pt x="1629748" y="784592"/>
                </a:cubicBezTo>
                <a:cubicBezTo>
                  <a:pt x="1629748" y="791129"/>
                  <a:pt x="1633160" y="793470"/>
                  <a:pt x="1639506" y="796038"/>
                </a:cubicBezTo>
                <a:cubicBezTo>
                  <a:pt x="1646410" y="798840"/>
                  <a:pt x="1649110" y="799075"/>
                  <a:pt x="1649110" y="801570"/>
                </a:cubicBezTo>
                <a:cubicBezTo>
                  <a:pt x="1649110" y="802809"/>
                  <a:pt x="1648156" y="803976"/>
                  <a:pt x="1645618" y="803976"/>
                </a:cubicBezTo>
                <a:cubicBezTo>
                  <a:pt x="1640299" y="803976"/>
                  <a:pt x="1637606" y="800476"/>
                  <a:pt x="1633718" y="800476"/>
                </a:cubicBezTo>
                <a:cubicBezTo>
                  <a:pt x="1630944" y="800476"/>
                  <a:pt x="1628641" y="802890"/>
                  <a:pt x="1628641" y="806316"/>
                </a:cubicBezTo>
                <a:cubicBezTo>
                  <a:pt x="1628641" y="811687"/>
                  <a:pt x="1637364" y="814724"/>
                  <a:pt x="1645141" y="814724"/>
                </a:cubicBezTo>
                <a:cubicBezTo>
                  <a:pt x="1653630" y="814724"/>
                  <a:pt x="1661010" y="809662"/>
                  <a:pt x="1661010" y="801100"/>
                </a:cubicBezTo>
                <a:cubicBezTo>
                  <a:pt x="1661010" y="787784"/>
                  <a:pt x="1641649" y="788877"/>
                  <a:pt x="1641649" y="784123"/>
                </a:cubicBezTo>
                <a:cubicBezTo>
                  <a:pt x="1641649" y="782333"/>
                  <a:pt x="1643241" y="781555"/>
                  <a:pt x="1644906" y="781555"/>
                </a:cubicBezTo>
                <a:cubicBezTo>
                  <a:pt x="1648714" y="781555"/>
                  <a:pt x="1652360" y="784592"/>
                  <a:pt x="1654818" y="784592"/>
                </a:cubicBezTo>
                <a:cubicBezTo>
                  <a:pt x="1657753" y="784592"/>
                  <a:pt x="1659976" y="782487"/>
                  <a:pt x="1659976" y="779456"/>
                </a:cubicBezTo>
                <a:cubicBezTo>
                  <a:pt x="1659976" y="773147"/>
                  <a:pt x="1650695" y="770814"/>
                  <a:pt x="1645699" y="770814"/>
                </a:cubicBezTo>
                <a:close/>
                <a:moveTo>
                  <a:pt x="1606667" y="770814"/>
                </a:moveTo>
                <a:cubicBezTo>
                  <a:pt x="1593974" y="770814"/>
                  <a:pt x="1585009" y="781093"/>
                  <a:pt x="1585009" y="792765"/>
                </a:cubicBezTo>
                <a:cubicBezTo>
                  <a:pt x="1585009" y="804988"/>
                  <a:pt x="1593343" y="814724"/>
                  <a:pt x="1606667" y="814724"/>
                </a:cubicBezTo>
                <a:cubicBezTo>
                  <a:pt x="1616029" y="814724"/>
                  <a:pt x="1626102" y="810829"/>
                  <a:pt x="1626102" y="804908"/>
                </a:cubicBezTo>
                <a:cubicBezTo>
                  <a:pt x="1626102" y="801797"/>
                  <a:pt x="1623725" y="799699"/>
                  <a:pt x="1620952" y="799699"/>
                </a:cubicBezTo>
                <a:cubicBezTo>
                  <a:pt x="1618090" y="799699"/>
                  <a:pt x="1614363" y="803514"/>
                  <a:pt x="1608259" y="803514"/>
                </a:cubicBezTo>
                <a:cubicBezTo>
                  <a:pt x="1600321" y="803514"/>
                  <a:pt x="1598340" y="799302"/>
                  <a:pt x="1598340" y="796735"/>
                </a:cubicBezTo>
                <a:lnTo>
                  <a:pt x="1620710" y="796735"/>
                </a:lnTo>
                <a:cubicBezTo>
                  <a:pt x="1624679" y="796735"/>
                  <a:pt x="1626740" y="795729"/>
                  <a:pt x="1626740" y="791445"/>
                </a:cubicBezTo>
                <a:cubicBezTo>
                  <a:pt x="1626740" y="780858"/>
                  <a:pt x="1618883" y="770814"/>
                  <a:pt x="1606667" y="770814"/>
                </a:cubicBezTo>
                <a:close/>
                <a:moveTo>
                  <a:pt x="1521861" y="770814"/>
                </a:moveTo>
                <a:cubicBezTo>
                  <a:pt x="1511076" y="770814"/>
                  <a:pt x="1502742" y="780542"/>
                  <a:pt x="1502742" y="792765"/>
                </a:cubicBezTo>
                <a:cubicBezTo>
                  <a:pt x="1502742" y="804988"/>
                  <a:pt x="1511076" y="814724"/>
                  <a:pt x="1521861" y="814724"/>
                </a:cubicBezTo>
                <a:cubicBezTo>
                  <a:pt x="1526542" y="814724"/>
                  <a:pt x="1529719" y="813404"/>
                  <a:pt x="1532492" y="810058"/>
                </a:cubicBezTo>
                <a:cubicBezTo>
                  <a:pt x="1533365" y="811922"/>
                  <a:pt x="1535273" y="813947"/>
                  <a:pt x="1538288" y="813947"/>
                </a:cubicBezTo>
                <a:cubicBezTo>
                  <a:pt x="1541935" y="813947"/>
                  <a:pt x="1544473" y="811144"/>
                  <a:pt x="1544473" y="807637"/>
                </a:cubicBezTo>
                <a:lnTo>
                  <a:pt x="1544473" y="777901"/>
                </a:lnTo>
                <a:cubicBezTo>
                  <a:pt x="1544473" y="774394"/>
                  <a:pt x="1541935" y="771591"/>
                  <a:pt x="1538288" y="771591"/>
                </a:cubicBezTo>
                <a:cubicBezTo>
                  <a:pt x="1535273" y="771591"/>
                  <a:pt x="1533365" y="773609"/>
                  <a:pt x="1532492" y="775480"/>
                </a:cubicBezTo>
                <a:cubicBezTo>
                  <a:pt x="1529719" y="772134"/>
                  <a:pt x="1526542" y="770814"/>
                  <a:pt x="1521861" y="770814"/>
                </a:cubicBezTo>
                <a:close/>
                <a:moveTo>
                  <a:pt x="1349564" y="770814"/>
                </a:moveTo>
                <a:cubicBezTo>
                  <a:pt x="1336872" y="770814"/>
                  <a:pt x="1327906" y="781093"/>
                  <a:pt x="1327906" y="792765"/>
                </a:cubicBezTo>
                <a:cubicBezTo>
                  <a:pt x="1327906" y="804988"/>
                  <a:pt x="1336233" y="814724"/>
                  <a:pt x="1349564" y="814724"/>
                </a:cubicBezTo>
                <a:cubicBezTo>
                  <a:pt x="1358926" y="814724"/>
                  <a:pt x="1368999" y="810829"/>
                  <a:pt x="1368999" y="804908"/>
                </a:cubicBezTo>
                <a:cubicBezTo>
                  <a:pt x="1368999" y="801797"/>
                  <a:pt x="1366615" y="799699"/>
                  <a:pt x="1363842" y="799699"/>
                </a:cubicBezTo>
                <a:cubicBezTo>
                  <a:pt x="1360988" y="799699"/>
                  <a:pt x="1357253" y="803514"/>
                  <a:pt x="1351149" y="803514"/>
                </a:cubicBezTo>
                <a:cubicBezTo>
                  <a:pt x="1343218" y="803514"/>
                  <a:pt x="1341230" y="799302"/>
                  <a:pt x="1341230" y="796735"/>
                </a:cubicBezTo>
                <a:lnTo>
                  <a:pt x="1363600" y="796735"/>
                </a:lnTo>
                <a:cubicBezTo>
                  <a:pt x="1367569" y="796735"/>
                  <a:pt x="1369630" y="795729"/>
                  <a:pt x="1369630" y="791445"/>
                </a:cubicBezTo>
                <a:cubicBezTo>
                  <a:pt x="1369630" y="780858"/>
                  <a:pt x="1361780" y="770814"/>
                  <a:pt x="1349564" y="770814"/>
                </a:cubicBezTo>
                <a:close/>
                <a:moveTo>
                  <a:pt x="1238339" y="770814"/>
                </a:moveTo>
                <a:cubicBezTo>
                  <a:pt x="1225646" y="770814"/>
                  <a:pt x="1216681" y="781093"/>
                  <a:pt x="1216681" y="792765"/>
                </a:cubicBezTo>
                <a:cubicBezTo>
                  <a:pt x="1216681" y="804988"/>
                  <a:pt x="1225015" y="814724"/>
                  <a:pt x="1238339" y="814724"/>
                </a:cubicBezTo>
                <a:cubicBezTo>
                  <a:pt x="1247700" y="814724"/>
                  <a:pt x="1257774" y="810829"/>
                  <a:pt x="1257774" y="804908"/>
                </a:cubicBezTo>
                <a:cubicBezTo>
                  <a:pt x="1257774" y="801797"/>
                  <a:pt x="1255397" y="799699"/>
                  <a:pt x="1252623" y="799699"/>
                </a:cubicBezTo>
                <a:cubicBezTo>
                  <a:pt x="1249762" y="799699"/>
                  <a:pt x="1246035" y="803514"/>
                  <a:pt x="1239923" y="803514"/>
                </a:cubicBezTo>
                <a:cubicBezTo>
                  <a:pt x="1231992" y="803514"/>
                  <a:pt x="1230012" y="799302"/>
                  <a:pt x="1230012" y="796735"/>
                </a:cubicBezTo>
                <a:lnTo>
                  <a:pt x="1252381" y="796735"/>
                </a:lnTo>
                <a:cubicBezTo>
                  <a:pt x="1256351" y="796735"/>
                  <a:pt x="1258412" y="795729"/>
                  <a:pt x="1258412" y="791445"/>
                </a:cubicBezTo>
                <a:cubicBezTo>
                  <a:pt x="1258412" y="780858"/>
                  <a:pt x="1250554" y="770814"/>
                  <a:pt x="1238339" y="770814"/>
                </a:cubicBezTo>
                <a:close/>
                <a:moveTo>
                  <a:pt x="1197253" y="770814"/>
                </a:moveTo>
                <a:cubicBezTo>
                  <a:pt x="1191934" y="770814"/>
                  <a:pt x="1188595" y="772443"/>
                  <a:pt x="1186614" y="775480"/>
                </a:cubicBezTo>
                <a:cubicBezTo>
                  <a:pt x="1185510" y="773068"/>
                  <a:pt x="1183082" y="771539"/>
                  <a:pt x="1180430" y="771584"/>
                </a:cubicBezTo>
                <a:cubicBezTo>
                  <a:pt x="1176783" y="771584"/>
                  <a:pt x="1174245" y="774394"/>
                  <a:pt x="1174245" y="777894"/>
                </a:cubicBezTo>
                <a:lnTo>
                  <a:pt x="1174245" y="807637"/>
                </a:lnTo>
                <a:cubicBezTo>
                  <a:pt x="1174245" y="811144"/>
                  <a:pt x="1176783" y="813947"/>
                  <a:pt x="1180430" y="813947"/>
                </a:cubicBezTo>
                <a:cubicBezTo>
                  <a:pt x="1184076" y="813947"/>
                  <a:pt x="1186614" y="811144"/>
                  <a:pt x="1186614" y="807637"/>
                </a:cubicBezTo>
                <a:lnTo>
                  <a:pt x="1186614" y="788415"/>
                </a:lnTo>
                <a:cubicBezTo>
                  <a:pt x="1186614" y="784211"/>
                  <a:pt x="1189153" y="781093"/>
                  <a:pt x="1193438" y="781093"/>
                </a:cubicBezTo>
                <a:cubicBezTo>
                  <a:pt x="1197722" y="781093"/>
                  <a:pt x="1200261" y="784211"/>
                  <a:pt x="1200261" y="788415"/>
                </a:cubicBezTo>
                <a:lnTo>
                  <a:pt x="1200261" y="807637"/>
                </a:lnTo>
                <a:cubicBezTo>
                  <a:pt x="1200261" y="811144"/>
                  <a:pt x="1202799" y="813947"/>
                  <a:pt x="1206453" y="813947"/>
                </a:cubicBezTo>
                <a:cubicBezTo>
                  <a:pt x="1210099" y="813947"/>
                  <a:pt x="1212638" y="811144"/>
                  <a:pt x="1212638" y="807637"/>
                </a:cubicBezTo>
                <a:lnTo>
                  <a:pt x="1212638" y="785135"/>
                </a:lnTo>
                <a:cubicBezTo>
                  <a:pt x="1212638" y="775172"/>
                  <a:pt x="1205815" y="770814"/>
                  <a:pt x="1197253" y="770814"/>
                </a:cubicBezTo>
                <a:close/>
                <a:moveTo>
                  <a:pt x="1153144" y="770814"/>
                </a:moveTo>
                <a:cubicBezTo>
                  <a:pt x="1147825" y="770814"/>
                  <a:pt x="1144487" y="772443"/>
                  <a:pt x="1142506" y="775480"/>
                </a:cubicBezTo>
                <a:cubicBezTo>
                  <a:pt x="1141401" y="773068"/>
                  <a:pt x="1138973" y="771539"/>
                  <a:pt x="1136321" y="771584"/>
                </a:cubicBezTo>
                <a:cubicBezTo>
                  <a:pt x="1132675" y="771584"/>
                  <a:pt x="1130129" y="774394"/>
                  <a:pt x="1130129" y="777894"/>
                </a:cubicBezTo>
                <a:lnTo>
                  <a:pt x="1130136" y="777894"/>
                </a:lnTo>
                <a:lnTo>
                  <a:pt x="1130136" y="807637"/>
                </a:lnTo>
                <a:cubicBezTo>
                  <a:pt x="1130136" y="811144"/>
                  <a:pt x="1132675" y="813947"/>
                  <a:pt x="1136321" y="813947"/>
                </a:cubicBezTo>
                <a:cubicBezTo>
                  <a:pt x="1139967" y="813947"/>
                  <a:pt x="1142506" y="811144"/>
                  <a:pt x="1142506" y="807637"/>
                </a:cubicBezTo>
                <a:lnTo>
                  <a:pt x="1142506" y="788415"/>
                </a:lnTo>
                <a:cubicBezTo>
                  <a:pt x="1142506" y="784211"/>
                  <a:pt x="1145044" y="781093"/>
                  <a:pt x="1149329" y="781093"/>
                </a:cubicBezTo>
                <a:cubicBezTo>
                  <a:pt x="1153614" y="781093"/>
                  <a:pt x="1156152" y="784211"/>
                  <a:pt x="1156152" y="788415"/>
                </a:cubicBezTo>
                <a:lnTo>
                  <a:pt x="1156152" y="807637"/>
                </a:lnTo>
                <a:cubicBezTo>
                  <a:pt x="1156152" y="811144"/>
                  <a:pt x="1158691" y="813947"/>
                  <a:pt x="1162344" y="813947"/>
                </a:cubicBezTo>
                <a:cubicBezTo>
                  <a:pt x="1165991" y="813947"/>
                  <a:pt x="1168529" y="811144"/>
                  <a:pt x="1168529" y="807637"/>
                </a:cubicBezTo>
                <a:lnTo>
                  <a:pt x="1168529" y="785135"/>
                </a:lnTo>
                <a:cubicBezTo>
                  <a:pt x="1168529" y="775172"/>
                  <a:pt x="1161706" y="770814"/>
                  <a:pt x="1153144" y="770814"/>
                </a:cubicBezTo>
                <a:close/>
                <a:moveTo>
                  <a:pt x="1105228" y="770814"/>
                </a:moveTo>
                <a:cubicBezTo>
                  <a:pt x="1092689" y="770814"/>
                  <a:pt x="1084362" y="780542"/>
                  <a:pt x="1084362" y="792765"/>
                </a:cubicBezTo>
                <a:cubicBezTo>
                  <a:pt x="1084362" y="804988"/>
                  <a:pt x="1092689" y="814724"/>
                  <a:pt x="1105228" y="814724"/>
                </a:cubicBezTo>
                <a:cubicBezTo>
                  <a:pt x="1117759" y="814724"/>
                  <a:pt x="1126086" y="804988"/>
                  <a:pt x="1126086" y="792765"/>
                </a:cubicBezTo>
                <a:cubicBezTo>
                  <a:pt x="1126086" y="780542"/>
                  <a:pt x="1117759" y="770814"/>
                  <a:pt x="1105228" y="770814"/>
                </a:cubicBezTo>
                <a:close/>
                <a:moveTo>
                  <a:pt x="1569147" y="770806"/>
                </a:moveTo>
                <a:lnTo>
                  <a:pt x="1569147" y="770814"/>
                </a:lnTo>
                <a:cubicBezTo>
                  <a:pt x="1556608" y="770814"/>
                  <a:pt x="1548281" y="780542"/>
                  <a:pt x="1548281" y="792765"/>
                </a:cubicBezTo>
                <a:cubicBezTo>
                  <a:pt x="1548281" y="804988"/>
                  <a:pt x="1556608" y="814724"/>
                  <a:pt x="1569147" y="814724"/>
                </a:cubicBezTo>
                <a:cubicBezTo>
                  <a:pt x="1574062" y="814724"/>
                  <a:pt x="1583820" y="812391"/>
                  <a:pt x="1583820" y="806316"/>
                </a:cubicBezTo>
                <a:cubicBezTo>
                  <a:pt x="1583820" y="803749"/>
                  <a:pt x="1581597" y="800939"/>
                  <a:pt x="1578743" y="800939"/>
                </a:cubicBezTo>
                <a:cubicBezTo>
                  <a:pt x="1576924" y="800939"/>
                  <a:pt x="1574459" y="803044"/>
                  <a:pt x="1569147" y="803044"/>
                </a:cubicBezTo>
                <a:cubicBezTo>
                  <a:pt x="1563673" y="803044"/>
                  <a:pt x="1560658" y="798371"/>
                  <a:pt x="1560658" y="792765"/>
                </a:cubicBezTo>
                <a:cubicBezTo>
                  <a:pt x="1560658" y="787160"/>
                  <a:pt x="1563593" y="782487"/>
                  <a:pt x="1569858" y="782487"/>
                </a:cubicBezTo>
                <a:cubicBezTo>
                  <a:pt x="1574701" y="782487"/>
                  <a:pt x="1575574" y="784512"/>
                  <a:pt x="1578743" y="784512"/>
                </a:cubicBezTo>
                <a:cubicBezTo>
                  <a:pt x="1581597" y="784512"/>
                  <a:pt x="1583820" y="782098"/>
                  <a:pt x="1583820" y="778826"/>
                </a:cubicBezTo>
                <a:cubicBezTo>
                  <a:pt x="1583820" y="772369"/>
                  <a:pt x="1574701" y="770806"/>
                  <a:pt x="1569147" y="770806"/>
                </a:cubicBezTo>
                <a:close/>
                <a:moveTo>
                  <a:pt x="1281655" y="770806"/>
                </a:moveTo>
                <a:lnTo>
                  <a:pt x="1281655" y="770814"/>
                </a:lnTo>
                <a:cubicBezTo>
                  <a:pt x="1269124" y="770814"/>
                  <a:pt x="1260789" y="780542"/>
                  <a:pt x="1260789" y="792765"/>
                </a:cubicBezTo>
                <a:cubicBezTo>
                  <a:pt x="1260789" y="804988"/>
                  <a:pt x="1269124" y="814724"/>
                  <a:pt x="1281655" y="814724"/>
                </a:cubicBezTo>
                <a:cubicBezTo>
                  <a:pt x="1286571" y="814724"/>
                  <a:pt x="1296329" y="812391"/>
                  <a:pt x="1296329" y="806316"/>
                </a:cubicBezTo>
                <a:cubicBezTo>
                  <a:pt x="1296329" y="803749"/>
                  <a:pt x="1294113" y="800939"/>
                  <a:pt x="1291252" y="800939"/>
                </a:cubicBezTo>
                <a:cubicBezTo>
                  <a:pt x="1289432" y="800939"/>
                  <a:pt x="1286967" y="803044"/>
                  <a:pt x="1281655" y="803044"/>
                </a:cubicBezTo>
                <a:cubicBezTo>
                  <a:pt x="1276182" y="803044"/>
                  <a:pt x="1273166" y="798371"/>
                  <a:pt x="1273166" y="792765"/>
                </a:cubicBezTo>
                <a:cubicBezTo>
                  <a:pt x="1273166" y="787160"/>
                  <a:pt x="1276101" y="782487"/>
                  <a:pt x="1282367" y="782487"/>
                </a:cubicBezTo>
                <a:cubicBezTo>
                  <a:pt x="1287209" y="782487"/>
                  <a:pt x="1288082" y="784512"/>
                  <a:pt x="1291252" y="784512"/>
                </a:cubicBezTo>
                <a:cubicBezTo>
                  <a:pt x="1294113" y="784512"/>
                  <a:pt x="1296329" y="782098"/>
                  <a:pt x="1296329" y="778826"/>
                </a:cubicBezTo>
                <a:cubicBezTo>
                  <a:pt x="1296329" y="772369"/>
                  <a:pt x="1287209" y="770806"/>
                  <a:pt x="1281655" y="770806"/>
                </a:cubicBezTo>
                <a:close/>
                <a:moveTo>
                  <a:pt x="1454355" y="769251"/>
                </a:moveTo>
                <a:lnTo>
                  <a:pt x="1461259" y="769251"/>
                </a:lnTo>
                <a:cubicBezTo>
                  <a:pt x="1466336" y="769251"/>
                  <a:pt x="1469741" y="771900"/>
                  <a:pt x="1469741" y="776881"/>
                </a:cubicBezTo>
                <a:cubicBezTo>
                  <a:pt x="1469741" y="780777"/>
                  <a:pt x="1466733" y="784438"/>
                  <a:pt x="1461259" y="784438"/>
                </a:cubicBezTo>
                <a:lnTo>
                  <a:pt x="1454355" y="784438"/>
                </a:lnTo>
                <a:close/>
                <a:moveTo>
                  <a:pt x="1447928" y="758040"/>
                </a:moveTo>
                <a:cubicBezTo>
                  <a:pt x="1444598" y="758040"/>
                  <a:pt x="1441501" y="760300"/>
                  <a:pt x="1441501" y="764350"/>
                </a:cubicBezTo>
                <a:lnTo>
                  <a:pt x="1441501" y="807248"/>
                </a:lnTo>
                <a:cubicBezTo>
                  <a:pt x="1441501" y="811687"/>
                  <a:pt x="1444201" y="813947"/>
                  <a:pt x="1447928" y="813947"/>
                </a:cubicBezTo>
                <a:cubicBezTo>
                  <a:pt x="1451655" y="813947"/>
                  <a:pt x="1454355" y="811687"/>
                  <a:pt x="1454355" y="807248"/>
                </a:cubicBezTo>
                <a:lnTo>
                  <a:pt x="1454355" y="795649"/>
                </a:lnTo>
                <a:lnTo>
                  <a:pt x="1464113" y="795649"/>
                </a:lnTo>
                <a:cubicBezTo>
                  <a:pt x="1476329" y="795649"/>
                  <a:pt x="1483072" y="787703"/>
                  <a:pt x="1483072" y="776881"/>
                </a:cubicBezTo>
                <a:cubicBezTo>
                  <a:pt x="1483072" y="764350"/>
                  <a:pt x="1473629" y="758040"/>
                  <a:pt x="1463717" y="758040"/>
                </a:cubicBezTo>
                <a:close/>
                <a:moveTo>
                  <a:pt x="1312514" y="757806"/>
                </a:moveTo>
                <a:cubicBezTo>
                  <a:pt x="1308867" y="757806"/>
                  <a:pt x="1306329" y="760608"/>
                  <a:pt x="1306329" y="764115"/>
                </a:cubicBezTo>
                <a:lnTo>
                  <a:pt x="1306329" y="772054"/>
                </a:lnTo>
                <a:lnTo>
                  <a:pt x="1304898" y="772054"/>
                </a:lnTo>
                <a:cubicBezTo>
                  <a:pt x="1300929" y="772054"/>
                  <a:pt x="1298390" y="773771"/>
                  <a:pt x="1298390" y="777659"/>
                </a:cubicBezTo>
                <a:cubicBezTo>
                  <a:pt x="1298390" y="781555"/>
                  <a:pt x="1300929" y="783264"/>
                  <a:pt x="1304898" y="783264"/>
                </a:cubicBezTo>
                <a:lnTo>
                  <a:pt x="1306329" y="783264"/>
                </a:lnTo>
                <a:lnTo>
                  <a:pt x="1306329" y="807637"/>
                </a:lnTo>
                <a:cubicBezTo>
                  <a:pt x="1306329" y="811144"/>
                  <a:pt x="1308867" y="813947"/>
                  <a:pt x="1312514" y="813947"/>
                </a:cubicBezTo>
                <a:cubicBezTo>
                  <a:pt x="1316160" y="813947"/>
                  <a:pt x="1318706" y="811144"/>
                  <a:pt x="1318706" y="807637"/>
                </a:cubicBezTo>
                <a:lnTo>
                  <a:pt x="1318706" y="783264"/>
                </a:lnTo>
                <a:lnTo>
                  <a:pt x="1322110" y="783264"/>
                </a:lnTo>
                <a:cubicBezTo>
                  <a:pt x="1326079" y="783264"/>
                  <a:pt x="1328618" y="781555"/>
                  <a:pt x="1328618" y="777666"/>
                </a:cubicBezTo>
                <a:cubicBezTo>
                  <a:pt x="1328618" y="773771"/>
                  <a:pt x="1326079" y="772054"/>
                  <a:pt x="1322110" y="772054"/>
                </a:cubicBezTo>
                <a:lnTo>
                  <a:pt x="1318706" y="772054"/>
                </a:lnTo>
                <a:lnTo>
                  <a:pt x="1318706" y="764115"/>
                </a:lnTo>
                <a:cubicBezTo>
                  <a:pt x="1318706" y="760608"/>
                  <a:pt x="1316160" y="757806"/>
                  <a:pt x="1312514" y="757806"/>
                </a:cubicBezTo>
                <a:close/>
                <a:moveTo>
                  <a:pt x="1065800" y="756793"/>
                </a:moveTo>
                <a:cubicBezTo>
                  <a:pt x="1048822" y="756793"/>
                  <a:pt x="1037795" y="768943"/>
                  <a:pt x="1037795" y="785759"/>
                </a:cubicBezTo>
                <a:cubicBezTo>
                  <a:pt x="1037795" y="801643"/>
                  <a:pt x="1047788" y="814724"/>
                  <a:pt x="1065558" y="814724"/>
                </a:cubicBezTo>
                <a:cubicBezTo>
                  <a:pt x="1072623" y="814724"/>
                  <a:pt x="1083335" y="812311"/>
                  <a:pt x="1083335" y="805377"/>
                </a:cubicBezTo>
                <a:cubicBezTo>
                  <a:pt x="1083335" y="803749"/>
                  <a:pt x="1082696" y="799545"/>
                  <a:pt x="1077627" y="799545"/>
                </a:cubicBezTo>
                <a:cubicBezTo>
                  <a:pt x="1074288" y="799545"/>
                  <a:pt x="1073019" y="802112"/>
                  <a:pt x="1065007" y="802112"/>
                </a:cubicBezTo>
                <a:cubicBezTo>
                  <a:pt x="1056196" y="802112"/>
                  <a:pt x="1051596" y="794563"/>
                  <a:pt x="1051596" y="785759"/>
                </a:cubicBezTo>
                <a:cubicBezTo>
                  <a:pt x="1051596" y="777197"/>
                  <a:pt x="1055726" y="768943"/>
                  <a:pt x="1066115" y="768943"/>
                </a:cubicBezTo>
                <a:cubicBezTo>
                  <a:pt x="1071112" y="768943"/>
                  <a:pt x="1074288" y="771591"/>
                  <a:pt x="1077304" y="771591"/>
                </a:cubicBezTo>
                <a:cubicBezTo>
                  <a:pt x="1080635" y="771591"/>
                  <a:pt x="1082858" y="768627"/>
                  <a:pt x="1082858" y="765597"/>
                </a:cubicBezTo>
                <a:cubicBezTo>
                  <a:pt x="1082858" y="758972"/>
                  <a:pt x="1073577" y="756793"/>
                  <a:pt x="1065800" y="756793"/>
                </a:cubicBezTo>
                <a:close/>
                <a:moveTo>
                  <a:pt x="1492749" y="753521"/>
                </a:moveTo>
                <a:cubicBezTo>
                  <a:pt x="1489102" y="753521"/>
                  <a:pt x="1486564" y="756331"/>
                  <a:pt x="1486564" y="759831"/>
                </a:cubicBezTo>
                <a:lnTo>
                  <a:pt x="1486564" y="807637"/>
                </a:lnTo>
                <a:cubicBezTo>
                  <a:pt x="1486564" y="811144"/>
                  <a:pt x="1489102" y="813947"/>
                  <a:pt x="1492749" y="813947"/>
                </a:cubicBezTo>
                <a:cubicBezTo>
                  <a:pt x="1496402" y="813947"/>
                  <a:pt x="1498941" y="811144"/>
                  <a:pt x="1498941" y="807637"/>
                </a:cubicBezTo>
                <a:lnTo>
                  <a:pt x="1498941" y="759831"/>
                </a:lnTo>
                <a:cubicBezTo>
                  <a:pt x="1498941" y="756331"/>
                  <a:pt x="1496402" y="753521"/>
                  <a:pt x="1492749" y="753521"/>
                </a:cubicBezTo>
                <a:close/>
                <a:moveTo>
                  <a:pt x="1407547" y="753521"/>
                </a:moveTo>
                <a:cubicBezTo>
                  <a:pt x="1403900" y="753521"/>
                  <a:pt x="1401362" y="756331"/>
                  <a:pt x="1401362" y="759831"/>
                </a:cubicBezTo>
                <a:lnTo>
                  <a:pt x="1401362" y="774240"/>
                </a:lnTo>
                <a:cubicBezTo>
                  <a:pt x="1399139" y="772443"/>
                  <a:pt x="1396446" y="770814"/>
                  <a:pt x="1391127" y="770814"/>
                </a:cubicBezTo>
                <a:cubicBezTo>
                  <a:pt x="1380342" y="770814"/>
                  <a:pt x="1372007" y="780542"/>
                  <a:pt x="1372007" y="792765"/>
                </a:cubicBezTo>
                <a:cubicBezTo>
                  <a:pt x="1372007" y="804996"/>
                  <a:pt x="1380342" y="814724"/>
                  <a:pt x="1391127" y="814724"/>
                </a:cubicBezTo>
                <a:cubicBezTo>
                  <a:pt x="1395808" y="814724"/>
                  <a:pt x="1398985" y="813404"/>
                  <a:pt x="1401758" y="810058"/>
                </a:cubicBezTo>
                <a:cubicBezTo>
                  <a:pt x="1402631" y="811922"/>
                  <a:pt x="1404539" y="813947"/>
                  <a:pt x="1407547" y="813947"/>
                </a:cubicBezTo>
                <a:cubicBezTo>
                  <a:pt x="1411201" y="813947"/>
                  <a:pt x="1413739" y="811144"/>
                  <a:pt x="1413739" y="807637"/>
                </a:cubicBezTo>
                <a:lnTo>
                  <a:pt x="1413739" y="759831"/>
                </a:lnTo>
                <a:cubicBezTo>
                  <a:pt x="1413739" y="756331"/>
                  <a:pt x="1411201" y="753521"/>
                  <a:pt x="1407547" y="753521"/>
                </a:cubicBezTo>
                <a:close/>
                <a:moveTo>
                  <a:pt x="660986" y="650212"/>
                </a:moveTo>
                <a:lnTo>
                  <a:pt x="660988" y="650212"/>
                </a:lnTo>
                <a:lnTo>
                  <a:pt x="660986" y="650219"/>
                </a:lnTo>
                <a:close/>
                <a:moveTo>
                  <a:pt x="675696" y="592061"/>
                </a:moveTo>
                <a:lnTo>
                  <a:pt x="692292" y="650212"/>
                </a:lnTo>
                <a:lnTo>
                  <a:pt x="660988" y="650212"/>
                </a:lnTo>
                <a:close/>
                <a:moveTo>
                  <a:pt x="547134" y="578135"/>
                </a:moveTo>
                <a:cubicBezTo>
                  <a:pt x="510428" y="578135"/>
                  <a:pt x="479650" y="606631"/>
                  <a:pt x="479650" y="649405"/>
                </a:cubicBezTo>
                <a:cubicBezTo>
                  <a:pt x="479650" y="691239"/>
                  <a:pt x="507038" y="720315"/>
                  <a:pt x="544977" y="720315"/>
                </a:cubicBezTo>
                <a:cubicBezTo>
                  <a:pt x="565967" y="720315"/>
                  <a:pt x="580839" y="712699"/>
                  <a:pt x="590523" y="703558"/>
                </a:cubicBezTo>
                <a:cubicBezTo>
                  <a:pt x="597464" y="697006"/>
                  <a:pt x="600773" y="686103"/>
                  <a:pt x="591529" y="676822"/>
                </a:cubicBezTo>
                <a:cubicBezTo>
                  <a:pt x="584969" y="670219"/>
                  <a:pt x="577361" y="667020"/>
                  <a:pt x="566855" y="674841"/>
                </a:cubicBezTo>
                <a:cubicBezTo>
                  <a:pt x="562013" y="678451"/>
                  <a:pt x="557038" y="682765"/>
                  <a:pt x="546657" y="682765"/>
                </a:cubicBezTo>
                <a:lnTo>
                  <a:pt x="546657" y="682758"/>
                </a:lnTo>
                <a:cubicBezTo>
                  <a:pt x="530677" y="682758"/>
                  <a:pt x="519995" y="668957"/>
                  <a:pt x="519995" y="649398"/>
                </a:cubicBezTo>
                <a:cubicBezTo>
                  <a:pt x="519995" y="628884"/>
                  <a:pt x="531140" y="614328"/>
                  <a:pt x="548043" y="614328"/>
                </a:cubicBezTo>
                <a:cubicBezTo>
                  <a:pt x="559159" y="614328"/>
                  <a:pt x="564595" y="619904"/>
                  <a:pt x="569562" y="623711"/>
                </a:cubicBezTo>
                <a:cubicBezTo>
                  <a:pt x="577882" y="630087"/>
                  <a:pt x="587941" y="627431"/>
                  <a:pt x="594082" y="618510"/>
                </a:cubicBezTo>
                <a:cubicBezTo>
                  <a:pt x="600237" y="609544"/>
                  <a:pt x="599122" y="600843"/>
                  <a:pt x="591815" y="593946"/>
                </a:cubicBezTo>
                <a:cubicBezTo>
                  <a:pt x="582394" y="585054"/>
                  <a:pt x="567537" y="578135"/>
                  <a:pt x="547134" y="578135"/>
                </a:cubicBezTo>
                <a:close/>
                <a:moveTo>
                  <a:pt x="920627" y="559331"/>
                </a:moveTo>
                <a:lnTo>
                  <a:pt x="939101" y="632589"/>
                </a:lnTo>
                <a:lnTo>
                  <a:pt x="899658" y="632596"/>
                </a:lnTo>
                <a:close/>
                <a:moveTo>
                  <a:pt x="676811" y="556998"/>
                </a:moveTo>
                <a:cubicBezTo>
                  <a:pt x="657075" y="556998"/>
                  <a:pt x="650384" y="562846"/>
                  <a:pt x="641125" y="587299"/>
                </a:cubicBezTo>
                <a:cubicBezTo>
                  <a:pt x="641125" y="587299"/>
                  <a:pt x="609313" y="677974"/>
                  <a:pt x="604947" y="693205"/>
                </a:cubicBezTo>
                <a:cubicBezTo>
                  <a:pt x="600127" y="710043"/>
                  <a:pt x="609100" y="718393"/>
                  <a:pt x="624808" y="718393"/>
                </a:cubicBezTo>
                <a:cubicBezTo>
                  <a:pt x="637369" y="718393"/>
                  <a:pt x="644185" y="713924"/>
                  <a:pt x="649423" y="698649"/>
                </a:cubicBezTo>
                <a:lnTo>
                  <a:pt x="653385" y="686742"/>
                </a:lnTo>
                <a:lnTo>
                  <a:pt x="699827" y="686793"/>
                </a:lnTo>
                <a:lnTo>
                  <a:pt x="703334" y="698972"/>
                </a:lnTo>
                <a:cubicBezTo>
                  <a:pt x="707406" y="714211"/>
                  <a:pt x="715828" y="718415"/>
                  <a:pt x="728646" y="718415"/>
                </a:cubicBezTo>
                <a:cubicBezTo>
                  <a:pt x="744346" y="718415"/>
                  <a:pt x="754082" y="709882"/>
                  <a:pt x="749533" y="693323"/>
                </a:cubicBezTo>
                <a:cubicBezTo>
                  <a:pt x="745549" y="678796"/>
                  <a:pt x="712380" y="587270"/>
                  <a:pt x="712380" y="587270"/>
                </a:cubicBezTo>
                <a:cubicBezTo>
                  <a:pt x="704104" y="563484"/>
                  <a:pt x="696753" y="556998"/>
                  <a:pt x="676811" y="556998"/>
                </a:cubicBezTo>
                <a:close/>
                <a:moveTo>
                  <a:pt x="741800" y="543638"/>
                </a:moveTo>
                <a:cubicBezTo>
                  <a:pt x="726056" y="543638"/>
                  <a:pt x="720781" y="551958"/>
                  <a:pt x="720781" y="565619"/>
                </a:cubicBezTo>
                <a:cubicBezTo>
                  <a:pt x="720781" y="579221"/>
                  <a:pt x="726056" y="587585"/>
                  <a:pt x="741793" y="587585"/>
                </a:cubicBezTo>
                <a:lnTo>
                  <a:pt x="741800" y="587585"/>
                </a:lnTo>
                <a:lnTo>
                  <a:pt x="762769" y="587717"/>
                </a:lnTo>
                <a:lnTo>
                  <a:pt x="762725" y="694834"/>
                </a:lnTo>
                <a:cubicBezTo>
                  <a:pt x="762725" y="712376"/>
                  <a:pt x="772343" y="718415"/>
                  <a:pt x="788147" y="718415"/>
                </a:cubicBezTo>
                <a:cubicBezTo>
                  <a:pt x="803877" y="718415"/>
                  <a:pt x="813561" y="712376"/>
                  <a:pt x="813561" y="694834"/>
                </a:cubicBezTo>
                <a:lnTo>
                  <a:pt x="813532" y="587717"/>
                </a:lnTo>
                <a:lnTo>
                  <a:pt x="833701" y="587717"/>
                </a:lnTo>
                <a:cubicBezTo>
                  <a:pt x="849446" y="587717"/>
                  <a:pt x="854721" y="579397"/>
                  <a:pt x="854721" y="565736"/>
                </a:cubicBezTo>
                <a:cubicBezTo>
                  <a:pt x="854721" y="552134"/>
                  <a:pt x="849446" y="543638"/>
                  <a:pt x="833701" y="543638"/>
                </a:cubicBezTo>
                <a:close/>
                <a:moveTo>
                  <a:pt x="1079850" y="543000"/>
                </a:moveTo>
                <a:lnTo>
                  <a:pt x="1089982" y="543000"/>
                </a:lnTo>
                <a:cubicBezTo>
                  <a:pt x="1122425" y="543000"/>
                  <a:pt x="1126578" y="560410"/>
                  <a:pt x="1126578" y="575267"/>
                </a:cubicBezTo>
                <a:cubicBezTo>
                  <a:pt x="1126578" y="591532"/>
                  <a:pt x="1121779" y="607402"/>
                  <a:pt x="1089908" y="607402"/>
                </a:cubicBezTo>
                <a:lnTo>
                  <a:pt x="1079857" y="607402"/>
                </a:lnTo>
                <a:lnTo>
                  <a:pt x="1079850" y="607394"/>
                </a:lnTo>
                <a:close/>
                <a:moveTo>
                  <a:pt x="922036" y="515164"/>
                </a:moveTo>
                <a:cubicBezTo>
                  <a:pt x="897164" y="515164"/>
                  <a:pt x="888734" y="522530"/>
                  <a:pt x="877076" y="553330"/>
                </a:cubicBezTo>
                <a:cubicBezTo>
                  <a:pt x="877076" y="553330"/>
                  <a:pt x="834559" y="667512"/>
                  <a:pt x="829064" y="686698"/>
                </a:cubicBezTo>
                <a:cubicBezTo>
                  <a:pt x="822989" y="707901"/>
                  <a:pt x="834288" y="718429"/>
                  <a:pt x="854082" y="718429"/>
                </a:cubicBezTo>
                <a:cubicBezTo>
                  <a:pt x="869908" y="718429"/>
                  <a:pt x="878499" y="712809"/>
                  <a:pt x="885095" y="693558"/>
                </a:cubicBezTo>
                <a:lnTo>
                  <a:pt x="890084" y="678613"/>
                </a:lnTo>
                <a:lnTo>
                  <a:pt x="890091" y="678613"/>
                </a:lnTo>
                <a:lnTo>
                  <a:pt x="948639" y="678664"/>
                </a:lnTo>
                <a:lnTo>
                  <a:pt x="953004" y="693910"/>
                </a:lnTo>
                <a:cubicBezTo>
                  <a:pt x="958140" y="713110"/>
                  <a:pt x="968749" y="718415"/>
                  <a:pt x="984890" y="718415"/>
                </a:cubicBezTo>
                <a:cubicBezTo>
                  <a:pt x="1004684" y="718415"/>
                  <a:pt x="1016937" y="707659"/>
                  <a:pt x="1011214" y="686800"/>
                </a:cubicBezTo>
                <a:cubicBezTo>
                  <a:pt x="1006196" y="668495"/>
                  <a:pt x="966834" y="553300"/>
                  <a:pt x="966834" y="553300"/>
                </a:cubicBezTo>
                <a:cubicBezTo>
                  <a:pt x="956086" y="522369"/>
                  <a:pt x="947149" y="515164"/>
                  <a:pt x="922036" y="515164"/>
                </a:cubicBezTo>
                <a:close/>
                <a:moveTo>
                  <a:pt x="1050092" y="496360"/>
                </a:moveTo>
                <a:cubicBezTo>
                  <a:pt x="1028052" y="496360"/>
                  <a:pt x="1020664" y="508003"/>
                  <a:pt x="1020664" y="527138"/>
                </a:cubicBezTo>
                <a:lnTo>
                  <a:pt x="1020664" y="689346"/>
                </a:lnTo>
                <a:cubicBezTo>
                  <a:pt x="1020664" y="710960"/>
                  <a:pt x="1032234" y="718400"/>
                  <a:pt x="1051251" y="718400"/>
                </a:cubicBezTo>
                <a:cubicBezTo>
                  <a:pt x="1070172" y="718400"/>
                  <a:pt x="1081816" y="710960"/>
                  <a:pt x="1081816" y="689346"/>
                </a:cubicBezTo>
                <a:lnTo>
                  <a:pt x="1081787" y="654027"/>
                </a:lnTo>
                <a:lnTo>
                  <a:pt x="1104237" y="654027"/>
                </a:lnTo>
                <a:cubicBezTo>
                  <a:pt x="1162029" y="654027"/>
                  <a:pt x="1187788" y="621246"/>
                  <a:pt x="1187788" y="575575"/>
                </a:cubicBezTo>
                <a:cubicBezTo>
                  <a:pt x="1187788" y="529595"/>
                  <a:pt x="1162432" y="496360"/>
                  <a:pt x="1090708" y="496360"/>
                </a:cubicBezTo>
                <a:close/>
                <a:moveTo>
                  <a:pt x="1373247" y="455046"/>
                </a:moveTo>
                <a:cubicBezTo>
                  <a:pt x="1353284" y="455046"/>
                  <a:pt x="1341127" y="462867"/>
                  <a:pt x="1341127" y="485567"/>
                </a:cubicBezTo>
                <a:lnTo>
                  <a:pt x="1341186" y="613961"/>
                </a:lnTo>
                <a:cubicBezTo>
                  <a:pt x="1341186" y="649486"/>
                  <a:pt x="1327847" y="666169"/>
                  <a:pt x="1302337" y="666169"/>
                </a:cubicBezTo>
                <a:cubicBezTo>
                  <a:pt x="1277620" y="666169"/>
                  <a:pt x="1263695" y="649493"/>
                  <a:pt x="1263695" y="613961"/>
                </a:cubicBezTo>
                <a:lnTo>
                  <a:pt x="1263702" y="501224"/>
                </a:lnTo>
                <a:cubicBezTo>
                  <a:pt x="1263702" y="478524"/>
                  <a:pt x="1251325" y="470718"/>
                  <a:pt x="1231450" y="470718"/>
                </a:cubicBezTo>
                <a:cubicBezTo>
                  <a:pt x="1211479" y="470718"/>
                  <a:pt x="1199461" y="478099"/>
                  <a:pt x="1199461" y="500798"/>
                </a:cubicBezTo>
                <a:lnTo>
                  <a:pt x="1199469" y="500798"/>
                </a:lnTo>
                <a:lnTo>
                  <a:pt x="1199373" y="611158"/>
                </a:lnTo>
                <a:cubicBezTo>
                  <a:pt x="1199373" y="676544"/>
                  <a:pt x="1228353" y="720351"/>
                  <a:pt x="1302337" y="720351"/>
                </a:cubicBezTo>
                <a:cubicBezTo>
                  <a:pt x="1376784" y="720351"/>
                  <a:pt x="1405346" y="676228"/>
                  <a:pt x="1405346" y="610813"/>
                </a:cubicBezTo>
                <a:lnTo>
                  <a:pt x="1405346" y="485567"/>
                </a:lnTo>
                <a:cubicBezTo>
                  <a:pt x="1405346" y="462867"/>
                  <a:pt x="1393123" y="455046"/>
                  <a:pt x="1373247" y="455046"/>
                </a:cubicBezTo>
                <a:close/>
                <a:moveTo>
                  <a:pt x="1458691" y="440967"/>
                </a:moveTo>
                <a:cubicBezTo>
                  <a:pt x="1437070" y="440967"/>
                  <a:pt x="1423908" y="449228"/>
                  <a:pt x="1423908" y="473234"/>
                </a:cubicBezTo>
                <a:lnTo>
                  <a:pt x="1423908" y="683425"/>
                </a:lnTo>
                <a:cubicBezTo>
                  <a:pt x="1423908" y="704145"/>
                  <a:pt x="1431905" y="716764"/>
                  <a:pt x="1455779" y="716764"/>
                </a:cubicBezTo>
                <a:lnTo>
                  <a:pt x="1541076" y="716712"/>
                </a:lnTo>
                <a:cubicBezTo>
                  <a:pt x="1563285" y="716712"/>
                  <a:pt x="1570724" y="705113"/>
                  <a:pt x="1570724" y="685847"/>
                </a:cubicBezTo>
                <a:cubicBezTo>
                  <a:pt x="1570724" y="666661"/>
                  <a:pt x="1563285" y="654871"/>
                  <a:pt x="1541076" y="654871"/>
                </a:cubicBezTo>
                <a:lnTo>
                  <a:pt x="1493453" y="654871"/>
                </a:lnTo>
                <a:lnTo>
                  <a:pt x="1493461" y="473234"/>
                </a:lnTo>
                <a:cubicBezTo>
                  <a:pt x="1493461" y="449228"/>
                  <a:pt x="1480218" y="440967"/>
                  <a:pt x="1458691" y="440967"/>
                </a:cubicBezTo>
                <a:close/>
                <a:moveTo>
                  <a:pt x="1547657" y="427959"/>
                </a:moveTo>
                <a:cubicBezTo>
                  <a:pt x="1523783" y="427959"/>
                  <a:pt x="1515779" y="440652"/>
                  <a:pt x="1515779" y="461268"/>
                </a:cubicBezTo>
                <a:cubicBezTo>
                  <a:pt x="1515779" y="481987"/>
                  <a:pt x="1523783" y="494599"/>
                  <a:pt x="1547657" y="494599"/>
                </a:cubicBezTo>
                <a:lnTo>
                  <a:pt x="1583725" y="494548"/>
                </a:lnTo>
                <a:lnTo>
                  <a:pt x="1583725" y="682288"/>
                </a:lnTo>
                <a:cubicBezTo>
                  <a:pt x="1583725" y="707879"/>
                  <a:pt x="1597760" y="718561"/>
                  <a:pt x="1620812" y="718561"/>
                </a:cubicBezTo>
                <a:cubicBezTo>
                  <a:pt x="1643762" y="718561"/>
                  <a:pt x="1657885" y="707879"/>
                  <a:pt x="1657885" y="682288"/>
                </a:cubicBezTo>
                <a:lnTo>
                  <a:pt x="1657885" y="494540"/>
                </a:lnTo>
                <a:lnTo>
                  <a:pt x="1693945" y="494621"/>
                </a:lnTo>
                <a:cubicBezTo>
                  <a:pt x="1717812" y="494621"/>
                  <a:pt x="1725816" y="482002"/>
                  <a:pt x="1725816" y="461283"/>
                </a:cubicBezTo>
                <a:cubicBezTo>
                  <a:pt x="1725816" y="440666"/>
                  <a:pt x="1717812" y="427974"/>
                  <a:pt x="1693945" y="427974"/>
                </a:cubicBezTo>
                <a:close/>
                <a:moveTo>
                  <a:pt x="0" y="0"/>
                </a:moveTo>
                <a:lnTo>
                  <a:pt x="12048225" y="0"/>
                </a:lnTo>
                <a:lnTo>
                  <a:pt x="12048225" y="6857999"/>
                </a:lnTo>
                <a:lnTo>
                  <a:pt x="0" y="6857999"/>
                </a:lnTo>
                <a:close/>
              </a:path>
            </a:pathLst>
          </a:custGeom>
          <a:solidFill>
            <a:schemeClr val="bg1">
              <a:lumMod val="85000"/>
            </a:schemeClr>
          </a:solidFill>
        </p:spPr>
        <p:txBody>
          <a:bodyPr wrap="square" lIns="8676000" rIns="1332000" anchor="ctr" anchorCtr="0">
            <a:noAutofit/>
          </a:bodyPr>
          <a:lstStyle>
            <a:lvl1pPr marL="0" indent="0" algn="ctr">
              <a:buNone/>
              <a:defRPr sz="1600">
                <a:solidFill>
                  <a:schemeClr val="bg1">
                    <a:lumMod val="50000"/>
                  </a:schemeClr>
                </a:solidFill>
              </a:defRPr>
            </a:lvl1pPr>
          </a:lstStyle>
          <a:p>
            <a:r>
              <a:rPr lang="en-GB"/>
              <a:t>Drag picture file here to insert cover image. Arrange &gt; Send to back</a:t>
            </a:r>
            <a:endParaRPr lang="en-US"/>
          </a:p>
        </p:txBody>
      </p:sp>
      <p:sp>
        <p:nvSpPr>
          <p:cNvPr id="13" name="Text Placeholder 12">
            <a:extLst>
              <a:ext uri="{FF2B5EF4-FFF2-40B4-BE49-F238E27FC236}">
                <a16:creationId xmlns:a16="http://schemas.microsoft.com/office/drawing/2014/main" id="{73EBC00A-B879-2147-595B-5CB5D62B4CCA}"/>
              </a:ext>
            </a:extLst>
          </p:cNvPr>
          <p:cNvSpPr>
            <a:spLocks noGrp="1"/>
          </p:cNvSpPr>
          <p:nvPr>
            <p:ph type="body" sz="quarter" idx="12" hasCustomPrompt="1"/>
          </p:nvPr>
        </p:nvSpPr>
        <p:spPr>
          <a:xfrm>
            <a:off x="-1" y="0"/>
            <a:ext cx="12192001" cy="6858000"/>
          </a:xfrm>
          <a:custGeom>
            <a:avLst/>
            <a:gdLst>
              <a:gd name="connsiteX0" fmla="*/ 1667383 w 12192001"/>
              <a:gd name="connsiteY0" fmla="*/ 782487 h 6858000"/>
              <a:gd name="connsiteX1" fmla="*/ 1675872 w 12192001"/>
              <a:gd name="connsiteY1" fmla="*/ 792773 h 6858000"/>
              <a:gd name="connsiteX2" fmla="*/ 1667383 w 12192001"/>
              <a:gd name="connsiteY2" fmla="*/ 803044 h 6858000"/>
              <a:gd name="connsiteX3" fmla="*/ 1658895 w 12192001"/>
              <a:gd name="connsiteY3" fmla="*/ 792765 h 6858000"/>
              <a:gd name="connsiteX4" fmla="*/ 1667383 w 12192001"/>
              <a:gd name="connsiteY4" fmla="*/ 782487 h 6858000"/>
              <a:gd name="connsiteX5" fmla="*/ 1536649 w 12192001"/>
              <a:gd name="connsiteY5" fmla="*/ 782487 h 6858000"/>
              <a:gd name="connsiteX6" fmla="*/ 1545138 w 12192001"/>
              <a:gd name="connsiteY6" fmla="*/ 792773 h 6858000"/>
              <a:gd name="connsiteX7" fmla="*/ 1536649 w 12192001"/>
              <a:gd name="connsiteY7" fmla="*/ 803044 h 6858000"/>
              <a:gd name="connsiteX8" fmla="*/ 1528161 w 12192001"/>
              <a:gd name="connsiteY8" fmla="*/ 792765 h 6858000"/>
              <a:gd name="connsiteX9" fmla="*/ 1536649 w 12192001"/>
              <a:gd name="connsiteY9" fmla="*/ 782487 h 6858000"/>
              <a:gd name="connsiteX10" fmla="*/ 1249004 w 12192001"/>
              <a:gd name="connsiteY10" fmla="*/ 782487 h 6858000"/>
              <a:gd name="connsiteX11" fmla="*/ 1257492 w 12192001"/>
              <a:gd name="connsiteY11" fmla="*/ 792773 h 6858000"/>
              <a:gd name="connsiteX12" fmla="*/ 1249004 w 12192001"/>
              <a:gd name="connsiteY12" fmla="*/ 803044 h 6858000"/>
              <a:gd name="connsiteX13" fmla="*/ 1240515 w 12192001"/>
              <a:gd name="connsiteY13" fmla="*/ 792765 h 6858000"/>
              <a:gd name="connsiteX14" fmla="*/ 1249004 w 12192001"/>
              <a:gd name="connsiteY14" fmla="*/ 782487 h 6858000"/>
              <a:gd name="connsiteX15" fmla="*/ 1750127 w 12192001"/>
              <a:gd name="connsiteY15" fmla="*/ 781085 h 6858000"/>
              <a:gd name="connsiteX16" fmla="*/ 1758139 w 12192001"/>
              <a:gd name="connsiteY16" fmla="*/ 788407 h 6858000"/>
              <a:gd name="connsiteX17" fmla="*/ 1742116 w 12192001"/>
              <a:gd name="connsiteY17" fmla="*/ 788407 h 6858000"/>
              <a:gd name="connsiteX18" fmla="*/ 1750127 w 12192001"/>
              <a:gd name="connsiteY18" fmla="*/ 781085 h 6858000"/>
              <a:gd name="connsiteX19" fmla="*/ 1493017 w 12192001"/>
              <a:gd name="connsiteY19" fmla="*/ 781085 h 6858000"/>
              <a:gd name="connsiteX20" fmla="*/ 1501029 w 12192001"/>
              <a:gd name="connsiteY20" fmla="*/ 788407 h 6858000"/>
              <a:gd name="connsiteX21" fmla="*/ 1485006 w 12192001"/>
              <a:gd name="connsiteY21" fmla="*/ 788407 h 6858000"/>
              <a:gd name="connsiteX22" fmla="*/ 1493017 w 12192001"/>
              <a:gd name="connsiteY22" fmla="*/ 781085 h 6858000"/>
              <a:gd name="connsiteX23" fmla="*/ 1381799 w 12192001"/>
              <a:gd name="connsiteY23" fmla="*/ 781085 h 6858000"/>
              <a:gd name="connsiteX24" fmla="*/ 1389812 w 12192001"/>
              <a:gd name="connsiteY24" fmla="*/ 788407 h 6858000"/>
              <a:gd name="connsiteX25" fmla="*/ 1373788 w 12192001"/>
              <a:gd name="connsiteY25" fmla="*/ 788407 h 6858000"/>
              <a:gd name="connsiteX26" fmla="*/ 1381799 w 12192001"/>
              <a:gd name="connsiteY26" fmla="*/ 781085 h 6858000"/>
              <a:gd name="connsiteX27" fmla="*/ 1789475 w 12192001"/>
              <a:gd name="connsiteY27" fmla="*/ 770814 h 6858000"/>
              <a:gd name="connsiteX28" fmla="*/ 1773524 w 12192001"/>
              <a:gd name="connsiteY28" fmla="*/ 784592 h 6858000"/>
              <a:gd name="connsiteX29" fmla="*/ 1783282 w 12192001"/>
              <a:gd name="connsiteY29" fmla="*/ 796038 h 6858000"/>
              <a:gd name="connsiteX30" fmla="*/ 1792886 w 12192001"/>
              <a:gd name="connsiteY30" fmla="*/ 801570 h 6858000"/>
              <a:gd name="connsiteX31" fmla="*/ 1789394 w 12192001"/>
              <a:gd name="connsiteY31" fmla="*/ 803976 h 6858000"/>
              <a:gd name="connsiteX32" fmla="*/ 1777494 w 12192001"/>
              <a:gd name="connsiteY32" fmla="*/ 800476 h 6858000"/>
              <a:gd name="connsiteX33" fmla="*/ 1772417 w 12192001"/>
              <a:gd name="connsiteY33" fmla="*/ 806316 h 6858000"/>
              <a:gd name="connsiteX34" fmla="*/ 1788917 w 12192001"/>
              <a:gd name="connsiteY34" fmla="*/ 814724 h 6858000"/>
              <a:gd name="connsiteX35" fmla="*/ 1804786 w 12192001"/>
              <a:gd name="connsiteY35" fmla="*/ 801100 h 6858000"/>
              <a:gd name="connsiteX36" fmla="*/ 1785425 w 12192001"/>
              <a:gd name="connsiteY36" fmla="*/ 784123 h 6858000"/>
              <a:gd name="connsiteX37" fmla="*/ 1788682 w 12192001"/>
              <a:gd name="connsiteY37" fmla="*/ 781555 h 6858000"/>
              <a:gd name="connsiteX38" fmla="*/ 1798594 w 12192001"/>
              <a:gd name="connsiteY38" fmla="*/ 784592 h 6858000"/>
              <a:gd name="connsiteX39" fmla="*/ 1803752 w 12192001"/>
              <a:gd name="connsiteY39" fmla="*/ 779456 h 6858000"/>
              <a:gd name="connsiteX40" fmla="*/ 1789475 w 12192001"/>
              <a:gd name="connsiteY40" fmla="*/ 770814 h 6858000"/>
              <a:gd name="connsiteX41" fmla="*/ 1750443 w 12192001"/>
              <a:gd name="connsiteY41" fmla="*/ 770814 h 6858000"/>
              <a:gd name="connsiteX42" fmla="*/ 1728785 w 12192001"/>
              <a:gd name="connsiteY42" fmla="*/ 792765 h 6858000"/>
              <a:gd name="connsiteX43" fmla="*/ 1750443 w 12192001"/>
              <a:gd name="connsiteY43" fmla="*/ 814724 h 6858000"/>
              <a:gd name="connsiteX44" fmla="*/ 1769878 w 12192001"/>
              <a:gd name="connsiteY44" fmla="*/ 804908 h 6858000"/>
              <a:gd name="connsiteX45" fmla="*/ 1764728 w 12192001"/>
              <a:gd name="connsiteY45" fmla="*/ 799699 h 6858000"/>
              <a:gd name="connsiteX46" fmla="*/ 1752035 w 12192001"/>
              <a:gd name="connsiteY46" fmla="*/ 803514 h 6858000"/>
              <a:gd name="connsiteX47" fmla="*/ 1742116 w 12192001"/>
              <a:gd name="connsiteY47" fmla="*/ 796735 h 6858000"/>
              <a:gd name="connsiteX48" fmla="*/ 1764486 w 12192001"/>
              <a:gd name="connsiteY48" fmla="*/ 796735 h 6858000"/>
              <a:gd name="connsiteX49" fmla="*/ 1770516 w 12192001"/>
              <a:gd name="connsiteY49" fmla="*/ 791445 h 6858000"/>
              <a:gd name="connsiteX50" fmla="*/ 1750443 w 12192001"/>
              <a:gd name="connsiteY50" fmla="*/ 770814 h 6858000"/>
              <a:gd name="connsiteX51" fmla="*/ 1665637 w 12192001"/>
              <a:gd name="connsiteY51" fmla="*/ 770814 h 6858000"/>
              <a:gd name="connsiteX52" fmla="*/ 1646518 w 12192001"/>
              <a:gd name="connsiteY52" fmla="*/ 792765 h 6858000"/>
              <a:gd name="connsiteX53" fmla="*/ 1665637 w 12192001"/>
              <a:gd name="connsiteY53" fmla="*/ 814724 h 6858000"/>
              <a:gd name="connsiteX54" fmla="*/ 1676268 w 12192001"/>
              <a:gd name="connsiteY54" fmla="*/ 810058 h 6858000"/>
              <a:gd name="connsiteX55" fmla="*/ 1682064 w 12192001"/>
              <a:gd name="connsiteY55" fmla="*/ 813947 h 6858000"/>
              <a:gd name="connsiteX56" fmla="*/ 1688249 w 12192001"/>
              <a:gd name="connsiteY56" fmla="*/ 807637 h 6858000"/>
              <a:gd name="connsiteX57" fmla="*/ 1688249 w 12192001"/>
              <a:gd name="connsiteY57" fmla="*/ 777901 h 6858000"/>
              <a:gd name="connsiteX58" fmla="*/ 1682064 w 12192001"/>
              <a:gd name="connsiteY58" fmla="*/ 771591 h 6858000"/>
              <a:gd name="connsiteX59" fmla="*/ 1676268 w 12192001"/>
              <a:gd name="connsiteY59" fmla="*/ 775480 h 6858000"/>
              <a:gd name="connsiteX60" fmla="*/ 1665637 w 12192001"/>
              <a:gd name="connsiteY60" fmla="*/ 770814 h 6858000"/>
              <a:gd name="connsiteX61" fmla="*/ 1493340 w 12192001"/>
              <a:gd name="connsiteY61" fmla="*/ 770814 h 6858000"/>
              <a:gd name="connsiteX62" fmla="*/ 1471682 w 12192001"/>
              <a:gd name="connsiteY62" fmla="*/ 792765 h 6858000"/>
              <a:gd name="connsiteX63" fmla="*/ 1493340 w 12192001"/>
              <a:gd name="connsiteY63" fmla="*/ 814724 h 6858000"/>
              <a:gd name="connsiteX64" fmla="*/ 1512775 w 12192001"/>
              <a:gd name="connsiteY64" fmla="*/ 804908 h 6858000"/>
              <a:gd name="connsiteX65" fmla="*/ 1507618 w 12192001"/>
              <a:gd name="connsiteY65" fmla="*/ 799699 h 6858000"/>
              <a:gd name="connsiteX66" fmla="*/ 1494925 w 12192001"/>
              <a:gd name="connsiteY66" fmla="*/ 803514 h 6858000"/>
              <a:gd name="connsiteX67" fmla="*/ 1485006 w 12192001"/>
              <a:gd name="connsiteY67" fmla="*/ 796735 h 6858000"/>
              <a:gd name="connsiteX68" fmla="*/ 1507376 w 12192001"/>
              <a:gd name="connsiteY68" fmla="*/ 796735 h 6858000"/>
              <a:gd name="connsiteX69" fmla="*/ 1513406 w 12192001"/>
              <a:gd name="connsiteY69" fmla="*/ 791445 h 6858000"/>
              <a:gd name="connsiteX70" fmla="*/ 1493340 w 12192001"/>
              <a:gd name="connsiteY70" fmla="*/ 770814 h 6858000"/>
              <a:gd name="connsiteX71" fmla="*/ 1382115 w 12192001"/>
              <a:gd name="connsiteY71" fmla="*/ 770814 h 6858000"/>
              <a:gd name="connsiteX72" fmla="*/ 1360457 w 12192001"/>
              <a:gd name="connsiteY72" fmla="*/ 792765 h 6858000"/>
              <a:gd name="connsiteX73" fmla="*/ 1382115 w 12192001"/>
              <a:gd name="connsiteY73" fmla="*/ 814724 h 6858000"/>
              <a:gd name="connsiteX74" fmla="*/ 1401550 w 12192001"/>
              <a:gd name="connsiteY74" fmla="*/ 804908 h 6858000"/>
              <a:gd name="connsiteX75" fmla="*/ 1396399 w 12192001"/>
              <a:gd name="connsiteY75" fmla="*/ 799699 h 6858000"/>
              <a:gd name="connsiteX76" fmla="*/ 1383699 w 12192001"/>
              <a:gd name="connsiteY76" fmla="*/ 803514 h 6858000"/>
              <a:gd name="connsiteX77" fmla="*/ 1373788 w 12192001"/>
              <a:gd name="connsiteY77" fmla="*/ 796735 h 6858000"/>
              <a:gd name="connsiteX78" fmla="*/ 1396157 w 12192001"/>
              <a:gd name="connsiteY78" fmla="*/ 796735 h 6858000"/>
              <a:gd name="connsiteX79" fmla="*/ 1402188 w 12192001"/>
              <a:gd name="connsiteY79" fmla="*/ 791445 h 6858000"/>
              <a:gd name="connsiteX80" fmla="*/ 1382115 w 12192001"/>
              <a:gd name="connsiteY80" fmla="*/ 770814 h 6858000"/>
              <a:gd name="connsiteX81" fmla="*/ 1341029 w 12192001"/>
              <a:gd name="connsiteY81" fmla="*/ 770814 h 6858000"/>
              <a:gd name="connsiteX82" fmla="*/ 1330390 w 12192001"/>
              <a:gd name="connsiteY82" fmla="*/ 775480 h 6858000"/>
              <a:gd name="connsiteX83" fmla="*/ 1324206 w 12192001"/>
              <a:gd name="connsiteY83" fmla="*/ 771584 h 6858000"/>
              <a:gd name="connsiteX84" fmla="*/ 1318021 w 12192001"/>
              <a:gd name="connsiteY84" fmla="*/ 777894 h 6858000"/>
              <a:gd name="connsiteX85" fmla="*/ 1318021 w 12192001"/>
              <a:gd name="connsiteY85" fmla="*/ 807637 h 6858000"/>
              <a:gd name="connsiteX86" fmla="*/ 1324206 w 12192001"/>
              <a:gd name="connsiteY86" fmla="*/ 813947 h 6858000"/>
              <a:gd name="connsiteX87" fmla="*/ 1330390 w 12192001"/>
              <a:gd name="connsiteY87" fmla="*/ 807637 h 6858000"/>
              <a:gd name="connsiteX88" fmla="*/ 1330390 w 12192001"/>
              <a:gd name="connsiteY88" fmla="*/ 788415 h 6858000"/>
              <a:gd name="connsiteX89" fmla="*/ 1337214 w 12192001"/>
              <a:gd name="connsiteY89" fmla="*/ 781093 h 6858000"/>
              <a:gd name="connsiteX90" fmla="*/ 1344037 w 12192001"/>
              <a:gd name="connsiteY90" fmla="*/ 788415 h 6858000"/>
              <a:gd name="connsiteX91" fmla="*/ 1344037 w 12192001"/>
              <a:gd name="connsiteY91" fmla="*/ 807637 h 6858000"/>
              <a:gd name="connsiteX92" fmla="*/ 1350229 w 12192001"/>
              <a:gd name="connsiteY92" fmla="*/ 813947 h 6858000"/>
              <a:gd name="connsiteX93" fmla="*/ 1356414 w 12192001"/>
              <a:gd name="connsiteY93" fmla="*/ 807637 h 6858000"/>
              <a:gd name="connsiteX94" fmla="*/ 1356414 w 12192001"/>
              <a:gd name="connsiteY94" fmla="*/ 785135 h 6858000"/>
              <a:gd name="connsiteX95" fmla="*/ 1341029 w 12192001"/>
              <a:gd name="connsiteY95" fmla="*/ 770814 h 6858000"/>
              <a:gd name="connsiteX96" fmla="*/ 1296920 w 12192001"/>
              <a:gd name="connsiteY96" fmla="*/ 770814 h 6858000"/>
              <a:gd name="connsiteX97" fmla="*/ 1286282 w 12192001"/>
              <a:gd name="connsiteY97" fmla="*/ 775480 h 6858000"/>
              <a:gd name="connsiteX98" fmla="*/ 1280097 w 12192001"/>
              <a:gd name="connsiteY98" fmla="*/ 771584 h 6858000"/>
              <a:gd name="connsiteX99" fmla="*/ 1273905 w 12192001"/>
              <a:gd name="connsiteY99" fmla="*/ 777894 h 6858000"/>
              <a:gd name="connsiteX100" fmla="*/ 1273912 w 12192001"/>
              <a:gd name="connsiteY100" fmla="*/ 777894 h 6858000"/>
              <a:gd name="connsiteX101" fmla="*/ 1273912 w 12192001"/>
              <a:gd name="connsiteY101" fmla="*/ 807637 h 6858000"/>
              <a:gd name="connsiteX102" fmla="*/ 1280097 w 12192001"/>
              <a:gd name="connsiteY102" fmla="*/ 813947 h 6858000"/>
              <a:gd name="connsiteX103" fmla="*/ 1286282 w 12192001"/>
              <a:gd name="connsiteY103" fmla="*/ 807637 h 6858000"/>
              <a:gd name="connsiteX104" fmla="*/ 1286282 w 12192001"/>
              <a:gd name="connsiteY104" fmla="*/ 788415 h 6858000"/>
              <a:gd name="connsiteX105" fmla="*/ 1293105 w 12192001"/>
              <a:gd name="connsiteY105" fmla="*/ 781093 h 6858000"/>
              <a:gd name="connsiteX106" fmla="*/ 1299928 w 12192001"/>
              <a:gd name="connsiteY106" fmla="*/ 788415 h 6858000"/>
              <a:gd name="connsiteX107" fmla="*/ 1299928 w 12192001"/>
              <a:gd name="connsiteY107" fmla="*/ 807637 h 6858000"/>
              <a:gd name="connsiteX108" fmla="*/ 1306120 w 12192001"/>
              <a:gd name="connsiteY108" fmla="*/ 813947 h 6858000"/>
              <a:gd name="connsiteX109" fmla="*/ 1312306 w 12192001"/>
              <a:gd name="connsiteY109" fmla="*/ 807637 h 6858000"/>
              <a:gd name="connsiteX110" fmla="*/ 1312306 w 12192001"/>
              <a:gd name="connsiteY110" fmla="*/ 785135 h 6858000"/>
              <a:gd name="connsiteX111" fmla="*/ 1296920 w 12192001"/>
              <a:gd name="connsiteY111" fmla="*/ 770814 h 6858000"/>
              <a:gd name="connsiteX112" fmla="*/ 1249004 w 12192001"/>
              <a:gd name="connsiteY112" fmla="*/ 770814 h 6858000"/>
              <a:gd name="connsiteX113" fmla="*/ 1228138 w 12192001"/>
              <a:gd name="connsiteY113" fmla="*/ 792765 h 6858000"/>
              <a:gd name="connsiteX114" fmla="*/ 1249004 w 12192001"/>
              <a:gd name="connsiteY114" fmla="*/ 814724 h 6858000"/>
              <a:gd name="connsiteX115" fmla="*/ 1269862 w 12192001"/>
              <a:gd name="connsiteY115" fmla="*/ 792765 h 6858000"/>
              <a:gd name="connsiteX116" fmla="*/ 1249004 w 12192001"/>
              <a:gd name="connsiteY116" fmla="*/ 770814 h 6858000"/>
              <a:gd name="connsiteX117" fmla="*/ 1712923 w 12192001"/>
              <a:gd name="connsiteY117" fmla="*/ 770806 h 6858000"/>
              <a:gd name="connsiteX118" fmla="*/ 1712923 w 12192001"/>
              <a:gd name="connsiteY118" fmla="*/ 770814 h 6858000"/>
              <a:gd name="connsiteX119" fmla="*/ 1692057 w 12192001"/>
              <a:gd name="connsiteY119" fmla="*/ 792765 h 6858000"/>
              <a:gd name="connsiteX120" fmla="*/ 1712923 w 12192001"/>
              <a:gd name="connsiteY120" fmla="*/ 814724 h 6858000"/>
              <a:gd name="connsiteX121" fmla="*/ 1727596 w 12192001"/>
              <a:gd name="connsiteY121" fmla="*/ 806316 h 6858000"/>
              <a:gd name="connsiteX122" fmla="*/ 1722519 w 12192001"/>
              <a:gd name="connsiteY122" fmla="*/ 800939 h 6858000"/>
              <a:gd name="connsiteX123" fmla="*/ 1712923 w 12192001"/>
              <a:gd name="connsiteY123" fmla="*/ 803044 h 6858000"/>
              <a:gd name="connsiteX124" fmla="*/ 1704434 w 12192001"/>
              <a:gd name="connsiteY124" fmla="*/ 792765 h 6858000"/>
              <a:gd name="connsiteX125" fmla="*/ 1713634 w 12192001"/>
              <a:gd name="connsiteY125" fmla="*/ 782487 h 6858000"/>
              <a:gd name="connsiteX126" fmla="*/ 1722519 w 12192001"/>
              <a:gd name="connsiteY126" fmla="*/ 784512 h 6858000"/>
              <a:gd name="connsiteX127" fmla="*/ 1727596 w 12192001"/>
              <a:gd name="connsiteY127" fmla="*/ 778826 h 6858000"/>
              <a:gd name="connsiteX128" fmla="*/ 1712923 w 12192001"/>
              <a:gd name="connsiteY128" fmla="*/ 770806 h 6858000"/>
              <a:gd name="connsiteX129" fmla="*/ 1425431 w 12192001"/>
              <a:gd name="connsiteY129" fmla="*/ 770806 h 6858000"/>
              <a:gd name="connsiteX130" fmla="*/ 1425431 w 12192001"/>
              <a:gd name="connsiteY130" fmla="*/ 770814 h 6858000"/>
              <a:gd name="connsiteX131" fmla="*/ 1404565 w 12192001"/>
              <a:gd name="connsiteY131" fmla="*/ 792765 h 6858000"/>
              <a:gd name="connsiteX132" fmla="*/ 1425431 w 12192001"/>
              <a:gd name="connsiteY132" fmla="*/ 814724 h 6858000"/>
              <a:gd name="connsiteX133" fmla="*/ 1440105 w 12192001"/>
              <a:gd name="connsiteY133" fmla="*/ 806316 h 6858000"/>
              <a:gd name="connsiteX134" fmla="*/ 1435028 w 12192001"/>
              <a:gd name="connsiteY134" fmla="*/ 800939 h 6858000"/>
              <a:gd name="connsiteX135" fmla="*/ 1425431 w 12192001"/>
              <a:gd name="connsiteY135" fmla="*/ 803044 h 6858000"/>
              <a:gd name="connsiteX136" fmla="*/ 1416942 w 12192001"/>
              <a:gd name="connsiteY136" fmla="*/ 792765 h 6858000"/>
              <a:gd name="connsiteX137" fmla="*/ 1426143 w 12192001"/>
              <a:gd name="connsiteY137" fmla="*/ 782487 h 6858000"/>
              <a:gd name="connsiteX138" fmla="*/ 1435028 w 12192001"/>
              <a:gd name="connsiteY138" fmla="*/ 784512 h 6858000"/>
              <a:gd name="connsiteX139" fmla="*/ 1440105 w 12192001"/>
              <a:gd name="connsiteY139" fmla="*/ 778826 h 6858000"/>
              <a:gd name="connsiteX140" fmla="*/ 1425431 w 12192001"/>
              <a:gd name="connsiteY140" fmla="*/ 770806 h 6858000"/>
              <a:gd name="connsiteX141" fmla="*/ 1598131 w 12192001"/>
              <a:gd name="connsiteY141" fmla="*/ 769251 h 6858000"/>
              <a:gd name="connsiteX142" fmla="*/ 1605035 w 12192001"/>
              <a:gd name="connsiteY142" fmla="*/ 769251 h 6858000"/>
              <a:gd name="connsiteX143" fmla="*/ 1613517 w 12192001"/>
              <a:gd name="connsiteY143" fmla="*/ 776881 h 6858000"/>
              <a:gd name="connsiteX144" fmla="*/ 1605035 w 12192001"/>
              <a:gd name="connsiteY144" fmla="*/ 784438 h 6858000"/>
              <a:gd name="connsiteX145" fmla="*/ 1598131 w 12192001"/>
              <a:gd name="connsiteY145" fmla="*/ 784438 h 6858000"/>
              <a:gd name="connsiteX146" fmla="*/ 1591704 w 12192001"/>
              <a:gd name="connsiteY146" fmla="*/ 758040 h 6858000"/>
              <a:gd name="connsiteX147" fmla="*/ 1585277 w 12192001"/>
              <a:gd name="connsiteY147" fmla="*/ 764350 h 6858000"/>
              <a:gd name="connsiteX148" fmla="*/ 1585277 w 12192001"/>
              <a:gd name="connsiteY148" fmla="*/ 807248 h 6858000"/>
              <a:gd name="connsiteX149" fmla="*/ 1591704 w 12192001"/>
              <a:gd name="connsiteY149" fmla="*/ 813947 h 6858000"/>
              <a:gd name="connsiteX150" fmla="*/ 1598131 w 12192001"/>
              <a:gd name="connsiteY150" fmla="*/ 807248 h 6858000"/>
              <a:gd name="connsiteX151" fmla="*/ 1598131 w 12192001"/>
              <a:gd name="connsiteY151" fmla="*/ 795649 h 6858000"/>
              <a:gd name="connsiteX152" fmla="*/ 1607889 w 12192001"/>
              <a:gd name="connsiteY152" fmla="*/ 795649 h 6858000"/>
              <a:gd name="connsiteX153" fmla="*/ 1626848 w 12192001"/>
              <a:gd name="connsiteY153" fmla="*/ 776881 h 6858000"/>
              <a:gd name="connsiteX154" fmla="*/ 1607493 w 12192001"/>
              <a:gd name="connsiteY154" fmla="*/ 758040 h 6858000"/>
              <a:gd name="connsiteX155" fmla="*/ 1456290 w 12192001"/>
              <a:gd name="connsiteY155" fmla="*/ 757806 h 6858000"/>
              <a:gd name="connsiteX156" fmla="*/ 1450105 w 12192001"/>
              <a:gd name="connsiteY156" fmla="*/ 764115 h 6858000"/>
              <a:gd name="connsiteX157" fmla="*/ 1450105 w 12192001"/>
              <a:gd name="connsiteY157" fmla="*/ 772054 h 6858000"/>
              <a:gd name="connsiteX158" fmla="*/ 1448674 w 12192001"/>
              <a:gd name="connsiteY158" fmla="*/ 772054 h 6858000"/>
              <a:gd name="connsiteX159" fmla="*/ 1442166 w 12192001"/>
              <a:gd name="connsiteY159" fmla="*/ 777659 h 6858000"/>
              <a:gd name="connsiteX160" fmla="*/ 1448674 w 12192001"/>
              <a:gd name="connsiteY160" fmla="*/ 783264 h 6858000"/>
              <a:gd name="connsiteX161" fmla="*/ 1450105 w 12192001"/>
              <a:gd name="connsiteY161" fmla="*/ 783264 h 6858000"/>
              <a:gd name="connsiteX162" fmla="*/ 1450105 w 12192001"/>
              <a:gd name="connsiteY162" fmla="*/ 807637 h 6858000"/>
              <a:gd name="connsiteX163" fmla="*/ 1456290 w 12192001"/>
              <a:gd name="connsiteY163" fmla="*/ 813947 h 6858000"/>
              <a:gd name="connsiteX164" fmla="*/ 1462482 w 12192001"/>
              <a:gd name="connsiteY164" fmla="*/ 807637 h 6858000"/>
              <a:gd name="connsiteX165" fmla="*/ 1462482 w 12192001"/>
              <a:gd name="connsiteY165" fmla="*/ 783264 h 6858000"/>
              <a:gd name="connsiteX166" fmla="*/ 1465886 w 12192001"/>
              <a:gd name="connsiteY166" fmla="*/ 783264 h 6858000"/>
              <a:gd name="connsiteX167" fmla="*/ 1472394 w 12192001"/>
              <a:gd name="connsiteY167" fmla="*/ 777666 h 6858000"/>
              <a:gd name="connsiteX168" fmla="*/ 1465886 w 12192001"/>
              <a:gd name="connsiteY168" fmla="*/ 772054 h 6858000"/>
              <a:gd name="connsiteX169" fmla="*/ 1462482 w 12192001"/>
              <a:gd name="connsiteY169" fmla="*/ 772054 h 6858000"/>
              <a:gd name="connsiteX170" fmla="*/ 1462482 w 12192001"/>
              <a:gd name="connsiteY170" fmla="*/ 764115 h 6858000"/>
              <a:gd name="connsiteX171" fmla="*/ 1456290 w 12192001"/>
              <a:gd name="connsiteY171" fmla="*/ 757806 h 6858000"/>
              <a:gd name="connsiteX172" fmla="*/ 1209576 w 12192001"/>
              <a:gd name="connsiteY172" fmla="*/ 756793 h 6858000"/>
              <a:gd name="connsiteX173" fmla="*/ 1181571 w 12192001"/>
              <a:gd name="connsiteY173" fmla="*/ 785759 h 6858000"/>
              <a:gd name="connsiteX174" fmla="*/ 1209334 w 12192001"/>
              <a:gd name="connsiteY174" fmla="*/ 814724 h 6858000"/>
              <a:gd name="connsiteX175" fmla="*/ 1227111 w 12192001"/>
              <a:gd name="connsiteY175" fmla="*/ 805377 h 6858000"/>
              <a:gd name="connsiteX176" fmla="*/ 1221403 w 12192001"/>
              <a:gd name="connsiteY176" fmla="*/ 799545 h 6858000"/>
              <a:gd name="connsiteX177" fmla="*/ 1208783 w 12192001"/>
              <a:gd name="connsiteY177" fmla="*/ 802112 h 6858000"/>
              <a:gd name="connsiteX178" fmla="*/ 1195372 w 12192001"/>
              <a:gd name="connsiteY178" fmla="*/ 785759 h 6858000"/>
              <a:gd name="connsiteX179" fmla="*/ 1209891 w 12192001"/>
              <a:gd name="connsiteY179" fmla="*/ 768943 h 6858000"/>
              <a:gd name="connsiteX180" fmla="*/ 1221080 w 12192001"/>
              <a:gd name="connsiteY180" fmla="*/ 771591 h 6858000"/>
              <a:gd name="connsiteX181" fmla="*/ 1226634 w 12192001"/>
              <a:gd name="connsiteY181" fmla="*/ 765597 h 6858000"/>
              <a:gd name="connsiteX182" fmla="*/ 1209576 w 12192001"/>
              <a:gd name="connsiteY182" fmla="*/ 756793 h 6858000"/>
              <a:gd name="connsiteX183" fmla="*/ 1636525 w 12192001"/>
              <a:gd name="connsiteY183" fmla="*/ 753521 h 6858000"/>
              <a:gd name="connsiteX184" fmla="*/ 1630340 w 12192001"/>
              <a:gd name="connsiteY184" fmla="*/ 759831 h 6858000"/>
              <a:gd name="connsiteX185" fmla="*/ 1630340 w 12192001"/>
              <a:gd name="connsiteY185" fmla="*/ 807637 h 6858000"/>
              <a:gd name="connsiteX186" fmla="*/ 1636525 w 12192001"/>
              <a:gd name="connsiteY186" fmla="*/ 813947 h 6858000"/>
              <a:gd name="connsiteX187" fmla="*/ 1642717 w 12192001"/>
              <a:gd name="connsiteY187" fmla="*/ 807637 h 6858000"/>
              <a:gd name="connsiteX188" fmla="*/ 1642717 w 12192001"/>
              <a:gd name="connsiteY188" fmla="*/ 759831 h 6858000"/>
              <a:gd name="connsiteX189" fmla="*/ 1636525 w 12192001"/>
              <a:gd name="connsiteY189" fmla="*/ 753521 h 6858000"/>
              <a:gd name="connsiteX190" fmla="*/ 1551323 w 12192001"/>
              <a:gd name="connsiteY190" fmla="*/ 753521 h 6858000"/>
              <a:gd name="connsiteX191" fmla="*/ 1545138 w 12192001"/>
              <a:gd name="connsiteY191" fmla="*/ 759831 h 6858000"/>
              <a:gd name="connsiteX192" fmla="*/ 1545138 w 12192001"/>
              <a:gd name="connsiteY192" fmla="*/ 774240 h 6858000"/>
              <a:gd name="connsiteX193" fmla="*/ 1534903 w 12192001"/>
              <a:gd name="connsiteY193" fmla="*/ 770814 h 6858000"/>
              <a:gd name="connsiteX194" fmla="*/ 1515783 w 12192001"/>
              <a:gd name="connsiteY194" fmla="*/ 792765 h 6858000"/>
              <a:gd name="connsiteX195" fmla="*/ 1534903 w 12192001"/>
              <a:gd name="connsiteY195" fmla="*/ 814724 h 6858000"/>
              <a:gd name="connsiteX196" fmla="*/ 1545534 w 12192001"/>
              <a:gd name="connsiteY196" fmla="*/ 810058 h 6858000"/>
              <a:gd name="connsiteX197" fmla="*/ 1551323 w 12192001"/>
              <a:gd name="connsiteY197" fmla="*/ 813947 h 6858000"/>
              <a:gd name="connsiteX198" fmla="*/ 1557515 w 12192001"/>
              <a:gd name="connsiteY198" fmla="*/ 807637 h 6858000"/>
              <a:gd name="connsiteX199" fmla="*/ 1557515 w 12192001"/>
              <a:gd name="connsiteY199" fmla="*/ 759831 h 6858000"/>
              <a:gd name="connsiteX200" fmla="*/ 1551323 w 12192001"/>
              <a:gd name="connsiteY200" fmla="*/ 753521 h 6858000"/>
              <a:gd name="connsiteX201" fmla="*/ 804762 w 12192001"/>
              <a:gd name="connsiteY201" fmla="*/ 650212 h 6858000"/>
              <a:gd name="connsiteX202" fmla="*/ 804764 w 12192001"/>
              <a:gd name="connsiteY202" fmla="*/ 650212 h 6858000"/>
              <a:gd name="connsiteX203" fmla="*/ 804762 w 12192001"/>
              <a:gd name="connsiteY203" fmla="*/ 650219 h 6858000"/>
              <a:gd name="connsiteX204" fmla="*/ 819472 w 12192001"/>
              <a:gd name="connsiteY204" fmla="*/ 592061 h 6858000"/>
              <a:gd name="connsiteX205" fmla="*/ 836068 w 12192001"/>
              <a:gd name="connsiteY205" fmla="*/ 650212 h 6858000"/>
              <a:gd name="connsiteX206" fmla="*/ 804764 w 12192001"/>
              <a:gd name="connsiteY206" fmla="*/ 650212 h 6858000"/>
              <a:gd name="connsiteX207" fmla="*/ 690910 w 12192001"/>
              <a:gd name="connsiteY207" fmla="*/ 578135 h 6858000"/>
              <a:gd name="connsiteX208" fmla="*/ 623426 w 12192001"/>
              <a:gd name="connsiteY208" fmla="*/ 649405 h 6858000"/>
              <a:gd name="connsiteX209" fmla="*/ 688753 w 12192001"/>
              <a:gd name="connsiteY209" fmla="*/ 720315 h 6858000"/>
              <a:gd name="connsiteX210" fmla="*/ 734299 w 12192001"/>
              <a:gd name="connsiteY210" fmla="*/ 703558 h 6858000"/>
              <a:gd name="connsiteX211" fmla="*/ 735305 w 12192001"/>
              <a:gd name="connsiteY211" fmla="*/ 676822 h 6858000"/>
              <a:gd name="connsiteX212" fmla="*/ 710631 w 12192001"/>
              <a:gd name="connsiteY212" fmla="*/ 674841 h 6858000"/>
              <a:gd name="connsiteX213" fmla="*/ 690433 w 12192001"/>
              <a:gd name="connsiteY213" fmla="*/ 682765 h 6858000"/>
              <a:gd name="connsiteX214" fmla="*/ 690433 w 12192001"/>
              <a:gd name="connsiteY214" fmla="*/ 682758 h 6858000"/>
              <a:gd name="connsiteX215" fmla="*/ 663771 w 12192001"/>
              <a:gd name="connsiteY215" fmla="*/ 649398 h 6858000"/>
              <a:gd name="connsiteX216" fmla="*/ 691819 w 12192001"/>
              <a:gd name="connsiteY216" fmla="*/ 614328 h 6858000"/>
              <a:gd name="connsiteX217" fmla="*/ 713338 w 12192001"/>
              <a:gd name="connsiteY217" fmla="*/ 623711 h 6858000"/>
              <a:gd name="connsiteX218" fmla="*/ 737858 w 12192001"/>
              <a:gd name="connsiteY218" fmla="*/ 618510 h 6858000"/>
              <a:gd name="connsiteX219" fmla="*/ 735591 w 12192001"/>
              <a:gd name="connsiteY219" fmla="*/ 593946 h 6858000"/>
              <a:gd name="connsiteX220" fmla="*/ 690910 w 12192001"/>
              <a:gd name="connsiteY220" fmla="*/ 578135 h 6858000"/>
              <a:gd name="connsiteX221" fmla="*/ 1064403 w 12192001"/>
              <a:gd name="connsiteY221" fmla="*/ 559331 h 6858000"/>
              <a:gd name="connsiteX222" fmla="*/ 1082877 w 12192001"/>
              <a:gd name="connsiteY222" fmla="*/ 632589 h 6858000"/>
              <a:gd name="connsiteX223" fmla="*/ 1043434 w 12192001"/>
              <a:gd name="connsiteY223" fmla="*/ 632596 h 6858000"/>
              <a:gd name="connsiteX224" fmla="*/ 820587 w 12192001"/>
              <a:gd name="connsiteY224" fmla="*/ 556998 h 6858000"/>
              <a:gd name="connsiteX225" fmla="*/ 784901 w 12192001"/>
              <a:gd name="connsiteY225" fmla="*/ 587299 h 6858000"/>
              <a:gd name="connsiteX226" fmla="*/ 748723 w 12192001"/>
              <a:gd name="connsiteY226" fmla="*/ 693205 h 6858000"/>
              <a:gd name="connsiteX227" fmla="*/ 768584 w 12192001"/>
              <a:gd name="connsiteY227" fmla="*/ 718393 h 6858000"/>
              <a:gd name="connsiteX228" fmla="*/ 793199 w 12192001"/>
              <a:gd name="connsiteY228" fmla="*/ 698649 h 6858000"/>
              <a:gd name="connsiteX229" fmla="*/ 797161 w 12192001"/>
              <a:gd name="connsiteY229" fmla="*/ 686742 h 6858000"/>
              <a:gd name="connsiteX230" fmla="*/ 843603 w 12192001"/>
              <a:gd name="connsiteY230" fmla="*/ 686793 h 6858000"/>
              <a:gd name="connsiteX231" fmla="*/ 847110 w 12192001"/>
              <a:gd name="connsiteY231" fmla="*/ 698972 h 6858000"/>
              <a:gd name="connsiteX232" fmla="*/ 872422 w 12192001"/>
              <a:gd name="connsiteY232" fmla="*/ 718415 h 6858000"/>
              <a:gd name="connsiteX233" fmla="*/ 893309 w 12192001"/>
              <a:gd name="connsiteY233" fmla="*/ 693323 h 6858000"/>
              <a:gd name="connsiteX234" fmla="*/ 856156 w 12192001"/>
              <a:gd name="connsiteY234" fmla="*/ 587270 h 6858000"/>
              <a:gd name="connsiteX235" fmla="*/ 820587 w 12192001"/>
              <a:gd name="connsiteY235" fmla="*/ 556998 h 6858000"/>
              <a:gd name="connsiteX236" fmla="*/ 885576 w 12192001"/>
              <a:gd name="connsiteY236" fmla="*/ 543638 h 6858000"/>
              <a:gd name="connsiteX237" fmla="*/ 864557 w 12192001"/>
              <a:gd name="connsiteY237" fmla="*/ 565619 h 6858000"/>
              <a:gd name="connsiteX238" fmla="*/ 885569 w 12192001"/>
              <a:gd name="connsiteY238" fmla="*/ 587585 h 6858000"/>
              <a:gd name="connsiteX239" fmla="*/ 885576 w 12192001"/>
              <a:gd name="connsiteY239" fmla="*/ 587585 h 6858000"/>
              <a:gd name="connsiteX240" fmla="*/ 906545 w 12192001"/>
              <a:gd name="connsiteY240" fmla="*/ 587717 h 6858000"/>
              <a:gd name="connsiteX241" fmla="*/ 906501 w 12192001"/>
              <a:gd name="connsiteY241" fmla="*/ 694834 h 6858000"/>
              <a:gd name="connsiteX242" fmla="*/ 931923 w 12192001"/>
              <a:gd name="connsiteY242" fmla="*/ 718415 h 6858000"/>
              <a:gd name="connsiteX243" fmla="*/ 957337 w 12192001"/>
              <a:gd name="connsiteY243" fmla="*/ 694834 h 6858000"/>
              <a:gd name="connsiteX244" fmla="*/ 957308 w 12192001"/>
              <a:gd name="connsiteY244" fmla="*/ 587717 h 6858000"/>
              <a:gd name="connsiteX245" fmla="*/ 977477 w 12192001"/>
              <a:gd name="connsiteY245" fmla="*/ 587717 h 6858000"/>
              <a:gd name="connsiteX246" fmla="*/ 998497 w 12192001"/>
              <a:gd name="connsiteY246" fmla="*/ 565736 h 6858000"/>
              <a:gd name="connsiteX247" fmla="*/ 977477 w 12192001"/>
              <a:gd name="connsiteY247" fmla="*/ 543638 h 6858000"/>
              <a:gd name="connsiteX248" fmla="*/ 1223627 w 12192001"/>
              <a:gd name="connsiteY248" fmla="*/ 543000 h 6858000"/>
              <a:gd name="connsiteX249" fmla="*/ 1233758 w 12192001"/>
              <a:gd name="connsiteY249" fmla="*/ 543000 h 6858000"/>
              <a:gd name="connsiteX250" fmla="*/ 1270354 w 12192001"/>
              <a:gd name="connsiteY250" fmla="*/ 575267 h 6858000"/>
              <a:gd name="connsiteX251" fmla="*/ 1233684 w 12192001"/>
              <a:gd name="connsiteY251" fmla="*/ 607402 h 6858000"/>
              <a:gd name="connsiteX252" fmla="*/ 1223633 w 12192001"/>
              <a:gd name="connsiteY252" fmla="*/ 607402 h 6858000"/>
              <a:gd name="connsiteX253" fmla="*/ 1223627 w 12192001"/>
              <a:gd name="connsiteY253" fmla="*/ 607394 h 6858000"/>
              <a:gd name="connsiteX254" fmla="*/ 1065812 w 12192001"/>
              <a:gd name="connsiteY254" fmla="*/ 515164 h 6858000"/>
              <a:gd name="connsiteX255" fmla="*/ 1020852 w 12192001"/>
              <a:gd name="connsiteY255" fmla="*/ 553330 h 6858000"/>
              <a:gd name="connsiteX256" fmla="*/ 972840 w 12192001"/>
              <a:gd name="connsiteY256" fmla="*/ 686698 h 6858000"/>
              <a:gd name="connsiteX257" fmla="*/ 997858 w 12192001"/>
              <a:gd name="connsiteY257" fmla="*/ 718429 h 6858000"/>
              <a:gd name="connsiteX258" fmla="*/ 1028871 w 12192001"/>
              <a:gd name="connsiteY258" fmla="*/ 693558 h 6858000"/>
              <a:gd name="connsiteX259" fmla="*/ 1033860 w 12192001"/>
              <a:gd name="connsiteY259" fmla="*/ 678613 h 6858000"/>
              <a:gd name="connsiteX260" fmla="*/ 1033867 w 12192001"/>
              <a:gd name="connsiteY260" fmla="*/ 678613 h 6858000"/>
              <a:gd name="connsiteX261" fmla="*/ 1092415 w 12192001"/>
              <a:gd name="connsiteY261" fmla="*/ 678664 h 6858000"/>
              <a:gd name="connsiteX262" fmla="*/ 1096780 w 12192001"/>
              <a:gd name="connsiteY262" fmla="*/ 693910 h 6858000"/>
              <a:gd name="connsiteX263" fmla="*/ 1128666 w 12192001"/>
              <a:gd name="connsiteY263" fmla="*/ 718415 h 6858000"/>
              <a:gd name="connsiteX264" fmla="*/ 1154990 w 12192001"/>
              <a:gd name="connsiteY264" fmla="*/ 686800 h 6858000"/>
              <a:gd name="connsiteX265" fmla="*/ 1110610 w 12192001"/>
              <a:gd name="connsiteY265" fmla="*/ 553300 h 6858000"/>
              <a:gd name="connsiteX266" fmla="*/ 1065812 w 12192001"/>
              <a:gd name="connsiteY266" fmla="*/ 515164 h 6858000"/>
              <a:gd name="connsiteX267" fmla="*/ 1193869 w 12192001"/>
              <a:gd name="connsiteY267" fmla="*/ 496360 h 6858000"/>
              <a:gd name="connsiteX268" fmla="*/ 1164440 w 12192001"/>
              <a:gd name="connsiteY268" fmla="*/ 527138 h 6858000"/>
              <a:gd name="connsiteX269" fmla="*/ 1164440 w 12192001"/>
              <a:gd name="connsiteY269" fmla="*/ 689346 h 6858000"/>
              <a:gd name="connsiteX270" fmla="*/ 1195027 w 12192001"/>
              <a:gd name="connsiteY270" fmla="*/ 718400 h 6858000"/>
              <a:gd name="connsiteX271" fmla="*/ 1225592 w 12192001"/>
              <a:gd name="connsiteY271" fmla="*/ 689346 h 6858000"/>
              <a:gd name="connsiteX272" fmla="*/ 1225563 w 12192001"/>
              <a:gd name="connsiteY272" fmla="*/ 654027 h 6858000"/>
              <a:gd name="connsiteX273" fmla="*/ 1248013 w 12192001"/>
              <a:gd name="connsiteY273" fmla="*/ 654027 h 6858000"/>
              <a:gd name="connsiteX274" fmla="*/ 1331565 w 12192001"/>
              <a:gd name="connsiteY274" fmla="*/ 575575 h 6858000"/>
              <a:gd name="connsiteX275" fmla="*/ 1234484 w 12192001"/>
              <a:gd name="connsiteY275" fmla="*/ 496360 h 6858000"/>
              <a:gd name="connsiteX276" fmla="*/ 1517023 w 12192001"/>
              <a:gd name="connsiteY276" fmla="*/ 455046 h 6858000"/>
              <a:gd name="connsiteX277" fmla="*/ 1484903 w 12192001"/>
              <a:gd name="connsiteY277" fmla="*/ 485567 h 6858000"/>
              <a:gd name="connsiteX278" fmla="*/ 1484962 w 12192001"/>
              <a:gd name="connsiteY278" fmla="*/ 613961 h 6858000"/>
              <a:gd name="connsiteX279" fmla="*/ 1446113 w 12192001"/>
              <a:gd name="connsiteY279" fmla="*/ 666169 h 6858000"/>
              <a:gd name="connsiteX280" fmla="*/ 1407471 w 12192001"/>
              <a:gd name="connsiteY280" fmla="*/ 613961 h 6858000"/>
              <a:gd name="connsiteX281" fmla="*/ 1407478 w 12192001"/>
              <a:gd name="connsiteY281" fmla="*/ 501224 h 6858000"/>
              <a:gd name="connsiteX282" fmla="*/ 1375226 w 12192001"/>
              <a:gd name="connsiteY282" fmla="*/ 470718 h 6858000"/>
              <a:gd name="connsiteX283" fmla="*/ 1343237 w 12192001"/>
              <a:gd name="connsiteY283" fmla="*/ 500798 h 6858000"/>
              <a:gd name="connsiteX284" fmla="*/ 1343245 w 12192001"/>
              <a:gd name="connsiteY284" fmla="*/ 500798 h 6858000"/>
              <a:gd name="connsiteX285" fmla="*/ 1343149 w 12192001"/>
              <a:gd name="connsiteY285" fmla="*/ 611158 h 6858000"/>
              <a:gd name="connsiteX286" fmla="*/ 1446113 w 12192001"/>
              <a:gd name="connsiteY286" fmla="*/ 720351 h 6858000"/>
              <a:gd name="connsiteX287" fmla="*/ 1549122 w 12192001"/>
              <a:gd name="connsiteY287" fmla="*/ 610813 h 6858000"/>
              <a:gd name="connsiteX288" fmla="*/ 1549122 w 12192001"/>
              <a:gd name="connsiteY288" fmla="*/ 485567 h 6858000"/>
              <a:gd name="connsiteX289" fmla="*/ 1517023 w 12192001"/>
              <a:gd name="connsiteY289" fmla="*/ 455046 h 6858000"/>
              <a:gd name="connsiteX290" fmla="*/ 1602468 w 12192001"/>
              <a:gd name="connsiteY290" fmla="*/ 440967 h 6858000"/>
              <a:gd name="connsiteX291" fmla="*/ 1567684 w 12192001"/>
              <a:gd name="connsiteY291" fmla="*/ 473234 h 6858000"/>
              <a:gd name="connsiteX292" fmla="*/ 1567684 w 12192001"/>
              <a:gd name="connsiteY292" fmla="*/ 683425 h 6858000"/>
              <a:gd name="connsiteX293" fmla="*/ 1599555 w 12192001"/>
              <a:gd name="connsiteY293" fmla="*/ 716764 h 6858000"/>
              <a:gd name="connsiteX294" fmla="*/ 1684852 w 12192001"/>
              <a:gd name="connsiteY294" fmla="*/ 716712 h 6858000"/>
              <a:gd name="connsiteX295" fmla="*/ 1714500 w 12192001"/>
              <a:gd name="connsiteY295" fmla="*/ 685847 h 6858000"/>
              <a:gd name="connsiteX296" fmla="*/ 1684852 w 12192001"/>
              <a:gd name="connsiteY296" fmla="*/ 654871 h 6858000"/>
              <a:gd name="connsiteX297" fmla="*/ 1637229 w 12192001"/>
              <a:gd name="connsiteY297" fmla="*/ 654871 h 6858000"/>
              <a:gd name="connsiteX298" fmla="*/ 1637237 w 12192001"/>
              <a:gd name="connsiteY298" fmla="*/ 473234 h 6858000"/>
              <a:gd name="connsiteX299" fmla="*/ 1602468 w 12192001"/>
              <a:gd name="connsiteY299" fmla="*/ 440967 h 6858000"/>
              <a:gd name="connsiteX300" fmla="*/ 1691433 w 12192001"/>
              <a:gd name="connsiteY300" fmla="*/ 427959 h 6858000"/>
              <a:gd name="connsiteX301" fmla="*/ 1659555 w 12192001"/>
              <a:gd name="connsiteY301" fmla="*/ 461268 h 6858000"/>
              <a:gd name="connsiteX302" fmla="*/ 1691433 w 12192001"/>
              <a:gd name="connsiteY302" fmla="*/ 494599 h 6858000"/>
              <a:gd name="connsiteX303" fmla="*/ 1727501 w 12192001"/>
              <a:gd name="connsiteY303" fmla="*/ 494548 h 6858000"/>
              <a:gd name="connsiteX304" fmla="*/ 1727501 w 12192001"/>
              <a:gd name="connsiteY304" fmla="*/ 682288 h 6858000"/>
              <a:gd name="connsiteX305" fmla="*/ 1764588 w 12192001"/>
              <a:gd name="connsiteY305" fmla="*/ 718561 h 6858000"/>
              <a:gd name="connsiteX306" fmla="*/ 1801661 w 12192001"/>
              <a:gd name="connsiteY306" fmla="*/ 682288 h 6858000"/>
              <a:gd name="connsiteX307" fmla="*/ 1801661 w 12192001"/>
              <a:gd name="connsiteY307" fmla="*/ 494540 h 6858000"/>
              <a:gd name="connsiteX308" fmla="*/ 1837721 w 12192001"/>
              <a:gd name="connsiteY308" fmla="*/ 494621 h 6858000"/>
              <a:gd name="connsiteX309" fmla="*/ 1869592 w 12192001"/>
              <a:gd name="connsiteY309" fmla="*/ 461283 h 6858000"/>
              <a:gd name="connsiteX310" fmla="*/ 1837721 w 12192001"/>
              <a:gd name="connsiteY310" fmla="*/ 427974 h 6858000"/>
              <a:gd name="connsiteX311" fmla="*/ 143776 w 12192001"/>
              <a:gd name="connsiteY311" fmla="*/ 0 h 6858000"/>
              <a:gd name="connsiteX312" fmla="*/ 10818893 w 12192001"/>
              <a:gd name="connsiteY312" fmla="*/ 0 h 6858000"/>
              <a:gd name="connsiteX313" fmla="*/ 7994686 w 12192001"/>
              <a:gd name="connsiteY313" fmla="*/ 2164081 h 6858000"/>
              <a:gd name="connsiteX314" fmla="*/ 7578730 w 12192001"/>
              <a:gd name="connsiteY314" fmla="*/ 5307264 h 6858000"/>
              <a:gd name="connsiteX315" fmla="*/ 10721913 w 12192001"/>
              <a:gd name="connsiteY315" fmla="*/ 5723219 h 6858000"/>
              <a:gd name="connsiteX316" fmla="*/ 12192001 w 12192001"/>
              <a:gd name="connsiteY316" fmla="*/ 4596748 h 6858000"/>
              <a:gd name="connsiteX317" fmla="*/ 12192001 w 12192001"/>
              <a:gd name="connsiteY317" fmla="*/ 6858000 h 6858000"/>
              <a:gd name="connsiteX318" fmla="*/ 143776 w 12192001"/>
              <a:gd name="connsiteY318" fmla="*/ 6858000 h 6858000"/>
              <a:gd name="connsiteX319" fmla="*/ 0 w 12192001"/>
              <a:gd name="connsiteY319" fmla="*/ 0 h 6858000"/>
              <a:gd name="connsiteX320" fmla="*/ 1 w 12192001"/>
              <a:gd name="connsiteY320" fmla="*/ 0 h 6858000"/>
              <a:gd name="connsiteX321" fmla="*/ 1 w 12192001"/>
              <a:gd name="connsiteY321" fmla="*/ 6858000 h 6858000"/>
              <a:gd name="connsiteX322" fmla="*/ 0 w 12192001"/>
              <a:gd name="connsiteY322"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Lst>
            <a:rect l="l" t="t" r="r" b="b"/>
            <a:pathLst>
              <a:path w="12192001" h="6858000">
                <a:moveTo>
                  <a:pt x="1667383" y="782487"/>
                </a:moveTo>
                <a:cubicBezTo>
                  <a:pt x="1672857" y="782487"/>
                  <a:pt x="1675872" y="787160"/>
                  <a:pt x="1675872" y="792773"/>
                </a:cubicBezTo>
                <a:cubicBezTo>
                  <a:pt x="1675872" y="798371"/>
                  <a:pt x="1672857" y="803044"/>
                  <a:pt x="1667383" y="803044"/>
                </a:cubicBezTo>
                <a:cubicBezTo>
                  <a:pt x="1661910" y="803044"/>
                  <a:pt x="1658895" y="798371"/>
                  <a:pt x="1658895" y="792765"/>
                </a:cubicBezTo>
                <a:cubicBezTo>
                  <a:pt x="1658895" y="787160"/>
                  <a:pt x="1661910" y="782487"/>
                  <a:pt x="1667383" y="782487"/>
                </a:cubicBezTo>
                <a:close/>
                <a:moveTo>
                  <a:pt x="1536649" y="782487"/>
                </a:moveTo>
                <a:cubicBezTo>
                  <a:pt x="1542123" y="782487"/>
                  <a:pt x="1545138" y="787160"/>
                  <a:pt x="1545138" y="792773"/>
                </a:cubicBezTo>
                <a:cubicBezTo>
                  <a:pt x="1545138" y="798378"/>
                  <a:pt x="1542123" y="803044"/>
                  <a:pt x="1536649" y="803044"/>
                </a:cubicBezTo>
                <a:cubicBezTo>
                  <a:pt x="1531176" y="803044"/>
                  <a:pt x="1528161" y="798378"/>
                  <a:pt x="1528161" y="792765"/>
                </a:cubicBezTo>
                <a:cubicBezTo>
                  <a:pt x="1528161" y="787160"/>
                  <a:pt x="1531176" y="782487"/>
                  <a:pt x="1536649" y="782487"/>
                </a:cubicBezTo>
                <a:close/>
                <a:moveTo>
                  <a:pt x="1249004" y="782487"/>
                </a:moveTo>
                <a:cubicBezTo>
                  <a:pt x="1254470" y="782487"/>
                  <a:pt x="1257492" y="787160"/>
                  <a:pt x="1257492" y="792773"/>
                </a:cubicBezTo>
                <a:cubicBezTo>
                  <a:pt x="1257492" y="798371"/>
                  <a:pt x="1254470" y="803044"/>
                  <a:pt x="1249004" y="803044"/>
                </a:cubicBezTo>
                <a:cubicBezTo>
                  <a:pt x="1243523" y="803044"/>
                  <a:pt x="1240515" y="798371"/>
                  <a:pt x="1240515" y="792765"/>
                </a:cubicBezTo>
                <a:cubicBezTo>
                  <a:pt x="1240515" y="787160"/>
                  <a:pt x="1243523" y="782487"/>
                  <a:pt x="1249004" y="782487"/>
                </a:cubicBezTo>
                <a:close/>
                <a:moveTo>
                  <a:pt x="1750127" y="781085"/>
                </a:moveTo>
                <a:cubicBezTo>
                  <a:pt x="1754970" y="781085"/>
                  <a:pt x="1758139" y="785678"/>
                  <a:pt x="1758139" y="788407"/>
                </a:cubicBezTo>
                <a:lnTo>
                  <a:pt x="1742116" y="788407"/>
                </a:lnTo>
                <a:cubicBezTo>
                  <a:pt x="1742116" y="785678"/>
                  <a:pt x="1745285" y="781085"/>
                  <a:pt x="1750127" y="781085"/>
                </a:cubicBezTo>
                <a:close/>
                <a:moveTo>
                  <a:pt x="1493017" y="781085"/>
                </a:moveTo>
                <a:cubicBezTo>
                  <a:pt x="1497860" y="781085"/>
                  <a:pt x="1501029" y="785678"/>
                  <a:pt x="1501029" y="788407"/>
                </a:cubicBezTo>
                <a:lnTo>
                  <a:pt x="1485006" y="788407"/>
                </a:lnTo>
                <a:cubicBezTo>
                  <a:pt x="1485006" y="785678"/>
                  <a:pt x="1488183" y="781085"/>
                  <a:pt x="1493017" y="781085"/>
                </a:cubicBezTo>
                <a:close/>
                <a:moveTo>
                  <a:pt x="1381799" y="781085"/>
                </a:moveTo>
                <a:cubicBezTo>
                  <a:pt x="1386634" y="781085"/>
                  <a:pt x="1389812" y="785678"/>
                  <a:pt x="1389812" y="788407"/>
                </a:cubicBezTo>
                <a:lnTo>
                  <a:pt x="1373788" y="788407"/>
                </a:lnTo>
                <a:cubicBezTo>
                  <a:pt x="1373788" y="785678"/>
                  <a:pt x="1376957" y="781085"/>
                  <a:pt x="1381799" y="781085"/>
                </a:cubicBezTo>
                <a:close/>
                <a:moveTo>
                  <a:pt x="1789475" y="770814"/>
                </a:moveTo>
                <a:cubicBezTo>
                  <a:pt x="1779555" y="770814"/>
                  <a:pt x="1773524" y="777666"/>
                  <a:pt x="1773524" y="784592"/>
                </a:cubicBezTo>
                <a:cubicBezTo>
                  <a:pt x="1773524" y="791129"/>
                  <a:pt x="1776936" y="793470"/>
                  <a:pt x="1783282" y="796038"/>
                </a:cubicBezTo>
                <a:cubicBezTo>
                  <a:pt x="1790186" y="798840"/>
                  <a:pt x="1792886" y="799075"/>
                  <a:pt x="1792886" y="801570"/>
                </a:cubicBezTo>
                <a:cubicBezTo>
                  <a:pt x="1792886" y="802809"/>
                  <a:pt x="1791932" y="803976"/>
                  <a:pt x="1789394" y="803976"/>
                </a:cubicBezTo>
                <a:cubicBezTo>
                  <a:pt x="1784075" y="803976"/>
                  <a:pt x="1781382" y="800476"/>
                  <a:pt x="1777494" y="800476"/>
                </a:cubicBezTo>
                <a:cubicBezTo>
                  <a:pt x="1774720" y="800476"/>
                  <a:pt x="1772417" y="802890"/>
                  <a:pt x="1772417" y="806316"/>
                </a:cubicBezTo>
                <a:cubicBezTo>
                  <a:pt x="1772417" y="811687"/>
                  <a:pt x="1781140" y="814724"/>
                  <a:pt x="1788917" y="814724"/>
                </a:cubicBezTo>
                <a:cubicBezTo>
                  <a:pt x="1797406" y="814724"/>
                  <a:pt x="1804786" y="809662"/>
                  <a:pt x="1804786" y="801100"/>
                </a:cubicBezTo>
                <a:cubicBezTo>
                  <a:pt x="1804786" y="787784"/>
                  <a:pt x="1785425" y="788877"/>
                  <a:pt x="1785425" y="784123"/>
                </a:cubicBezTo>
                <a:cubicBezTo>
                  <a:pt x="1785425" y="782333"/>
                  <a:pt x="1787017" y="781555"/>
                  <a:pt x="1788682" y="781555"/>
                </a:cubicBezTo>
                <a:cubicBezTo>
                  <a:pt x="1792490" y="781555"/>
                  <a:pt x="1796136" y="784592"/>
                  <a:pt x="1798594" y="784592"/>
                </a:cubicBezTo>
                <a:cubicBezTo>
                  <a:pt x="1801529" y="784592"/>
                  <a:pt x="1803752" y="782487"/>
                  <a:pt x="1803752" y="779456"/>
                </a:cubicBezTo>
                <a:cubicBezTo>
                  <a:pt x="1803752" y="773147"/>
                  <a:pt x="1794471" y="770814"/>
                  <a:pt x="1789475" y="770814"/>
                </a:cubicBezTo>
                <a:close/>
                <a:moveTo>
                  <a:pt x="1750443" y="770814"/>
                </a:moveTo>
                <a:cubicBezTo>
                  <a:pt x="1737750" y="770814"/>
                  <a:pt x="1728785" y="781093"/>
                  <a:pt x="1728785" y="792765"/>
                </a:cubicBezTo>
                <a:cubicBezTo>
                  <a:pt x="1728785" y="804988"/>
                  <a:pt x="1737119" y="814724"/>
                  <a:pt x="1750443" y="814724"/>
                </a:cubicBezTo>
                <a:cubicBezTo>
                  <a:pt x="1759805" y="814724"/>
                  <a:pt x="1769878" y="810829"/>
                  <a:pt x="1769878" y="804908"/>
                </a:cubicBezTo>
                <a:cubicBezTo>
                  <a:pt x="1769878" y="801797"/>
                  <a:pt x="1767501" y="799699"/>
                  <a:pt x="1764728" y="799699"/>
                </a:cubicBezTo>
                <a:cubicBezTo>
                  <a:pt x="1761866" y="799699"/>
                  <a:pt x="1758139" y="803514"/>
                  <a:pt x="1752035" y="803514"/>
                </a:cubicBezTo>
                <a:cubicBezTo>
                  <a:pt x="1744097" y="803514"/>
                  <a:pt x="1742116" y="799302"/>
                  <a:pt x="1742116" y="796735"/>
                </a:cubicBezTo>
                <a:lnTo>
                  <a:pt x="1764486" y="796735"/>
                </a:lnTo>
                <a:cubicBezTo>
                  <a:pt x="1768455" y="796735"/>
                  <a:pt x="1770516" y="795729"/>
                  <a:pt x="1770516" y="791445"/>
                </a:cubicBezTo>
                <a:cubicBezTo>
                  <a:pt x="1770516" y="780858"/>
                  <a:pt x="1762659" y="770814"/>
                  <a:pt x="1750443" y="770814"/>
                </a:cubicBezTo>
                <a:close/>
                <a:moveTo>
                  <a:pt x="1665637" y="770814"/>
                </a:moveTo>
                <a:cubicBezTo>
                  <a:pt x="1654852" y="770814"/>
                  <a:pt x="1646518" y="780542"/>
                  <a:pt x="1646518" y="792765"/>
                </a:cubicBezTo>
                <a:cubicBezTo>
                  <a:pt x="1646518" y="804988"/>
                  <a:pt x="1654852" y="814724"/>
                  <a:pt x="1665637" y="814724"/>
                </a:cubicBezTo>
                <a:cubicBezTo>
                  <a:pt x="1670318" y="814724"/>
                  <a:pt x="1673495" y="813404"/>
                  <a:pt x="1676268" y="810058"/>
                </a:cubicBezTo>
                <a:cubicBezTo>
                  <a:pt x="1677141" y="811922"/>
                  <a:pt x="1679049" y="813947"/>
                  <a:pt x="1682064" y="813947"/>
                </a:cubicBezTo>
                <a:cubicBezTo>
                  <a:pt x="1685711" y="813947"/>
                  <a:pt x="1688249" y="811144"/>
                  <a:pt x="1688249" y="807637"/>
                </a:cubicBezTo>
                <a:lnTo>
                  <a:pt x="1688249" y="777901"/>
                </a:lnTo>
                <a:cubicBezTo>
                  <a:pt x="1688249" y="774394"/>
                  <a:pt x="1685711" y="771591"/>
                  <a:pt x="1682064" y="771591"/>
                </a:cubicBezTo>
                <a:cubicBezTo>
                  <a:pt x="1679049" y="771591"/>
                  <a:pt x="1677141" y="773609"/>
                  <a:pt x="1676268" y="775480"/>
                </a:cubicBezTo>
                <a:cubicBezTo>
                  <a:pt x="1673495" y="772134"/>
                  <a:pt x="1670318" y="770814"/>
                  <a:pt x="1665637" y="770814"/>
                </a:cubicBezTo>
                <a:close/>
                <a:moveTo>
                  <a:pt x="1493340" y="770814"/>
                </a:moveTo>
                <a:cubicBezTo>
                  <a:pt x="1480648" y="770814"/>
                  <a:pt x="1471682" y="781093"/>
                  <a:pt x="1471682" y="792765"/>
                </a:cubicBezTo>
                <a:cubicBezTo>
                  <a:pt x="1471682" y="804988"/>
                  <a:pt x="1480009" y="814724"/>
                  <a:pt x="1493340" y="814724"/>
                </a:cubicBezTo>
                <a:cubicBezTo>
                  <a:pt x="1502702" y="814724"/>
                  <a:pt x="1512775" y="810829"/>
                  <a:pt x="1512775" y="804908"/>
                </a:cubicBezTo>
                <a:cubicBezTo>
                  <a:pt x="1512775" y="801797"/>
                  <a:pt x="1510391" y="799699"/>
                  <a:pt x="1507618" y="799699"/>
                </a:cubicBezTo>
                <a:cubicBezTo>
                  <a:pt x="1504764" y="799699"/>
                  <a:pt x="1501029" y="803514"/>
                  <a:pt x="1494925" y="803514"/>
                </a:cubicBezTo>
                <a:cubicBezTo>
                  <a:pt x="1486994" y="803514"/>
                  <a:pt x="1485006" y="799302"/>
                  <a:pt x="1485006" y="796735"/>
                </a:cubicBezTo>
                <a:lnTo>
                  <a:pt x="1507376" y="796735"/>
                </a:lnTo>
                <a:cubicBezTo>
                  <a:pt x="1511345" y="796735"/>
                  <a:pt x="1513406" y="795729"/>
                  <a:pt x="1513406" y="791445"/>
                </a:cubicBezTo>
                <a:cubicBezTo>
                  <a:pt x="1513406" y="780858"/>
                  <a:pt x="1505556" y="770814"/>
                  <a:pt x="1493340" y="770814"/>
                </a:cubicBezTo>
                <a:close/>
                <a:moveTo>
                  <a:pt x="1382115" y="770814"/>
                </a:moveTo>
                <a:cubicBezTo>
                  <a:pt x="1369422" y="770814"/>
                  <a:pt x="1360457" y="781093"/>
                  <a:pt x="1360457" y="792765"/>
                </a:cubicBezTo>
                <a:cubicBezTo>
                  <a:pt x="1360457" y="804988"/>
                  <a:pt x="1368791" y="814724"/>
                  <a:pt x="1382115" y="814724"/>
                </a:cubicBezTo>
                <a:cubicBezTo>
                  <a:pt x="1391476" y="814724"/>
                  <a:pt x="1401550" y="810829"/>
                  <a:pt x="1401550" y="804908"/>
                </a:cubicBezTo>
                <a:cubicBezTo>
                  <a:pt x="1401550" y="801797"/>
                  <a:pt x="1399173" y="799699"/>
                  <a:pt x="1396399" y="799699"/>
                </a:cubicBezTo>
                <a:cubicBezTo>
                  <a:pt x="1393538" y="799699"/>
                  <a:pt x="1389812" y="803514"/>
                  <a:pt x="1383699" y="803514"/>
                </a:cubicBezTo>
                <a:cubicBezTo>
                  <a:pt x="1375768" y="803514"/>
                  <a:pt x="1373788" y="799302"/>
                  <a:pt x="1373788" y="796735"/>
                </a:cubicBezTo>
                <a:lnTo>
                  <a:pt x="1396157" y="796735"/>
                </a:lnTo>
                <a:cubicBezTo>
                  <a:pt x="1400127" y="796735"/>
                  <a:pt x="1402188" y="795729"/>
                  <a:pt x="1402188" y="791445"/>
                </a:cubicBezTo>
                <a:cubicBezTo>
                  <a:pt x="1402188" y="780858"/>
                  <a:pt x="1394330" y="770814"/>
                  <a:pt x="1382115" y="770814"/>
                </a:cubicBezTo>
                <a:close/>
                <a:moveTo>
                  <a:pt x="1341029" y="770814"/>
                </a:moveTo>
                <a:cubicBezTo>
                  <a:pt x="1335710" y="770814"/>
                  <a:pt x="1332371" y="772443"/>
                  <a:pt x="1330390" y="775480"/>
                </a:cubicBezTo>
                <a:cubicBezTo>
                  <a:pt x="1329286" y="773068"/>
                  <a:pt x="1326858" y="771539"/>
                  <a:pt x="1324206" y="771584"/>
                </a:cubicBezTo>
                <a:cubicBezTo>
                  <a:pt x="1320559" y="771584"/>
                  <a:pt x="1318021" y="774394"/>
                  <a:pt x="1318021" y="777894"/>
                </a:cubicBezTo>
                <a:lnTo>
                  <a:pt x="1318021" y="807637"/>
                </a:lnTo>
                <a:cubicBezTo>
                  <a:pt x="1318021" y="811144"/>
                  <a:pt x="1320559" y="813947"/>
                  <a:pt x="1324206" y="813947"/>
                </a:cubicBezTo>
                <a:cubicBezTo>
                  <a:pt x="1327852" y="813947"/>
                  <a:pt x="1330390" y="811144"/>
                  <a:pt x="1330390" y="807637"/>
                </a:cubicBezTo>
                <a:lnTo>
                  <a:pt x="1330390" y="788415"/>
                </a:lnTo>
                <a:cubicBezTo>
                  <a:pt x="1330390" y="784211"/>
                  <a:pt x="1332929" y="781093"/>
                  <a:pt x="1337214" y="781093"/>
                </a:cubicBezTo>
                <a:cubicBezTo>
                  <a:pt x="1341498" y="781093"/>
                  <a:pt x="1344037" y="784211"/>
                  <a:pt x="1344037" y="788415"/>
                </a:cubicBezTo>
                <a:lnTo>
                  <a:pt x="1344037" y="807637"/>
                </a:lnTo>
                <a:cubicBezTo>
                  <a:pt x="1344037" y="811144"/>
                  <a:pt x="1346575" y="813947"/>
                  <a:pt x="1350229" y="813947"/>
                </a:cubicBezTo>
                <a:cubicBezTo>
                  <a:pt x="1353875" y="813947"/>
                  <a:pt x="1356414" y="811144"/>
                  <a:pt x="1356414" y="807637"/>
                </a:cubicBezTo>
                <a:lnTo>
                  <a:pt x="1356414" y="785135"/>
                </a:lnTo>
                <a:cubicBezTo>
                  <a:pt x="1356414" y="775172"/>
                  <a:pt x="1349591" y="770814"/>
                  <a:pt x="1341029" y="770814"/>
                </a:cubicBezTo>
                <a:close/>
                <a:moveTo>
                  <a:pt x="1296920" y="770814"/>
                </a:moveTo>
                <a:cubicBezTo>
                  <a:pt x="1291601" y="770814"/>
                  <a:pt x="1288263" y="772443"/>
                  <a:pt x="1286282" y="775480"/>
                </a:cubicBezTo>
                <a:cubicBezTo>
                  <a:pt x="1285177" y="773068"/>
                  <a:pt x="1282749" y="771539"/>
                  <a:pt x="1280097" y="771584"/>
                </a:cubicBezTo>
                <a:cubicBezTo>
                  <a:pt x="1276451" y="771584"/>
                  <a:pt x="1273905" y="774394"/>
                  <a:pt x="1273905" y="777894"/>
                </a:cubicBezTo>
                <a:lnTo>
                  <a:pt x="1273912" y="777894"/>
                </a:lnTo>
                <a:lnTo>
                  <a:pt x="1273912" y="807637"/>
                </a:lnTo>
                <a:cubicBezTo>
                  <a:pt x="1273912" y="811144"/>
                  <a:pt x="1276451" y="813947"/>
                  <a:pt x="1280097" y="813947"/>
                </a:cubicBezTo>
                <a:cubicBezTo>
                  <a:pt x="1283743" y="813947"/>
                  <a:pt x="1286282" y="811144"/>
                  <a:pt x="1286282" y="807637"/>
                </a:cubicBezTo>
                <a:lnTo>
                  <a:pt x="1286282" y="788415"/>
                </a:lnTo>
                <a:cubicBezTo>
                  <a:pt x="1286282" y="784211"/>
                  <a:pt x="1288820" y="781093"/>
                  <a:pt x="1293105" y="781093"/>
                </a:cubicBezTo>
                <a:cubicBezTo>
                  <a:pt x="1297390" y="781093"/>
                  <a:pt x="1299928" y="784211"/>
                  <a:pt x="1299928" y="788415"/>
                </a:cubicBezTo>
                <a:lnTo>
                  <a:pt x="1299928" y="807637"/>
                </a:lnTo>
                <a:cubicBezTo>
                  <a:pt x="1299928" y="811144"/>
                  <a:pt x="1302467" y="813947"/>
                  <a:pt x="1306120" y="813947"/>
                </a:cubicBezTo>
                <a:cubicBezTo>
                  <a:pt x="1309767" y="813947"/>
                  <a:pt x="1312306" y="811144"/>
                  <a:pt x="1312306" y="807637"/>
                </a:cubicBezTo>
                <a:lnTo>
                  <a:pt x="1312306" y="785135"/>
                </a:lnTo>
                <a:cubicBezTo>
                  <a:pt x="1312306" y="775172"/>
                  <a:pt x="1305482" y="770814"/>
                  <a:pt x="1296920" y="770814"/>
                </a:cubicBezTo>
                <a:close/>
                <a:moveTo>
                  <a:pt x="1249004" y="770814"/>
                </a:moveTo>
                <a:cubicBezTo>
                  <a:pt x="1236465" y="770814"/>
                  <a:pt x="1228138" y="780542"/>
                  <a:pt x="1228138" y="792765"/>
                </a:cubicBezTo>
                <a:cubicBezTo>
                  <a:pt x="1228138" y="804988"/>
                  <a:pt x="1236465" y="814724"/>
                  <a:pt x="1249004" y="814724"/>
                </a:cubicBezTo>
                <a:cubicBezTo>
                  <a:pt x="1261535" y="814724"/>
                  <a:pt x="1269862" y="804988"/>
                  <a:pt x="1269862" y="792765"/>
                </a:cubicBezTo>
                <a:cubicBezTo>
                  <a:pt x="1269862" y="780542"/>
                  <a:pt x="1261535" y="770814"/>
                  <a:pt x="1249004" y="770814"/>
                </a:cubicBezTo>
                <a:close/>
                <a:moveTo>
                  <a:pt x="1712923" y="770806"/>
                </a:moveTo>
                <a:lnTo>
                  <a:pt x="1712923" y="770814"/>
                </a:lnTo>
                <a:cubicBezTo>
                  <a:pt x="1700384" y="770814"/>
                  <a:pt x="1692057" y="780542"/>
                  <a:pt x="1692057" y="792765"/>
                </a:cubicBezTo>
                <a:cubicBezTo>
                  <a:pt x="1692057" y="804988"/>
                  <a:pt x="1700384" y="814724"/>
                  <a:pt x="1712923" y="814724"/>
                </a:cubicBezTo>
                <a:cubicBezTo>
                  <a:pt x="1717838" y="814724"/>
                  <a:pt x="1727596" y="812391"/>
                  <a:pt x="1727596" y="806316"/>
                </a:cubicBezTo>
                <a:cubicBezTo>
                  <a:pt x="1727596" y="803749"/>
                  <a:pt x="1725373" y="800939"/>
                  <a:pt x="1722519" y="800939"/>
                </a:cubicBezTo>
                <a:cubicBezTo>
                  <a:pt x="1720700" y="800939"/>
                  <a:pt x="1718235" y="803044"/>
                  <a:pt x="1712923" y="803044"/>
                </a:cubicBezTo>
                <a:cubicBezTo>
                  <a:pt x="1707449" y="803044"/>
                  <a:pt x="1704434" y="798371"/>
                  <a:pt x="1704434" y="792765"/>
                </a:cubicBezTo>
                <a:cubicBezTo>
                  <a:pt x="1704434" y="787160"/>
                  <a:pt x="1707369" y="782487"/>
                  <a:pt x="1713634" y="782487"/>
                </a:cubicBezTo>
                <a:cubicBezTo>
                  <a:pt x="1718477" y="782487"/>
                  <a:pt x="1719350" y="784512"/>
                  <a:pt x="1722519" y="784512"/>
                </a:cubicBezTo>
                <a:cubicBezTo>
                  <a:pt x="1725373" y="784512"/>
                  <a:pt x="1727596" y="782098"/>
                  <a:pt x="1727596" y="778826"/>
                </a:cubicBezTo>
                <a:cubicBezTo>
                  <a:pt x="1727596" y="772369"/>
                  <a:pt x="1718477" y="770806"/>
                  <a:pt x="1712923" y="770806"/>
                </a:cubicBezTo>
                <a:close/>
                <a:moveTo>
                  <a:pt x="1425431" y="770806"/>
                </a:moveTo>
                <a:lnTo>
                  <a:pt x="1425431" y="770814"/>
                </a:lnTo>
                <a:cubicBezTo>
                  <a:pt x="1412900" y="770814"/>
                  <a:pt x="1404565" y="780542"/>
                  <a:pt x="1404565" y="792765"/>
                </a:cubicBezTo>
                <a:cubicBezTo>
                  <a:pt x="1404565" y="804988"/>
                  <a:pt x="1412900" y="814724"/>
                  <a:pt x="1425431" y="814724"/>
                </a:cubicBezTo>
                <a:cubicBezTo>
                  <a:pt x="1430347" y="814724"/>
                  <a:pt x="1440105" y="812391"/>
                  <a:pt x="1440105" y="806316"/>
                </a:cubicBezTo>
                <a:cubicBezTo>
                  <a:pt x="1440105" y="803749"/>
                  <a:pt x="1437889" y="800939"/>
                  <a:pt x="1435028" y="800939"/>
                </a:cubicBezTo>
                <a:cubicBezTo>
                  <a:pt x="1433208" y="800939"/>
                  <a:pt x="1430743" y="803044"/>
                  <a:pt x="1425431" y="803044"/>
                </a:cubicBezTo>
                <a:cubicBezTo>
                  <a:pt x="1419958" y="803044"/>
                  <a:pt x="1416942" y="798371"/>
                  <a:pt x="1416942" y="792765"/>
                </a:cubicBezTo>
                <a:cubicBezTo>
                  <a:pt x="1416942" y="787160"/>
                  <a:pt x="1419877" y="782487"/>
                  <a:pt x="1426143" y="782487"/>
                </a:cubicBezTo>
                <a:cubicBezTo>
                  <a:pt x="1430985" y="782487"/>
                  <a:pt x="1431858" y="784512"/>
                  <a:pt x="1435028" y="784512"/>
                </a:cubicBezTo>
                <a:cubicBezTo>
                  <a:pt x="1437889" y="784512"/>
                  <a:pt x="1440105" y="782098"/>
                  <a:pt x="1440105" y="778826"/>
                </a:cubicBezTo>
                <a:cubicBezTo>
                  <a:pt x="1440105" y="772369"/>
                  <a:pt x="1430985" y="770806"/>
                  <a:pt x="1425431" y="770806"/>
                </a:cubicBezTo>
                <a:close/>
                <a:moveTo>
                  <a:pt x="1598131" y="769251"/>
                </a:moveTo>
                <a:lnTo>
                  <a:pt x="1605035" y="769251"/>
                </a:lnTo>
                <a:cubicBezTo>
                  <a:pt x="1610112" y="769251"/>
                  <a:pt x="1613517" y="771900"/>
                  <a:pt x="1613517" y="776881"/>
                </a:cubicBezTo>
                <a:cubicBezTo>
                  <a:pt x="1613517" y="780777"/>
                  <a:pt x="1610509" y="784438"/>
                  <a:pt x="1605035" y="784438"/>
                </a:cubicBezTo>
                <a:lnTo>
                  <a:pt x="1598131" y="784438"/>
                </a:lnTo>
                <a:close/>
                <a:moveTo>
                  <a:pt x="1591704" y="758040"/>
                </a:moveTo>
                <a:cubicBezTo>
                  <a:pt x="1588374" y="758040"/>
                  <a:pt x="1585277" y="760300"/>
                  <a:pt x="1585277" y="764350"/>
                </a:cubicBezTo>
                <a:lnTo>
                  <a:pt x="1585277" y="807248"/>
                </a:lnTo>
                <a:cubicBezTo>
                  <a:pt x="1585277" y="811687"/>
                  <a:pt x="1587977" y="813947"/>
                  <a:pt x="1591704" y="813947"/>
                </a:cubicBezTo>
                <a:cubicBezTo>
                  <a:pt x="1595431" y="813947"/>
                  <a:pt x="1598131" y="811687"/>
                  <a:pt x="1598131" y="807248"/>
                </a:cubicBezTo>
                <a:lnTo>
                  <a:pt x="1598131" y="795649"/>
                </a:lnTo>
                <a:lnTo>
                  <a:pt x="1607889" y="795649"/>
                </a:lnTo>
                <a:cubicBezTo>
                  <a:pt x="1620105" y="795649"/>
                  <a:pt x="1626848" y="787703"/>
                  <a:pt x="1626848" y="776881"/>
                </a:cubicBezTo>
                <a:cubicBezTo>
                  <a:pt x="1626848" y="764350"/>
                  <a:pt x="1617405" y="758040"/>
                  <a:pt x="1607493" y="758040"/>
                </a:cubicBezTo>
                <a:close/>
                <a:moveTo>
                  <a:pt x="1456290" y="757806"/>
                </a:moveTo>
                <a:cubicBezTo>
                  <a:pt x="1452643" y="757806"/>
                  <a:pt x="1450105" y="760608"/>
                  <a:pt x="1450105" y="764115"/>
                </a:cubicBezTo>
                <a:lnTo>
                  <a:pt x="1450105" y="772054"/>
                </a:lnTo>
                <a:lnTo>
                  <a:pt x="1448674" y="772054"/>
                </a:lnTo>
                <a:cubicBezTo>
                  <a:pt x="1444706" y="772054"/>
                  <a:pt x="1442166" y="773771"/>
                  <a:pt x="1442166" y="777659"/>
                </a:cubicBezTo>
                <a:cubicBezTo>
                  <a:pt x="1442166" y="781555"/>
                  <a:pt x="1444706" y="783264"/>
                  <a:pt x="1448674" y="783264"/>
                </a:cubicBezTo>
                <a:lnTo>
                  <a:pt x="1450105" y="783264"/>
                </a:lnTo>
                <a:lnTo>
                  <a:pt x="1450105" y="807637"/>
                </a:lnTo>
                <a:cubicBezTo>
                  <a:pt x="1450105" y="811144"/>
                  <a:pt x="1452643" y="813947"/>
                  <a:pt x="1456290" y="813947"/>
                </a:cubicBezTo>
                <a:cubicBezTo>
                  <a:pt x="1459936" y="813947"/>
                  <a:pt x="1462482" y="811144"/>
                  <a:pt x="1462482" y="807637"/>
                </a:cubicBezTo>
                <a:lnTo>
                  <a:pt x="1462482" y="783264"/>
                </a:lnTo>
                <a:lnTo>
                  <a:pt x="1465886" y="783264"/>
                </a:lnTo>
                <a:cubicBezTo>
                  <a:pt x="1469855" y="783264"/>
                  <a:pt x="1472394" y="781555"/>
                  <a:pt x="1472394" y="777666"/>
                </a:cubicBezTo>
                <a:cubicBezTo>
                  <a:pt x="1472394" y="773771"/>
                  <a:pt x="1469855" y="772054"/>
                  <a:pt x="1465886" y="772054"/>
                </a:cubicBezTo>
                <a:lnTo>
                  <a:pt x="1462482" y="772054"/>
                </a:lnTo>
                <a:lnTo>
                  <a:pt x="1462482" y="764115"/>
                </a:lnTo>
                <a:cubicBezTo>
                  <a:pt x="1462482" y="760608"/>
                  <a:pt x="1459936" y="757806"/>
                  <a:pt x="1456290" y="757806"/>
                </a:cubicBezTo>
                <a:close/>
                <a:moveTo>
                  <a:pt x="1209576" y="756793"/>
                </a:moveTo>
                <a:cubicBezTo>
                  <a:pt x="1192598" y="756793"/>
                  <a:pt x="1181571" y="768943"/>
                  <a:pt x="1181571" y="785759"/>
                </a:cubicBezTo>
                <a:cubicBezTo>
                  <a:pt x="1181571" y="801643"/>
                  <a:pt x="1191565" y="814724"/>
                  <a:pt x="1209334" y="814724"/>
                </a:cubicBezTo>
                <a:cubicBezTo>
                  <a:pt x="1216399" y="814724"/>
                  <a:pt x="1227111" y="812311"/>
                  <a:pt x="1227111" y="805377"/>
                </a:cubicBezTo>
                <a:cubicBezTo>
                  <a:pt x="1227111" y="803749"/>
                  <a:pt x="1226472" y="799545"/>
                  <a:pt x="1221403" y="799545"/>
                </a:cubicBezTo>
                <a:cubicBezTo>
                  <a:pt x="1218064" y="799545"/>
                  <a:pt x="1216795" y="802112"/>
                  <a:pt x="1208783" y="802112"/>
                </a:cubicBezTo>
                <a:cubicBezTo>
                  <a:pt x="1199972" y="802112"/>
                  <a:pt x="1195372" y="794563"/>
                  <a:pt x="1195372" y="785759"/>
                </a:cubicBezTo>
                <a:cubicBezTo>
                  <a:pt x="1195372" y="777197"/>
                  <a:pt x="1199502" y="768943"/>
                  <a:pt x="1209891" y="768943"/>
                </a:cubicBezTo>
                <a:cubicBezTo>
                  <a:pt x="1214888" y="768943"/>
                  <a:pt x="1218064" y="771591"/>
                  <a:pt x="1221080" y="771591"/>
                </a:cubicBezTo>
                <a:cubicBezTo>
                  <a:pt x="1224411" y="771591"/>
                  <a:pt x="1226634" y="768627"/>
                  <a:pt x="1226634" y="765597"/>
                </a:cubicBezTo>
                <a:cubicBezTo>
                  <a:pt x="1226634" y="758972"/>
                  <a:pt x="1217353" y="756793"/>
                  <a:pt x="1209576" y="756793"/>
                </a:cubicBezTo>
                <a:close/>
                <a:moveTo>
                  <a:pt x="1636525" y="753521"/>
                </a:moveTo>
                <a:cubicBezTo>
                  <a:pt x="1632878" y="753521"/>
                  <a:pt x="1630340" y="756331"/>
                  <a:pt x="1630340" y="759831"/>
                </a:cubicBezTo>
                <a:lnTo>
                  <a:pt x="1630340" y="807637"/>
                </a:lnTo>
                <a:cubicBezTo>
                  <a:pt x="1630340" y="811144"/>
                  <a:pt x="1632878" y="813947"/>
                  <a:pt x="1636525" y="813947"/>
                </a:cubicBezTo>
                <a:cubicBezTo>
                  <a:pt x="1640178" y="813947"/>
                  <a:pt x="1642717" y="811144"/>
                  <a:pt x="1642717" y="807637"/>
                </a:cubicBezTo>
                <a:lnTo>
                  <a:pt x="1642717" y="759831"/>
                </a:lnTo>
                <a:cubicBezTo>
                  <a:pt x="1642717" y="756331"/>
                  <a:pt x="1640178" y="753521"/>
                  <a:pt x="1636525" y="753521"/>
                </a:cubicBezTo>
                <a:close/>
                <a:moveTo>
                  <a:pt x="1551323" y="753521"/>
                </a:moveTo>
                <a:cubicBezTo>
                  <a:pt x="1547676" y="753521"/>
                  <a:pt x="1545138" y="756331"/>
                  <a:pt x="1545138" y="759831"/>
                </a:cubicBezTo>
                <a:lnTo>
                  <a:pt x="1545138" y="774240"/>
                </a:lnTo>
                <a:cubicBezTo>
                  <a:pt x="1542915" y="772443"/>
                  <a:pt x="1540222" y="770814"/>
                  <a:pt x="1534903" y="770814"/>
                </a:cubicBezTo>
                <a:cubicBezTo>
                  <a:pt x="1524118" y="770814"/>
                  <a:pt x="1515783" y="780542"/>
                  <a:pt x="1515783" y="792765"/>
                </a:cubicBezTo>
                <a:cubicBezTo>
                  <a:pt x="1515783" y="804996"/>
                  <a:pt x="1524118" y="814724"/>
                  <a:pt x="1534903" y="814724"/>
                </a:cubicBezTo>
                <a:cubicBezTo>
                  <a:pt x="1539584" y="814724"/>
                  <a:pt x="1542761" y="813404"/>
                  <a:pt x="1545534" y="810058"/>
                </a:cubicBezTo>
                <a:cubicBezTo>
                  <a:pt x="1546407" y="811922"/>
                  <a:pt x="1548315" y="813947"/>
                  <a:pt x="1551323" y="813947"/>
                </a:cubicBezTo>
                <a:cubicBezTo>
                  <a:pt x="1554977" y="813947"/>
                  <a:pt x="1557515" y="811144"/>
                  <a:pt x="1557515" y="807637"/>
                </a:cubicBezTo>
                <a:lnTo>
                  <a:pt x="1557515" y="759831"/>
                </a:lnTo>
                <a:cubicBezTo>
                  <a:pt x="1557515" y="756331"/>
                  <a:pt x="1554977" y="753521"/>
                  <a:pt x="1551323" y="753521"/>
                </a:cubicBezTo>
                <a:close/>
                <a:moveTo>
                  <a:pt x="804762" y="650212"/>
                </a:moveTo>
                <a:lnTo>
                  <a:pt x="804764" y="650212"/>
                </a:lnTo>
                <a:lnTo>
                  <a:pt x="804762" y="650219"/>
                </a:lnTo>
                <a:close/>
                <a:moveTo>
                  <a:pt x="819472" y="592061"/>
                </a:moveTo>
                <a:lnTo>
                  <a:pt x="836068" y="650212"/>
                </a:lnTo>
                <a:lnTo>
                  <a:pt x="804764" y="650212"/>
                </a:lnTo>
                <a:close/>
                <a:moveTo>
                  <a:pt x="690910" y="578135"/>
                </a:moveTo>
                <a:cubicBezTo>
                  <a:pt x="654204" y="578135"/>
                  <a:pt x="623426" y="606631"/>
                  <a:pt x="623426" y="649405"/>
                </a:cubicBezTo>
                <a:cubicBezTo>
                  <a:pt x="623426" y="691239"/>
                  <a:pt x="650814" y="720315"/>
                  <a:pt x="688753" y="720315"/>
                </a:cubicBezTo>
                <a:cubicBezTo>
                  <a:pt x="709743" y="720315"/>
                  <a:pt x="724615" y="712699"/>
                  <a:pt x="734299" y="703558"/>
                </a:cubicBezTo>
                <a:cubicBezTo>
                  <a:pt x="741240" y="697006"/>
                  <a:pt x="744549" y="686103"/>
                  <a:pt x="735305" y="676822"/>
                </a:cubicBezTo>
                <a:cubicBezTo>
                  <a:pt x="728745" y="670219"/>
                  <a:pt x="721137" y="667020"/>
                  <a:pt x="710631" y="674841"/>
                </a:cubicBezTo>
                <a:cubicBezTo>
                  <a:pt x="705789" y="678451"/>
                  <a:pt x="700814" y="682765"/>
                  <a:pt x="690433" y="682765"/>
                </a:cubicBezTo>
                <a:lnTo>
                  <a:pt x="690433" y="682758"/>
                </a:lnTo>
                <a:cubicBezTo>
                  <a:pt x="674453" y="682758"/>
                  <a:pt x="663771" y="668957"/>
                  <a:pt x="663771" y="649398"/>
                </a:cubicBezTo>
                <a:cubicBezTo>
                  <a:pt x="663771" y="628884"/>
                  <a:pt x="674916" y="614328"/>
                  <a:pt x="691819" y="614328"/>
                </a:cubicBezTo>
                <a:cubicBezTo>
                  <a:pt x="702935" y="614328"/>
                  <a:pt x="708371" y="619904"/>
                  <a:pt x="713338" y="623711"/>
                </a:cubicBezTo>
                <a:cubicBezTo>
                  <a:pt x="721658" y="630087"/>
                  <a:pt x="731717" y="627431"/>
                  <a:pt x="737858" y="618510"/>
                </a:cubicBezTo>
                <a:cubicBezTo>
                  <a:pt x="744013" y="609544"/>
                  <a:pt x="742898" y="600843"/>
                  <a:pt x="735591" y="593946"/>
                </a:cubicBezTo>
                <a:cubicBezTo>
                  <a:pt x="726170" y="585054"/>
                  <a:pt x="711313" y="578135"/>
                  <a:pt x="690910" y="578135"/>
                </a:cubicBezTo>
                <a:close/>
                <a:moveTo>
                  <a:pt x="1064403" y="559331"/>
                </a:moveTo>
                <a:lnTo>
                  <a:pt x="1082877" y="632589"/>
                </a:lnTo>
                <a:lnTo>
                  <a:pt x="1043434" y="632596"/>
                </a:lnTo>
                <a:close/>
                <a:moveTo>
                  <a:pt x="820587" y="556998"/>
                </a:moveTo>
                <a:cubicBezTo>
                  <a:pt x="800851" y="556998"/>
                  <a:pt x="794160" y="562846"/>
                  <a:pt x="784901" y="587299"/>
                </a:cubicBezTo>
                <a:cubicBezTo>
                  <a:pt x="784901" y="587299"/>
                  <a:pt x="753089" y="677974"/>
                  <a:pt x="748723" y="693205"/>
                </a:cubicBezTo>
                <a:cubicBezTo>
                  <a:pt x="743903" y="710043"/>
                  <a:pt x="752876" y="718393"/>
                  <a:pt x="768584" y="718393"/>
                </a:cubicBezTo>
                <a:cubicBezTo>
                  <a:pt x="781145" y="718393"/>
                  <a:pt x="787961" y="713924"/>
                  <a:pt x="793199" y="698649"/>
                </a:cubicBezTo>
                <a:lnTo>
                  <a:pt x="797161" y="686742"/>
                </a:lnTo>
                <a:lnTo>
                  <a:pt x="843603" y="686793"/>
                </a:lnTo>
                <a:lnTo>
                  <a:pt x="847110" y="698972"/>
                </a:lnTo>
                <a:cubicBezTo>
                  <a:pt x="851182" y="714211"/>
                  <a:pt x="859604" y="718415"/>
                  <a:pt x="872422" y="718415"/>
                </a:cubicBezTo>
                <a:cubicBezTo>
                  <a:pt x="888122" y="718415"/>
                  <a:pt x="897858" y="709882"/>
                  <a:pt x="893309" y="693323"/>
                </a:cubicBezTo>
                <a:cubicBezTo>
                  <a:pt x="889325" y="678796"/>
                  <a:pt x="856156" y="587270"/>
                  <a:pt x="856156" y="587270"/>
                </a:cubicBezTo>
                <a:cubicBezTo>
                  <a:pt x="847880" y="563484"/>
                  <a:pt x="840529" y="556998"/>
                  <a:pt x="820587" y="556998"/>
                </a:cubicBezTo>
                <a:close/>
                <a:moveTo>
                  <a:pt x="885576" y="543638"/>
                </a:moveTo>
                <a:cubicBezTo>
                  <a:pt x="869832" y="543638"/>
                  <a:pt x="864557" y="551958"/>
                  <a:pt x="864557" y="565619"/>
                </a:cubicBezTo>
                <a:cubicBezTo>
                  <a:pt x="864557" y="579221"/>
                  <a:pt x="869832" y="587585"/>
                  <a:pt x="885569" y="587585"/>
                </a:cubicBezTo>
                <a:lnTo>
                  <a:pt x="885576" y="587585"/>
                </a:lnTo>
                <a:lnTo>
                  <a:pt x="906545" y="587717"/>
                </a:lnTo>
                <a:lnTo>
                  <a:pt x="906501" y="694834"/>
                </a:lnTo>
                <a:cubicBezTo>
                  <a:pt x="906501" y="712376"/>
                  <a:pt x="916119" y="718415"/>
                  <a:pt x="931923" y="718415"/>
                </a:cubicBezTo>
                <a:cubicBezTo>
                  <a:pt x="947653" y="718415"/>
                  <a:pt x="957337" y="712376"/>
                  <a:pt x="957337" y="694834"/>
                </a:cubicBezTo>
                <a:lnTo>
                  <a:pt x="957308" y="587717"/>
                </a:lnTo>
                <a:lnTo>
                  <a:pt x="977477" y="587717"/>
                </a:lnTo>
                <a:cubicBezTo>
                  <a:pt x="993222" y="587717"/>
                  <a:pt x="998497" y="579397"/>
                  <a:pt x="998497" y="565736"/>
                </a:cubicBezTo>
                <a:cubicBezTo>
                  <a:pt x="998497" y="552134"/>
                  <a:pt x="993222" y="543638"/>
                  <a:pt x="977477" y="543638"/>
                </a:cubicBezTo>
                <a:close/>
                <a:moveTo>
                  <a:pt x="1223627" y="543000"/>
                </a:moveTo>
                <a:lnTo>
                  <a:pt x="1233758" y="543000"/>
                </a:lnTo>
                <a:cubicBezTo>
                  <a:pt x="1266201" y="543000"/>
                  <a:pt x="1270354" y="560410"/>
                  <a:pt x="1270354" y="575267"/>
                </a:cubicBezTo>
                <a:cubicBezTo>
                  <a:pt x="1270354" y="591532"/>
                  <a:pt x="1265555" y="607402"/>
                  <a:pt x="1233684" y="607402"/>
                </a:cubicBezTo>
                <a:lnTo>
                  <a:pt x="1223633" y="607402"/>
                </a:lnTo>
                <a:lnTo>
                  <a:pt x="1223627" y="607394"/>
                </a:lnTo>
                <a:close/>
                <a:moveTo>
                  <a:pt x="1065812" y="515164"/>
                </a:moveTo>
                <a:cubicBezTo>
                  <a:pt x="1040940" y="515164"/>
                  <a:pt x="1032510" y="522530"/>
                  <a:pt x="1020852" y="553330"/>
                </a:cubicBezTo>
                <a:cubicBezTo>
                  <a:pt x="1020852" y="553330"/>
                  <a:pt x="978335" y="667512"/>
                  <a:pt x="972840" y="686698"/>
                </a:cubicBezTo>
                <a:cubicBezTo>
                  <a:pt x="966765" y="707901"/>
                  <a:pt x="978064" y="718429"/>
                  <a:pt x="997858" y="718429"/>
                </a:cubicBezTo>
                <a:cubicBezTo>
                  <a:pt x="1013684" y="718429"/>
                  <a:pt x="1022275" y="712809"/>
                  <a:pt x="1028871" y="693558"/>
                </a:cubicBezTo>
                <a:lnTo>
                  <a:pt x="1033860" y="678613"/>
                </a:lnTo>
                <a:lnTo>
                  <a:pt x="1033867" y="678613"/>
                </a:lnTo>
                <a:lnTo>
                  <a:pt x="1092415" y="678664"/>
                </a:lnTo>
                <a:lnTo>
                  <a:pt x="1096780" y="693910"/>
                </a:lnTo>
                <a:cubicBezTo>
                  <a:pt x="1101916" y="713110"/>
                  <a:pt x="1112525" y="718415"/>
                  <a:pt x="1128666" y="718415"/>
                </a:cubicBezTo>
                <a:cubicBezTo>
                  <a:pt x="1148460" y="718415"/>
                  <a:pt x="1160713" y="707659"/>
                  <a:pt x="1154990" y="686800"/>
                </a:cubicBezTo>
                <a:cubicBezTo>
                  <a:pt x="1149972" y="668495"/>
                  <a:pt x="1110610" y="553300"/>
                  <a:pt x="1110610" y="553300"/>
                </a:cubicBezTo>
                <a:cubicBezTo>
                  <a:pt x="1099862" y="522369"/>
                  <a:pt x="1090925" y="515164"/>
                  <a:pt x="1065812" y="515164"/>
                </a:cubicBezTo>
                <a:close/>
                <a:moveTo>
                  <a:pt x="1193869" y="496360"/>
                </a:moveTo>
                <a:cubicBezTo>
                  <a:pt x="1171828" y="496360"/>
                  <a:pt x="1164440" y="508003"/>
                  <a:pt x="1164440" y="527138"/>
                </a:cubicBezTo>
                <a:lnTo>
                  <a:pt x="1164440" y="689346"/>
                </a:lnTo>
                <a:cubicBezTo>
                  <a:pt x="1164440" y="710960"/>
                  <a:pt x="1176010" y="718400"/>
                  <a:pt x="1195027" y="718400"/>
                </a:cubicBezTo>
                <a:cubicBezTo>
                  <a:pt x="1213948" y="718400"/>
                  <a:pt x="1225592" y="710960"/>
                  <a:pt x="1225592" y="689346"/>
                </a:cubicBezTo>
                <a:lnTo>
                  <a:pt x="1225563" y="654027"/>
                </a:lnTo>
                <a:lnTo>
                  <a:pt x="1248013" y="654027"/>
                </a:lnTo>
                <a:cubicBezTo>
                  <a:pt x="1305805" y="654027"/>
                  <a:pt x="1331565" y="621246"/>
                  <a:pt x="1331565" y="575575"/>
                </a:cubicBezTo>
                <a:cubicBezTo>
                  <a:pt x="1331565" y="529595"/>
                  <a:pt x="1306208" y="496360"/>
                  <a:pt x="1234484" y="496360"/>
                </a:cubicBezTo>
                <a:close/>
                <a:moveTo>
                  <a:pt x="1517023" y="455046"/>
                </a:moveTo>
                <a:cubicBezTo>
                  <a:pt x="1497060" y="455046"/>
                  <a:pt x="1484903" y="462867"/>
                  <a:pt x="1484903" y="485567"/>
                </a:cubicBezTo>
                <a:lnTo>
                  <a:pt x="1484962" y="613961"/>
                </a:lnTo>
                <a:cubicBezTo>
                  <a:pt x="1484962" y="649486"/>
                  <a:pt x="1471623" y="666169"/>
                  <a:pt x="1446113" y="666169"/>
                </a:cubicBezTo>
                <a:cubicBezTo>
                  <a:pt x="1421396" y="666169"/>
                  <a:pt x="1407471" y="649493"/>
                  <a:pt x="1407471" y="613961"/>
                </a:cubicBezTo>
                <a:lnTo>
                  <a:pt x="1407478" y="501224"/>
                </a:lnTo>
                <a:cubicBezTo>
                  <a:pt x="1407478" y="478524"/>
                  <a:pt x="1395101" y="470718"/>
                  <a:pt x="1375226" y="470718"/>
                </a:cubicBezTo>
                <a:cubicBezTo>
                  <a:pt x="1355255" y="470718"/>
                  <a:pt x="1343237" y="478099"/>
                  <a:pt x="1343237" y="500798"/>
                </a:cubicBezTo>
                <a:lnTo>
                  <a:pt x="1343245" y="500798"/>
                </a:lnTo>
                <a:lnTo>
                  <a:pt x="1343149" y="611158"/>
                </a:lnTo>
                <a:cubicBezTo>
                  <a:pt x="1343149" y="676544"/>
                  <a:pt x="1372129" y="720351"/>
                  <a:pt x="1446113" y="720351"/>
                </a:cubicBezTo>
                <a:cubicBezTo>
                  <a:pt x="1520560" y="720351"/>
                  <a:pt x="1549122" y="676228"/>
                  <a:pt x="1549122" y="610813"/>
                </a:cubicBezTo>
                <a:lnTo>
                  <a:pt x="1549122" y="485567"/>
                </a:lnTo>
                <a:cubicBezTo>
                  <a:pt x="1549122" y="462867"/>
                  <a:pt x="1536899" y="455046"/>
                  <a:pt x="1517023" y="455046"/>
                </a:cubicBezTo>
                <a:close/>
                <a:moveTo>
                  <a:pt x="1602468" y="440967"/>
                </a:moveTo>
                <a:cubicBezTo>
                  <a:pt x="1580846" y="440967"/>
                  <a:pt x="1567684" y="449228"/>
                  <a:pt x="1567684" y="473234"/>
                </a:cubicBezTo>
                <a:lnTo>
                  <a:pt x="1567684" y="683425"/>
                </a:lnTo>
                <a:cubicBezTo>
                  <a:pt x="1567684" y="704145"/>
                  <a:pt x="1575681" y="716764"/>
                  <a:pt x="1599555" y="716764"/>
                </a:cubicBezTo>
                <a:lnTo>
                  <a:pt x="1684852" y="716712"/>
                </a:lnTo>
                <a:cubicBezTo>
                  <a:pt x="1707061" y="716712"/>
                  <a:pt x="1714500" y="705113"/>
                  <a:pt x="1714500" y="685847"/>
                </a:cubicBezTo>
                <a:cubicBezTo>
                  <a:pt x="1714500" y="666661"/>
                  <a:pt x="1707061" y="654871"/>
                  <a:pt x="1684852" y="654871"/>
                </a:cubicBezTo>
                <a:lnTo>
                  <a:pt x="1637229" y="654871"/>
                </a:lnTo>
                <a:lnTo>
                  <a:pt x="1637237" y="473234"/>
                </a:lnTo>
                <a:cubicBezTo>
                  <a:pt x="1637237" y="449228"/>
                  <a:pt x="1623994" y="440967"/>
                  <a:pt x="1602468" y="440967"/>
                </a:cubicBezTo>
                <a:close/>
                <a:moveTo>
                  <a:pt x="1691433" y="427959"/>
                </a:moveTo>
                <a:cubicBezTo>
                  <a:pt x="1667559" y="427959"/>
                  <a:pt x="1659555" y="440652"/>
                  <a:pt x="1659555" y="461268"/>
                </a:cubicBezTo>
                <a:cubicBezTo>
                  <a:pt x="1659555" y="481987"/>
                  <a:pt x="1667559" y="494599"/>
                  <a:pt x="1691433" y="494599"/>
                </a:cubicBezTo>
                <a:lnTo>
                  <a:pt x="1727501" y="494548"/>
                </a:lnTo>
                <a:lnTo>
                  <a:pt x="1727501" y="682288"/>
                </a:lnTo>
                <a:cubicBezTo>
                  <a:pt x="1727501" y="707879"/>
                  <a:pt x="1741536" y="718561"/>
                  <a:pt x="1764588" y="718561"/>
                </a:cubicBezTo>
                <a:cubicBezTo>
                  <a:pt x="1787538" y="718561"/>
                  <a:pt x="1801661" y="707879"/>
                  <a:pt x="1801661" y="682288"/>
                </a:cubicBezTo>
                <a:lnTo>
                  <a:pt x="1801661" y="494540"/>
                </a:lnTo>
                <a:lnTo>
                  <a:pt x="1837721" y="494621"/>
                </a:lnTo>
                <a:cubicBezTo>
                  <a:pt x="1861588" y="494621"/>
                  <a:pt x="1869592" y="482002"/>
                  <a:pt x="1869592" y="461283"/>
                </a:cubicBezTo>
                <a:cubicBezTo>
                  <a:pt x="1869592" y="440666"/>
                  <a:pt x="1861588" y="427974"/>
                  <a:pt x="1837721" y="427974"/>
                </a:cubicBezTo>
                <a:close/>
                <a:moveTo>
                  <a:pt x="143776" y="0"/>
                </a:moveTo>
                <a:lnTo>
                  <a:pt x="10818893" y="0"/>
                </a:lnTo>
                <a:lnTo>
                  <a:pt x="7994686" y="2164081"/>
                </a:lnTo>
                <a:cubicBezTo>
                  <a:pt x="7011857" y="2917184"/>
                  <a:pt x="6825628" y="4324435"/>
                  <a:pt x="7578730" y="5307264"/>
                </a:cubicBezTo>
                <a:cubicBezTo>
                  <a:pt x="8331834" y="6290092"/>
                  <a:pt x="9739084" y="6476322"/>
                  <a:pt x="10721913" y="5723219"/>
                </a:cubicBezTo>
                <a:lnTo>
                  <a:pt x="12192001" y="4596748"/>
                </a:lnTo>
                <a:lnTo>
                  <a:pt x="12192001" y="6858000"/>
                </a:lnTo>
                <a:lnTo>
                  <a:pt x="143776" y="6858000"/>
                </a:lnTo>
                <a:close/>
                <a:moveTo>
                  <a:pt x="0" y="0"/>
                </a:moveTo>
                <a:lnTo>
                  <a:pt x="1" y="0"/>
                </a:lnTo>
                <a:lnTo>
                  <a:pt x="1" y="6858000"/>
                </a:lnTo>
                <a:lnTo>
                  <a:pt x="0" y="6858000"/>
                </a:lnTo>
                <a:close/>
              </a:path>
            </a:pathLst>
          </a:custGeom>
          <a:solidFill>
            <a:schemeClr val="bg2">
              <a:alpha val="85000"/>
            </a:schemeClr>
          </a:solidFill>
        </p:spPr>
        <p:txBody>
          <a:bodyPr wrap="square">
            <a:noAutofit/>
          </a:bodyPr>
          <a:lstStyle>
            <a:lvl1pPr marL="0" indent="0">
              <a:buNone/>
              <a:defRPr/>
            </a:lvl1pPr>
          </a:lstStyle>
          <a:p>
            <a:pPr lvl="0"/>
            <a:r>
              <a:rPr lang="en-GB"/>
              <a:t> </a:t>
            </a:r>
            <a:endParaRPr lang="en-US"/>
          </a:p>
        </p:txBody>
      </p:sp>
      <p:sp>
        <p:nvSpPr>
          <p:cNvPr id="2" name="Title">
            <a:extLst>
              <a:ext uri="{FF2B5EF4-FFF2-40B4-BE49-F238E27FC236}">
                <a16:creationId xmlns:a16="http://schemas.microsoft.com/office/drawing/2014/main" id="{6C6FFA94-4BEE-8EEE-C0F4-09D87008AF70}"/>
              </a:ext>
            </a:extLst>
          </p:cNvPr>
          <p:cNvSpPr>
            <a:spLocks noGrp="1"/>
          </p:cNvSpPr>
          <p:nvPr>
            <p:ph type="title" hasCustomPrompt="1"/>
          </p:nvPr>
        </p:nvSpPr>
        <p:spPr>
          <a:xfrm>
            <a:off x="646113" y="2631108"/>
            <a:ext cx="7590555" cy="1569660"/>
          </a:xfrm>
        </p:spPr>
        <p:txBody>
          <a:bodyPr wrap="square" anchor="b" anchorCtr="0">
            <a:spAutoFit/>
          </a:bodyPr>
          <a:lstStyle>
            <a:lvl1pPr>
              <a:lnSpc>
                <a:spcPct val="85000"/>
              </a:lnSpc>
              <a:defRPr sz="6000" b="0" baseline="0">
                <a:solidFill>
                  <a:schemeClr val="tx1"/>
                </a:solidFill>
              </a:defRPr>
            </a:lvl1pPr>
          </a:lstStyle>
          <a:p>
            <a:r>
              <a:rPr lang="en-US"/>
              <a:t>INSERT TITLE OF THE PRESENTATION HERE</a:t>
            </a:r>
          </a:p>
        </p:txBody>
      </p:sp>
      <p:sp>
        <p:nvSpPr>
          <p:cNvPr id="17" name="Presenter Name">
            <a:extLst>
              <a:ext uri="{FF2B5EF4-FFF2-40B4-BE49-F238E27FC236}">
                <a16:creationId xmlns:a16="http://schemas.microsoft.com/office/drawing/2014/main" id="{F709BD4D-D0EC-E8EF-2E44-9E9203D6AED7}"/>
              </a:ext>
            </a:extLst>
          </p:cNvPr>
          <p:cNvSpPr>
            <a:spLocks noGrp="1"/>
          </p:cNvSpPr>
          <p:nvPr>
            <p:ph type="body" sz="quarter" idx="11" hasCustomPrompt="1"/>
          </p:nvPr>
        </p:nvSpPr>
        <p:spPr>
          <a:xfrm>
            <a:off x="654914" y="6096449"/>
            <a:ext cx="3028840" cy="422405"/>
          </a:xfrm>
          <a:noFill/>
        </p:spPr>
        <p:txBody>
          <a:bodyPr wrap="square" lIns="0" tIns="72000" rIns="108000" bIns="72000" anchor="ctr" anchorCtr="0">
            <a:spAutoFit/>
          </a:bodyPr>
          <a:lstStyle>
            <a:lvl1pPr marL="0" indent="0">
              <a:buNone/>
              <a:defRPr kumimoji="0" lang="en-GB" sz="1800" b="0" i="0" u="none" strike="noStrike" kern="1200" cap="none" spc="0" normalizeH="0" baseline="0" dirty="0" smtClean="0">
                <a:ln>
                  <a:noFill/>
                </a:ln>
                <a:solidFill>
                  <a:schemeClr val="tx1"/>
                </a:solidFill>
                <a:effectLst/>
                <a:uLnTx/>
                <a:uFillTx/>
                <a:latin typeface="Akkurat LL Light" panose="020B0404020101010102" pitchFamily="34" charset="-126"/>
                <a:ea typeface="Akkurat LL Light" panose="020B0404020101010102" pitchFamily="34" charset="-126"/>
                <a:cs typeface="Akkurat LL Light" panose="020B0404020101010102" pitchFamily="34" charset="-126"/>
              </a:defRPr>
            </a:lvl1pPr>
            <a:lvl2pP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stStyle>
          <a:p>
            <a:pPr lvl="0"/>
            <a:r>
              <a:rPr lang="en-GB"/>
              <a:t>Christian M Surname</a:t>
            </a:r>
            <a:endParaRPr lang="en-US"/>
          </a:p>
        </p:txBody>
      </p:sp>
      <p:sp>
        <p:nvSpPr>
          <p:cNvPr id="7" name="Subhead">
            <a:extLst>
              <a:ext uri="{FF2B5EF4-FFF2-40B4-BE49-F238E27FC236}">
                <a16:creationId xmlns:a16="http://schemas.microsoft.com/office/drawing/2014/main" id="{533FF503-9579-3192-266E-68A54B7DCDDD}"/>
              </a:ext>
            </a:extLst>
          </p:cNvPr>
          <p:cNvSpPr>
            <a:spLocks noGrp="1"/>
          </p:cNvSpPr>
          <p:nvPr>
            <p:ph type="body" sz="quarter" idx="10" hasCustomPrompt="1"/>
          </p:nvPr>
        </p:nvSpPr>
        <p:spPr>
          <a:xfrm>
            <a:off x="646113" y="4357892"/>
            <a:ext cx="4493895" cy="391628"/>
          </a:xfrm>
          <a:solidFill>
            <a:schemeClr val="accent1"/>
          </a:solidFill>
        </p:spPr>
        <p:txBody>
          <a:bodyPr wrap="none" lIns="108000" tIns="72000" rIns="108000" bIns="72000" anchor="ctr" anchorCtr="0">
            <a:spAutoFit/>
          </a:bodyPr>
          <a:lstStyle>
            <a:lvl1pPr marL="0" inden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stStyle>
          <a:p>
            <a:pPr lvl="0"/>
            <a:r>
              <a:rPr lang="en-GB" noProof="0"/>
              <a:t>Insert your subheading within this green box</a:t>
            </a:r>
          </a:p>
        </p:txBody>
      </p:sp>
      <p:sp>
        <p:nvSpPr>
          <p:cNvPr id="16" name="Rectangle 15">
            <a:extLst>
              <a:ext uri="{FF2B5EF4-FFF2-40B4-BE49-F238E27FC236}">
                <a16:creationId xmlns:a16="http://schemas.microsoft.com/office/drawing/2014/main" id="{708B81FF-A254-32D2-1005-88C3918DFCD2}"/>
              </a:ext>
            </a:extLst>
          </p:cNvPr>
          <p:cNvSpPr/>
          <p:nvPr userDrawn="1"/>
        </p:nvSpPr>
        <p:spPr>
          <a:xfrm>
            <a:off x="0" y="0"/>
            <a:ext cx="143775" cy="6858000"/>
          </a:xfrm>
          <a:prstGeom prst="rect">
            <a:avLst/>
          </a:prstGeom>
          <a:solidFill>
            <a:srgbClr val="006E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kkurat LL Light" panose="020B0404020101010102" pitchFamily="34" charset="-126"/>
              <a:ea typeface="+mn-ea"/>
              <a:cs typeface="+mn-cs"/>
            </a:endParaRPr>
          </a:p>
        </p:txBody>
      </p:sp>
    </p:spTree>
    <p:extLst>
      <p:ext uri="{BB962C8B-B14F-4D97-AF65-F5344CB8AC3E}">
        <p14:creationId xmlns:p14="http://schemas.microsoft.com/office/powerpoint/2010/main" val="3471210892"/>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Roadmap - Green">
    <p:bg>
      <p:bgPr>
        <a:solidFill>
          <a:schemeClr val="accent1"/>
        </a:solidFill>
        <a:effectLst/>
      </p:bgPr>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6C6FFA94-4BEE-8EEE-C0F4-09D87008AF70}"/>
              </a:ext>
            </a:extLst>
          </p:cNvPr>
          <p:cNvSpPr>
            <a:spLocks noGrp="1"/>
          </p:cNvSpPr>
          <p:nvPr>
            <p:ph type="title" hasCustomPrompt="1"/>
          </p:nvPr>
        </p:nvSpPr>
        <p:spPr>
          <a:xfrm>
            <a:off x="646113" y="360000"/>
            <a:ext cx="7311241" cy="706347"/>
          </a:xfrm>
        </p:spPr>
        <p:txBody>
          <a:bodyPr wrap="square" anchor="t" anchorCtr="0">
            <a:spAutoFit/>
          </a:bodyPr>
          <a:lstStyle>
            <a:lvl1pPr>
              <a:lnSpc>
                <a:spcPct val="85000"/>
              </a:lnSpc>
              <a:defRPr sz="5400" b="0" baseline="0">
                <a:solidFill>
                  <a:schemeClr val="bg1"/>
                </a:solidFill>
              </a:defRPr>
            </a:lvl1pPr>
          </a:lstStyle>
          <a:p>
            <a:r>
              <a:rPr lang="en-GB" noProof="0"/>
              <a:t>Type slide title here</a:t>
            </a:r>
          </a:p>
        </p:txBody>
      </p:sp>
      <p:pic>
        <p:nvPicPr>
          <p:cNvPr id="6" name="Graphic 5">
            <a:extLst>
              <a:ext uri="{FF2B5EF4-FFF2-40B4-BE49-F238E27FC236}">
                <a16:creationId xmlns:a16="http://schemas.microsoft.com/office/drawing/2014/main" id="{CBB3A138-CB3E-FB1C-7F09-F38AA0B50C2B}"/>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35000" r="1172" b="16527"/>
          <a:stretch/>
        </p:blipFill>
        <p:spPr>
          <a:xfrm flipH="1">
            <a:off x="142874" y="1377950"/>
            <a:ext cx="12049125" cy="4928236"/>
          </a:xfrm>
          <a:prstGeom prst="rect">
            <a:avLst/>
          </a:prstGeom>
        </p:spPr>
      </p:pic>
      <p:sp>
        <p:nvSpPr>
          <p:cNvPr id="37" name="Text Placeholder 36">
            <a:extLst>
              <a:ext uri="{FF2B5EF4-FFF2-40B4-BE49-F238E27FC236}">
                <a16:creationId xmlns:a16="http://schemas.microsoft.com/office/drawing/2014/main" id="{A8167A38-74BA-E75C-1AC3-DABAE5A55A45}"/>
              </a:ext>
            </a:extLst>
          </p:cNvPr>
          <p:cNvSpPr>
            <a:spLocks noGrp="1"/>
          </p:cNvSpPr>
          <p:nvPr>
            <p:ph type="body" sz="quarter" idx="10" hasCustomPrompt="1"/>
          </p:nvPr>
        </p:nvSpPr>
        <p:spPr>
          <a:xfrm>
            <a:off x="703789" y="2886075"/>
            <a:ext cx="18000" cy="3582491"/>
          </a:xfrm>
          <a:solidFill>
            <a:schemeClr val="accent3">
              <a:lumMod val="20000"/>
              <a:lumOff val="80000"/>
            </a:schemeClr>
          </a:solidFill>
        </p:spPr>
        <p:txBody>
          <a:bodyPr/>
          <a:lstStyle>
            <a:lvl1pPr marL="0" indent="0">
              <a:buNone/>
              <a:defRPr/>
            </a:lvl1pPr>
            <a:lvl2pPr marL="252000" indent="0">
              <a:buNone/>
              <a:defRPr/>
            </a:lvl2pPr>
            <a:lvl3pPr marL="468000" indent="0">
              <a:buNone/>
              <a:defRPr/>
            </a:lvl3pPr>
            <a:lvl4pPr marL="0" indent="0">
              <a:buNone/>
              <a:defRPr/>
            </a:lvl4pPr>
            <a:lvl5pPr marL="0" indent="0">
              <a:buNone/>
              <a:defRPr/>
            </a:lvl5pPr>
          </a:lstStyle>
          <a:p>
            <a:pPr lvl="0"/>
            <a:r>
              <a:rPr lang="en-US"/>
              <a:t> </a:t>
            </a:r>
            <a:endParaRPr lang="en-GB"/>
          </a:p>
        </p:txBody>
      </p:sp>
      <p:sp>
        <p:nvSpPr>
          <p:cNvPr id="39" name="Text Placeholder 38">
            <a:extLst>
              <a:ext uri="{FF2B5EF4-FFF2-40B4-BE49-F238E27FC236}">
                <a16:creationId xmlns:a16="http://schemas.microsoft.com/office/drawing/2014/main" id="{3693BF8F-31B3-1AAB-31DF-8ECDBB218246}"/>
              </a:ext>
            </a:extLst>
          </p:cNvPr>
          <p:cNvSpPr>
            <a:spLocks noGrp="1"/>
          </p:cNvSpPr>
          <p:nvPr>
            <p:ph type="body" sz="quarter" idx="11" hasCustomPrompt="1"/>
          </p:nvPr>
        </p:nvSpPr>
        <p:spPr>
          <a:xfrm>
            <a:off x="650712" y="2766847"/>
            <a:ext cx="124155" cy="124155"/>
          </a:xfrm>
          <a:prstGeom prst="ellipse">
            <a:avLst/>
          </a:prstGeom>
          <a:solidFill>
            <a:schemeClr val="accent3">
              <a:lumMod val="20000"/>
              <a:lumOff val="80000"/>
            </a:schemeClr>
          </a:solidFill>
        </p:spPr>
        <p:txBody>
          <a:bodyPr/>
          <a:lstStyle>
            <a:lvl1pPr marL="0" indent="0">
              <a:buNone/>
              <a:defRPr/>
            </a:lvl1pPr>
            <a:lvl2pPr marL="252000" indent="0">
              <a:buNone/>
              <a:defRPr/>
            </a:lvl2pPr>
            <a:lvl3pPr marL="468000" indent="0">
              <a:buNone/>
              <a:defRPr/>
            </a:lvl3pPr>
            <a:lvl4pPr marL="0" indent="0">
              <a:buNone/>
              <a:defRPr/>
            </a:lvl4pPr>
            <a:lvl5pPr marL="0" indent="0">
              <a:buNone/>
              <a:defRPr/>
            </a:lvl5pPr>
          </a:lstStyle>
          <a:p>
            <a:pPr lvl="0"/>
            <a:r>
              <a:rPr lang="en-GB"/>
              <a:t> </a:t>
            </a:r>
          </a:p>
        </p:txBody>
      </p:sp>
      <p:sp>
        <p:nvSpPr>
          <p:cNvPr id="40" name="Text Placeholder 36">
            <a:extLst>
              <a:ext uri="{FF2B5EF4-FFF2-40B4-BE49-F238E27FC236}">
                <a16:creationId xmlns:a16="http://schemas.microsoft.com/office/drawing/2014/main" id="{C7CC6B07-EC18-C13B-9EA8-0CCB13B2B162}"/>
              </a:ext>
            </a:extLst>
          </p:cNvPr>
          <p:cNvSpPr>
            <a:spLocks noGrp="1"/>
          </p:cNvSpPr>
          <p:nvPr>
            <p:ph type="body" sz="quarter" idx="12" hasCustomPrompt="1"/>
          </p:nvPr>
        </p:nvSpPr>
        <p:spPr>
          <a:xfrm>
            <a:off x="4147552" y="3375660"/>
            <a:ext cx="18000" cy="3096000"/>
          </a:xfrm>
          <a:solidFill>
            <a:schemeClr val="accent6"/>
          </a:solidFill>
        </p:spPr>
        <p:txBody>
          <a:bodyPr/>
          <a:lstStyle>
            <a:lvl1pPr marL="0" indent="0">
              <a:buNone/>
              <a:defRPr/>
            </a:lvl1pPr>
            <a:lvl2pPr marL="252000" indent="0">
              <a:buNone/>
              <a:defRPr/>
            </a:lvl2pPr>
            <a:lvl3pPr marL="468000" indent="0">
              <a:buNone/>
              <a:defRPr/>
            </a:lvl3pPr>
            <a:lvl4pPr marL="0" indent="0">
              <a:buNone/>
              <a:defRPr/>
            </a:lvl4pPr>
            <a:lvl5pPr marL="0" indent="0">
              <a:buNone/>
              <a:defRPr/>
            </a:lvl5pPr>
          </a:lstStyle>
          <a:p>
            <a:pPr lvl="0"/>
            <a:r>
              <a:rPr lang="en-US"/>
              <a:t> </a:t>
            </a:r>
            <a:endParaRPr lang="en-GB"/>
          </a:p>
        </p:txBody>
      </p:sp>
      <p:sp>
        <p:nvSpPr>
          <p:cNvPr id="41" name="Text Placeholder 38">
            <a:extLst>
              <a:ext uri="{FF2B5EF4-FFF2-40B4-BE49-F238E27FC236}">
                <a16:creationId xmlns:a16="http://schemas.microsoft.com/office/drawing/2014/main" id="{06A593B2-6FE3-F25F-DA17-30B709A42DE1}"/>
              </a:ext>
            </a:extLst>
          </p:cNvPr>
          <p:cNvSpPr>
            <a:spLocks noGrp="1"/>
          </p:cNvSpPr>
          <p:nvPr>
            <p:ph type="body" sz="quarter" idx="13" hasCustomPrompt="1"/>
          </p:nvPr>
        </p:nvSpPr>
        <p:spPr>
          <a:xfrm>
            <a:off x="4094475" y="3256432"/>
            <a:ext cx="124155" cy="124155"/>
          </a:xfrm>
          <a:prstGeom prst="ellipse">
            <a:avLst/>
          </a:prstGeom>
          <a:solidFill>
            <a:schemeClr val="accent6"/>
          </a:solidFill>
        </p:spPr>
        <p:txBody>
          <a:bodyPr/>
          <a:lstStyle>
            <a:lvl1pPr marL="0" indent="0">
              <a:buNone/>
              <a:defRPr/>
            </a:lvl1pPr>
            <a:lvl2pPr marL="252000" indent="0">
              <a:buNone/>
              <a:defRPr/>
            </a:lvl2pPr>
            <a:lvl3pPr marL="468000" indent="0">
              <a:buNone/>
              <a:defRPr/>
            </a:lvl3pPr>
            <a:lvl4pPr marL="0" indent="0">
              <a:buNone/>
              <a:defRPr/>
            </a:lvl4pPr>
            <a:lvl5pPr marL="0" indent="0">
              <a:buNone/>
              <a:defRPr/>
            </a:lvl5pPr>
          </a:lstStyle>
          <a:p>
            <a:pPr lvl="0"/>
            <a:r>
              <a:rPr lang="en-GB"/>
              <a:t> </a:t>
            </a:r>
          </a:p>
        </p:txBody>
      </p:sp>
      <p:sp>
        <p:nvSpPr>
          <p:cNvPr id="42" name="Text Placeholder 36">
            <a:extLst>
              <a:ext uri="{FF2B5EF4-FFF2-40B4-BE49-F238E27FC236}">
                <a16:creationId xmlns:a16="http://schemas.microsoft.com/office/drawing/2014/main" id="{2352C583-79CF-10B3-526E-F7142BE498BD}"/>
              </a:ext>
            </a:extLst>
          </p:cNvPr>
          <p:cNvSpPr>
            <a:spLocks noGrp="1"/>
          </p:cNvSpPr>
          <p:nvPr>
            <p:ph type="body" sz="quarter" idx="14" hasCustomPrompt="1"/>
          </p:nvPr>
        </p:nvSpPr>
        <p:spPr>
          <a:xfrm>
            <a:off x="7600049" y="5059134"/>
            <a:ext cx="18000" cy="1404000"/>
          </a:xfrm>
          <a:solidFill>
            <a:schemeClr val="accent1">
              <a:lumMod val="20000"/>
              <a:lumOff val="80000"/>
            </a:schemeClr>
          </a:solidFill>
        </p:spPr>
        <p:txBody>
          <a:bodyPr/>
          <a:lstStyle>
            <a:lvl1pPr marL="0" indent="0">
              <a:buNone/>
              <a:defRPr/>
            </a:lvl1pPr>
            <a:lvl2pPr marL="252000" indent="0">
              <a:buNone/>
              <a:defRPr/>
            </a:lvl2pPr>
            <a:lvl3pPr marL="468000" indent="0">
              <a:buNone/>
              <a:defRPr/>
            </a:lvl3pPr>
            <a:lvl4pPr marL="0" indent="0">
              <a:buNone/>
              <a:defRPr/>
            </a:lvl4pPr>
            <a:lvl5pPr marL="0" indent="0">
              <a:buNone/>
              <a:defRPr/>
            </a:lvl5pPr>
          </a:lstStyle>
          <a:p>
            <a:pPr lvl="0"/>
            <a:r>
              <a:rPr lang="en-US"/>
              <a:t> </a:t>
            </a:r>
            <a:endParaRPr lang="en-GB"/>
          </a:p>
        </p:txBody>
      </p:sp>
      <p:sp>
        <p:nvSpPr>
          <p:cNvPr id="43" name="Text Placeholder 38">
            <a:extLst>
              <a:ext uri="{FF2B5EF4-FFF2-40B4-BE49-F238E27FC236}">
                <a16:creationId xmlns:a16="http://schemas.microsoft.com/office/drawing/2014/main" id="{55C89D50-7AE4-D90A-5A03-B29968FD37E9}"/>
              </a:ext>
            </a:extLst>
          </p:cNvPr>
          <p:cNvSpPr>
            <a:spLocks noGrp="1"/>
          </p:cNvSpPr>
          <p:nvPr>
            <p:ph type="body" sz="quarter" idx="15" hasCustomPrompt="1"/>
          </p:nvPr>
        </p:nvSpPr>
        <p:spPr>
          <a:xfrm>
            <a:off x="7546972" y="4939906"/>
            <a:ext cx="124155" cy="124155"/>
          </a:xfrm>
          <a:prstGeom prst="ellipse">
            <a:avLst/>
          </a:prstGeom>
          <a:solidFill>
            <a:schemeClr val="accent1">
              <a:lumMod val="20000"/>
              <a:lumOff val="80000"/>
            </a:schemeClr>
          </a:solidFill>
        </p:spPr>
        <p:txBody>
          <a:bodyPr/>
          <a:lstStyle>
            <a:lvl1pPr marL="0" indent="0">
              <a:buNone/>
              <a:defRPr/>
            </a:lvl1pPr>
            <a:lvl2pPr marL="252000" indent="0">
              <a:buNone/>
              <a:defRPr/>
            </a:lvl2pPr>
            <a:lvl3pPr marL="468000" indent="0">
              <a:buNone/>
              <a:defRPr/>
            </a:lvl3pPr>
            <a:lvl4pPr marL="0" indent="0">
              <a:buNone/>
              <a:defRPr/>
            </a:lvl4pPr>
            <a:lvl5pPr marL="0" indent="0">
              <a:buNone/>
              <a:defRPr/>
            </a:lvl5pPr>
          </a:lstStyle>
          <a:p>
            <a:pPr lvl="0"/>
            <a:r>
              <a:rPr lang="en-GB"/>
              <a:t> </a:t>
            </a:r>
          </a:p>
        </p:txBody>
      </p:sp>
      <p:sp>
        <p:nvSpPr>
          <p:cNvPr id="45" name="Text Placeholder 36">
            <a:extLst>
              <a:ext uri="{FF2B5EF4-FFF2-40B4-BE49-F238E27FC236}">
                <a16:creationId xmlns:a16="http://schemas.microsoft.com/office/drawing/2014/main" id="{0143A45E-E3C7-C627-6E45-90EBB5FFB7CB}"/>
              </a:ext>
            </a:extLst>
          </p:cNvPr>
          <p:cNvSpPr>
            <a:spLocks noGrp="1"/>
          </p:cNvSpPr>
          <p:nvPr>
            <p:ph type="body" sz="quarter" idx="16" hasCustomPrompt="1"/>
          </p:nvPr>
        </p:nvSpPr>
        <p:spPr>
          <a:xfrm>
            <a:off x="2421036" y="1240052"/>
            <a:ext cx="18000" cy="2376000"/>
          </a:xfrm>
          <a:solidFill>
            <a:schemeClr val="accent1">
              <a:lumMod val="20000"/>
              <a:lumOff val="80000"/>
            </a:schemeClr>
          </a:solidFill>
        </p:spPr>
        <p:txBody>
          <a:bodyPr/>
          <a:lstStyle>
            <a:lvl1pPr marL="0" indent="0">
              <a:buNone/>
              <a:defRPr/>
            </a:lvl1pPr>
            <a:lvl2pPr marL="252000" indent="0">
              <a:buNone/>
              <a:defRPr/>
            </a:lvl2pPr>
            <a:lvl3pPr marL="468000" indent="0">
              <a:buNone/>
              <a:defRPr/>
            </a:lvl3pPr>
            <a:lvl4pPr marL="0" indent="0">
              <a:buNone/>
              <a:defRPr/>
            </a:lvl4pPr>
            <a:lvl5pPr marL="0" indent="0">
              <a:buNone/>
              <a:defRPr/>
            </a:lvl5pPr>
          </a:lstStyle>
          <a:p>
            <a:pPr lvl="0"/>
            <a:r>
              <a:rPr lang="en-US"/>
              <a:t> </a:t>
            </a:r>
            <a:endParaRPr lang="en-GB"/>
          </a:p>
        </p:txBody>
      </p:sp>
      <p:sp>
        <p:nvSpPr>
          <p:cNvPr id="46" name="Text Placeholder 38">
            <a:extLst>
              <a:ext uri="{FF2B5EF4-FFF2-40B4-BE49-F238E27FC236}">
                <a16:creationId xmlns:a16="http://schemas.microsoft.com/office/drawing/2014/main" id="{743A06DD-9307-D455-9B15-71E6604BE8A0}"/>
              </a:ext>
            </a:extLst>
          </p:cNvPr>
          <p:cNvSpPr>
            <a:spLocks noGrp="1"/>
          </p:cNvSpPr>
          <p:nvPr>
            <p:ph type="body" sz="quarter" idx="17" hasCustomPrompt="1"/>
          </p:nvPr>
        </p:nvSpPr>
        <p:spPr>
          <a:xfrm>
            <a:off x="2367959" y="3585997"/>
            <a:ext cx="124155" cy="124155"/>
          </a:xfrm>
          <a:prstGeom prst="ellipse">
            <a:avLst/>
          </a:prstGeom>
          <a:solidFill>
            <a:schemeClr val="accent1">
              <a:lumMod val="20000"/>
              <a:lumOff val="80000"/>
            </a:schemeClr>
          </a:solidFill>
        </p:spPr>
        <p:txBody>
          <a:bodyPr/>
          <a:lstStyle>
            <a:lvl1pPr marL="0" indent="0">
              <a:buNone/>
              <a:defRPr/>
            </a:lvl1pPr>
            <a:lvl2pPr marL="252000" indent="0">
              <a:buNone/>
              <a:defRPr/>
            </a:lvl2pPr>
            <a:lvl3pPr marL="468000" indent="0">
              <a:buNone/>
              <a:defRPr/>
            </a:lvl3pPr>
            <a:lvl4pPr marL="0" indent="0">
              <a:buNone/>
              <a:defRPr/>
            </a:lvl4pPr>
            <a:lvl5pPr marL="0" indent="0">
              <a:buNone/>
              <a:defRPr/>
            </a:lvl5pPr>
          </a:lstStyle>
          <a:p>
            <a:pPr lvl="0"/>
            <a:r>
              <a:rPr lang="en-GB"/>
              <a:t> </a:t>
            </a:r>
          </a:p>
        </p:txBody>
      </p:sp>
      <p:sp>
        <p:nvSpPr>
          <p:cNvPr id="63" name="Text Placeholder 36">
            <a:extLst>
              <a:ext uri="{FF2B5EF4-FFF2-40B4-BE49-F238E27FC236}">
                <a16:creationId xmlns:a16="http://schemas.microsoft.com/office/drawing/2014/main" id="{9EDEFCC8-14F3-A016-098B-ECB736FEFE78}"/>
              </a:ext>
            </a:extLst>
          </p:cNvPr>
          <p:cNvSpPr>
            <a:spLocks noGrp="1"/>
          </p:cNvSpPr>
          <p:nvPr>
            <p:ph type="body" sz="quarter" idx="18" hasCustomPrompt="1"/>
          </p:nvPr>
        </p:nvSpPr>
        <p:spPr>
          <a:xfrm>
            <a:off x="5873800" y="1240052"/>
            <a:ext cx="18000" cy="1944000"/>
          </a:xfrm>
          <a:solidFill>
            <a:schemeClr val="accent5"/>
          </a:solidFill>
        </p:spPr>
        <p:txBody>
          <a:bodyPr/>
          <a:lstStyle>
            <a:lvl1pPr marL="0" indent="0">
              <a:buNone/>
              <a:defRPr/>
            </a:lvl1pPr>
            <a:lvl2pPr marL="252000" indent="0">
              <a:buNone/>
              <a:defRPr/>
            </a:lvl2pPr>
            <a:lvl3pPr marL="468000" indent="0">
              <a:buNone/>
              <a:defRPr/>
            </a:lvl3pPr>
            <a:lvl4pPr marL="0" indent="0">
              <a:buNone/>
              <a:defRPr/>
            </a:lvl4pPr>
            <a:lvl5pPr marL="0" indent="0">
              <a:buNone/>
              <a:defRPr/>
            </a:lvl5pPr>
          </a:lstStyle>
          <a:p>
            <a:pPr lvl="0"/>
            <a:r>
              <a:rPr lang="en-US"/>
              <a:t> </a:t>
            </a:r>
            <a:endParaRPr lang="en-GB"/>
          </a:p>
        </p:txBody>
      </p:sp>
      <p:sp>
        <p:nvSpPr>
          <p:cNvPr id="64" name="Text Placeholder 38">
            <a:extLst>
              <a:ext uri="{FF2B5EF4-FFF2-40B4-BE49-F238E27FC236}">
                <a16:creationId xmlns:a16="http://schemas.microsoft.com/office/drawing/2014/main" id="{EC0FE53B-E620-E1F4-71AD-B0119E6502E1}"/>
              </a:ext>
            </a:extLst>
          </p:cNvPr>
          <p:cNvSpPr>
            <a:spLocks noGrp="1"/>
          </p:cNvSpPr>
          <p:nvPr>
            <p:ph type="body" sz="quarter" idx="19" hasCustomPrompt="1"/>
          </p:nvPr>
        </p:nvSpPr>
        <p:spPr>
          <a:xfrm>
            <a:off x="5820723" y="3141086"/>
            <a:ext cx="124155" cy="124155"/>
          </a:xfrm>
          <a:prstGeom prst="ellipse">
            <a:avLst/>
          </a:prstGeom>
          <a:solidFill>
            <a:schemeClr val="accent5"/>
          </a:solidFill>
        </p:spPr>
        <p:txBody>
          <a:bodyPr/>
          <a:lstStyle>
            <a:lvl1pPr marL="0" indent="0">
              <a:buNone/>
              <a:defRPr/>
            </a:lvl1pPr>
            <a:lvl2pPr marL="252000" indent="0">
              <a:buNone/>
              <a:defRPr/>
            </a:lvl2pPr>
            <a:lvl3pPr marL="468000" indent="0">
              <a:buNone/>
              <a:defRPr/>
            </a:lvl3pPr>
            <a:lvl4pPr marL="0" indent="0">
              <a:buNone/>
              <a:defRPr/>
            </a:lvl4pPr>
            <a:lvl5pPr marL="0" indent="0">
              <a:buNone/>
              <a:defRPr/>
            </a:lvl5pPr>
          </a:lstStyle>
          <a:p>
            <a:pPr lvl="0"/>
            <a:r>
              <a:rPr lang="en-GB"/>
              <a:t> </a:t>
            </a:r>
          </a:p>
        </p:txBody>
      </p:sp>
      <p:sp>
        <p:nvSpPr>
          <p:cNvPr id="65" name="Text Placeholder 36">
            <a:extLst>
              <a:ext uri="{FF2B5EF4-FFF2-40B4-BE49-F238E27FC236}">
                <a16:creationId xmlns:a16="http://schemas.microsoft.com/office/drawing/2014/main" id="{727B11EC-79A1-842E-D88B-D913B546B94B}"/>
              </a:ext>
            </a:extLst>
          </p:cNvPr>
          <p:cNvSpPr>
            <a:spLocks noGrp="1"/>
          </p:cNvSpPr>
          <p:nvPr>
            <p:ph type="body" sz="quarter" idx="20" hasCustomPrompt="1"/>
          </p:nvPr>
        </p:nvSpPr>
        <p:spPr>
          <a:xfrm>
            <a:off x="9332842" y="1240052"/>
            <a:ext cx="18000" cy="2196000"/>
          </a:xfrm>
          <a:solidFill>
            <a:schemeClr val="accent3">
              <a:lumMod val="20000"/>
              <a:lumOff val="80000"/>
            </a:schemeClr>
          </a:solidFill>
        </p:spPr>
        <p:txBody>
          <a:bodyPr/>
          <a:lstStyle>
            <a:lvl1pPr marL="0" indent="0">
              <a:buNone/>
              <a:defRPr/>
            </a:lvl1pPr>
            <a:lvl2pPr marL="252000" indent="0">
              <a:buNone/>
              <a:defRPr/>
            </a:lvl2pPr>
            <a:lvl3pPr marL="468000" indent="0">
              <a:buNone/>
              <a:defRPr/>
            </a:lvl3pPr>
            <a:lvl4pPr marL="0" indent="0">
              <a:buNone/>
              <a:defRPr/>
            </a:lvl4pPr>
            <a:lvl5pPr marL="0" indent="0">
              <a:buNone/>
              <a:defRPr/>
            </a:lvl5pPr>
          </a:lstStyle>
          <a:p>
            <a:pPr lvl="0"/>
            <a:r>
              <a:rPr lang="en-US"/>
              <a:t> </a:t>
            </a:r>
            <a:endParaRPr lang="en-GB"/>
          </a:p>
        </p:txBody>
      </p:sp>
      <p:sp>
        <p:nvSpPr>
          <p:cNvPr id="66" name="Text Placeholder 38">
            <a:extLst>
              <a:ext uri="{FF2B5EF4-FFF2-40B4-BE49-F238E27FC236}">
                <a16:creationId xmlns:a16="http://schemas.microsoft.com/office/drawing/2014/main" id="{C947E5D8-ABD2-91E1-1264-2BFDC92835B4}"/>
              </a:ext>
            </a:extLst>
          </p:cNvPr>
          <p:cNvSpPr>
            <a:spLocks noGrp="1"/>
          </p:cNvSpPr>
          <p:nvPr>
            <p:ph type="body" sz="quarter" idx="21" hasCustomPrompt="1"/>
          </p:nvPr>
        </p:nvSpPr>
        <p:spPr>
          <a:xfrm>
            <a:off x="9279765" y="3379598"/>
            <a:ext cx="124155" cy="124155"/>
          </a:xfrm>
          <a:prstGeom prst="ellipse">
            <a:avLst/>
          </a:prstGeom>
          <a:solidFill>
            <a:schemeClr val="accent3">
              <a:lumMod val="20000"/>
              <a:lumOff val="80000"/>
            </a:schemeClr>
          </a:solidFill>
        </p:spPr>
        <p:txBody>
          <a:bodyPr/>
          <a:lstStyle>
            <a:lvl1pPr marL="0" indent="0">
              <a:buNone/>
              <a:defRPr/>
            </a:lvl1pPr>
            <a:lvl2pPr marL="252000" indent="0">
              <a:buNone/>
              <a:defRPr/>
            </a:lvl2pPr>
            <a:lvl3pPr marL="468000" indent="0">
              <a:buNone/>
              <a:defRPr/>
            </a:lvl3pPr>
            <a:lvl4pPr marL="0" indent="0">
              <a:buNone/>
              <a:defRPr/>
            </a:lvl4pPr>
            <a:lvl5pPr marL="0" indent="0">
              <a:buNone/>
              <a:defRPr/>
            </a:lvl5pPr>
          </a:lstStyle>
          <a:p>
            <a:pPr lvl="0"/>
            <a:r>
              <a:rPr lang="en-GB"/>
              <a:t> </a:t>
            </a:r>
          </a:p>
        </p:txBody>
      </p:sp>
      <p:sp>
        <p:nvSpPr>
          <p:cNvPr id="67" name="Text Placeholder 8">
            <a:extLst>
              <a:ext uri="{FF2B5EF4-FFF2-40B4-BE49-F238E27FC236}">
                <a16:creationId xmlns:a16="http://schemas.microsoft.com/office/drawing/2014/main" id="{D1ECDE0A-29DC-2E72-AABE-23FCC514066F}"/>
              </a:ext>
            </a:extLst>
          </p:cNvPr>
          <p:cNvSpPr>
            <a:spLocks noGrp="1"/>
          </p:cNvSpPr>
          <p:nvPr>
            <p:ph type="body" sz="quarter" idx="22" hasCustomPrompt="1"/>
          </p:nvPr>
        </p:nvSpPr>
        <p:spPr>
          <a:xfrm>
            <a:off x="2559989" y="1596732"/>
            <a:ext cx="2548068" cy="768780"/>
          </a:xfrm>
        </p:spPr>
        <p:txBody>
          <a:bodyPr/>
          <a:lstStyle>
            <a:lvl1pPr marL="0" indent="0">
              <a:buNone/>
              <a:defRPr sz="1400">
                <a:solidFill>
                  <a:schemeClr val="bg1"/>
                </a:solidFill>
              </a:defRPr>
            </a:lvl1pPr>
          </a:lstStyle>
          <a:p>
            <a:pPr lvl="0"/>
            <a:r>
              <a:rPr lang="en-GB"/>
              <a:t>Lorem ipsum </a:t>
            </a:r>
            <a:r>
              <a:rPr lang="en-GB" err="1"/>
              <a:t>dolor</a:t>
            </a:r>
            <a:r>
              <a:rPr lang="en-GB"/>
              <a: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Praesent</a:t>
            </a:r>
            <a:r>
              <a:rPr lang="en-GB"/>
              <a:t> </a:t>
            </a:r>
            <a:r>
              <a:rPr lang="en-GB" err="1"/>
              <a:t>molestie</a:t>
            </a:r>
            <a:r>
              <a:rPr lang="en-GB"/>
              <a:t> </a:t>
            </a:r>
            <a:r>
              <a:rPr lang="en-GB" err="1"/>
              <a:t>efficitur</a:t>
            </a:r>
            <a:r>
              <a:rPr lang="en-GB"/>
              <a:t> est.</a:t>
            </a:r>
          </a:p>
        </p:txBody>
      </p:sp>
      <p:sp>
        <p:nvSpPr>
          <p:cNvPr id="68" name="Text Placeholder 8">
            <a:extLst>
              <a:ext uri="{FF2B5EF4-FFF2-40B4-BE49-F238E27FC236}">
                <a16:creationId xmlns:a16="http://schemas.microsoft.com/office/drawing/2014/main" id="{66F8A053-0727-8FBF-0629-A26B581A3982}"/>
              </a:ext>
            </a:extLst>
          </p:cNvPr>
          <p:cNvSpPr>
            <a:spLocks noGrp="1"/>
          </p:cNvSpPr>
          <p:nvPr>
            <p:ph type="body" sz="quarter" idx="23" hasCustomPrompt="1"/>
          </p:nvPr>
        </p:nvSpPr>
        <p:spPr>
          <a:xfrm>
            <a:off x="2559988" y="1165807"/>
            <a:ext cx="2548068" cy="410569"/>
          </a:xfrm>
        </p:spPr>
        <p:txBody>
          <a:bodyPr/>
          <a:lstStyle>
            <a:lvl1pPr marL="0" indent="0">
              <a:buNone/>
              <a:defRPr sz="2400" b="1">
                <a:solidFill>
                  <a:schemeClr val="accent1">
                    <a:lumMod val="20000"/>
                    <a:lumOff val="80000"/>
                  </a:schemeClr>
                </a:solidFill>
              </a:defRPr>
            </a:lvl1pPr>
          </a:lstStyle>
          <a:p>
            <a:pPr lvl="0"/>
            <a:r>
              <a:rPr lang="en-GB"/>
              <a:t>Lorem ipsum</a:t>
            </a:r>
          </a:p>
        </p:txBody>
      </p:sp>
      <p:sp>
        <p:nvSpPr>
          <p:cNvPr id="72" name="Text Placeholder 8">
            <a:extLst>
              <a:ext uri="{FF2B5EF4-FFF2-40B4-BE49-F238E27FC236}">
                <a16:creationId xmlns:a16="http://schemas.microsoft.com/office/drawing/2014/main" id="{D55C75C6-D857-56F3-026C-BA11A4FC192B}"/>
              </a:ext>
            </a:extLst>
          </p:cNvPr>
          <p:cNvSpPr>
            <a:spLocks noGrp="1"/>
          </p:cNvSpPr>
          <p:nvPr>
            <p:ph type="body" sz="quarter" idx="24" hasCustomPrompt="1"/>
          </p:nvPr>
        </p:nvSpPr>
        <p:spPr>
          <a:xfrm>
            <a:off x="6017897" y="1596732"/>
            <a:ext cx="2548068" cy="768780"/>
          </a:xfrm>
        </p:spPr>
        <p:txBody>
          <a:bodyPr/>
          <a:lstStyle>
            <a:lvl1pPr marL="0" indent="0">
              <a:buNone/>
              <a:defRPr sz="1400">
                <a:solidFill>
                  <a:schemeClr val="bg1"/>
                </a:solidFill>
              </a:defRPr>
            </a:lvl1pPr>
          </a:lstStyle>
          <a:p>
            <a:pPr lvl="0"/>
            <a:r>
              <a:rPr lang="en-GB"/>
              <a:t>Lorem ipsum </a:t>
            </a:r>
            <a:r>
              <a:rPr lang="en-GB" err="1"/>
              <a:t>dolor</a:t>
            </a:r>
            <a:r>
              <a:rPr lang="en-GB"/>
              <a: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Praesent</a:t>
            </a:r>
            <a:r>
              <a:rPr lang="en-GB"/>
              <a:t> </a:t>
            </a:r>
            <a:r>
              <a:rPr lang="en-GB" err="1"/>
              <a:t>molestie</a:t>
            </a:r>
            <a:r>
              <a:rPr lang="en-GB"/>
              <a:t> </a:t>
            </a:r>
            <a:r>
              <a:rPr lang="en-GB" err="1"/>
              <a:t>efficitur</a:t>
            </a:r>
            <a:r>
              <a:rPr lang="en-GB"/>
              <a:t> est.</a:t>
            </a:r>
          </a:p>
        </p:txBody>
      </p:sp>
      <p:sp>
        <p:nvSpPr>
          <p:cNvPr id="73" name="Text Placeholder 8">
            <a:extLst>
              <a:ext uri="{FF2B5EF4-FFF2-40B4-BE49-F238E27FC236}">
                <a16:creationId xmlns:a16="http://schemas.microsoft.com/office/drawing/2014/main" id="{EA83A77D-8B95-BC0A-90E0-B422A4B31DA4}"/>
              </a:ext>
            </a:extLst>
          </p:cNvPr>
          <p:cNvSpPr>
            <a:spLocks noGrp="1"/>
          </p:cNvSpPr>
          <p:nvPr>
            <p:ph type="body" sz="quarter" idx="25" hasCustomPrompt="1"/>
          </p:nvPr>
        </p:nvSpPr>
        <p:spPr>
          <a:xfrm>
            <a:off x="6017896" y="1165807"/>
            <a:ext cx="2548068" cy="410569"/>
          </a:xfrm>
        </p:spPr>
        <p:txBody>
          <a:bodyPr/>
          <a:lstStyle>
            <a:lvl1pPr marL="0" indent="0">
              <a:buNone/>
              <a:defRPr sz="2400" b="1">
                <a:solidFill>
                  <a:schemeClr val="accent5"/>
                </a:solidFill>
              </a:defRPr>
            </a:lvl1pPr>
          </a:lstStyle>
          <a:p>
            <a:pPr lvl="0"/>
            <a:r>
              <a:rPr lang="en-GB"/>
              <a:t>Lorem ipsum</a:t>
            </a:r>
          </a:p>
        </p:txBody>
      </p:sp>
      <p:sp>
        <p:nvSpPr>
          <p:cNvPr id="74" name="Text Placeholder 8">
            <a:extLst>
              <a:ext uri="{FF2B5EF4-FFF2-40B4-BE49-F238E27FC236}">
                <a16:creationId xmlns:a16="http://schemas.microsoft.com/office/drawing/2014/main" id="{A8848765-1B99-548E-67F5-A0C6212B40A2}"/>
              </a:ext>
            </a:extLst>
          </p:cNvPr>
          <p:cNvSpPr>
            <a:spLocks noGrp="1"/>
          </p:cNvSpPr>
          <p:nvPr>
            <p:ph type="body" sz="quarter" idx="26" hasCustomPrompt="1"/>
          </p:nvPr>
        </p:nvSpPr>
        <p:spPr>
          <a:xfrm>
            <a:off x="9475804" y="1596732"/>
            <a:ext cx="2548068" cy="768780"/>
          </a:xfrm>
        </p:spPr>
        <p:txBody>
          <a:bodyPr/>
          <a:lstStyle>
            <a:lvl1pPr marL="0" indent="0">
              <a:buNone/>
              <a:defRPr sz="1400">
                <a:solidFill>
                  <a:schemeClr val="bg1"/>
                </a:solidFill>
              </a:defRPr>
            </a:lvl1pPr>
          </a:lstStyle>
          <a:p>
            <a:pPr lvl="0"/>
            <a:r>
              <a:rPr lang="en-GB"/>
              <a:t>Lorem ipsum </a:t>
            </a:r>
            <a:r>
              <a:rPr lang="en-GB" err="1"/>
              <a:t>dolor</a:t>
            </a:r>
            <a:r>
              <a:rPr lang="en-GB"/>
              <a: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Praesent</a:t>
            </a:r>
            <a:r>
              <a:rPr lang="en-GB"/>
              <a:t> </a:t>
            </a:r>
            <a:r>
              <a:rPr lang="en-GB" err="1"/>
              <a:t>molestie</a:t>
            </a:r>
            <a:r>
              <a:rPr lang="en-GB"/>
              <a:t> </a:t>
            </a:r>
            <a:r>
              <a:rPr lang="en-GB" err="1"/>
              <a:t>efficitur</a:t>
            </a:r>
            <a:r>
              <a:rPr lang="en-GB"/>
              <a:t> est.</a:t>
            </a:r>
          </a:p>
        </p:txBody>
      </p:sp>
      <p:sp>
        <p:nvSpPr>
          <p:cNvPr id="75" name="Text Placeholder 8">
            <a:extLst>
              <a:ext uri="{FF2B5EF4-FFF2-40B4-BE49-F238E27FC236}">
                <a16:creationId xmlns:a16="http://schemas.microsoft.com/office/drawing/2014/main" id="{2F4CE86D-C294-E810-DB50-25A2E15F5D43}"/>
              </a:ext>
            </a:extLst>
          </p:cNvPr>
          <p:cNvSpPr>
            <a:spLocks noGrp="1"/>
          </p:cNvSpPr>
          <p:nvPr>
            <p:ph type="body" sz="quarter" idx="27" hasCustomPrompt="1"/>
          </p:nvPr>
        </p:nvSpPr>
        <p:spPr>
          <a:xfrm>
            <a:off x="9475803" y="1165807"/>
            <a:ext cx="2548068" cy="410569"/>
          </a:xfrm>
        </p:spPr>
        <p:txBody>
          <a:bodyPr/>
          <a:lstStyle>
            <a:lvl1pPr marL="0" indent="0">
              <a:buNone/>
              <a:defRPr sz="2400" b="1">
                <a:solidFill>
                  <a:schemeClr val="accent3">
                    <a:lumMod val="20000"/>
                    <a:lumOff val="80000"/>
                  </a:schemeClr>
                </a:solidFill>
              </a:defRPr>
            </a:lvl1pPr>
          </a:lstStyle>
          <a:p>
            <a:pPr lvl="0"/>
            <a:r>
              <a:rPr lang="en-GB"/>
              <a:t>Lorem ipsum</a:t>
            </a:r>
          </a:p>
        </p:txBody>
      </p:sp>
      <p:sp>
        <p:nvSpPr>
          <p:cNvPr id="76" name="Text Placeholder 8">
            <a:extLst>
              <a:ext uri="{FF2B5EF4-FFF2-40B4-BE49-F238E27FC236}">
                <a16:creationId xmlns:a16="http://schemas.microsoft.com/office/drawing/2014/main" id="{8537E843-6D6C-0D54-5835-583C05731B71}"/>
              </a:ext>
            </a:extLst>
          </p:cNvPr>
          <p:cNvSpPr>
            <a:spLocks noGrp="1"/>
          </p:cNvSpPr>
          <p:nvPr>
            <p:ph type="body" sz="quarter" idx="28" hasCustomPrompt="1"/>
          </p:nvPr>
        </p:nvSpPr>
        <p:spPr>
          <a:xfrm>
            <a:off x="825813" y="5775576"/>
            <a:ext cx="2548068" cy="768780"/>
          </a:xfrm>
        </p:spPr>
        <p:txBody>
          <a:bodyPr/>
          <a:lstStyle>
            <a:lvl1pPr marL="0" indent="0">
              <a:buNone/>
              <a:defRPr sz="1400">
                <a:solidFill>
                  <a:schemeClr val="bg1"/>
                </a:solidFill>
              </a:defRPr>
            </a:lvl1pPr>
          </a:lstStyle>
          <a:p>
            <a:pPr lvl="0"/>
            <a:r>
              <a:rPr lang="en-GB"/>
              <a:t>Lorem ipsum </a:t>
            </a:r>
            <a:r>
              <a:rPr lang="en-GB" err="1"/>
              <a:t>dolor</a:t>
            </a:r>
            <a:r>
              <a:rPr lang="en-GB"/>
              <a: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Praesent</a:t>
            </a:r>
            <a:r>
              <a:rPr lang="en-GB"/>
              <a:t> </a:t>
            </a:r>
            <a:r>
              <a:rPr lang="en-GB" err="1"/>
              <a:t>molestie</a:t>
            </a:r>
            <a:r>
              <a:rPr lang="en-GB"/>
              <a:t> </a:t>
            </a:r>
            <a:r>
              <a:rPr lang="en-GB" err="1"/>
              <a:t>efficitur</a:t>
            </a:r>
            <a:r>
              <a:rPr lang="en-GB"/>
              <a:t> est.</a:t>
            </a:r>
          </a:p>
        </p:txBody>
      </p:sp>
      <p:sp>
        <p:nvSpPr>
          <p:cNvPr id="77" name="Text Placeholder 8">
            <a:extLst>
              <a:ext uri="{FF2B5EF4-FFF2-40B4-BE49-F238E27FC236}">
                <a16:creationId xmlns:a16="http://schemas.microsoft.com/office/drawing/2014/main" id="{28EAB19C-418B-CAB1-1E15-6484ADD7DBEE}"/>
              </a:ext>
            </a:extLst>
          </p:cNvPr>
          <p:cNvSpPr>
            <a:spLocks noGrp="1"/>
          </p:cNvSpPr>
          <p:nvPr>
            <p:ph type="body" sz="quarter" idx="29" hasCustomPrompt="1"/>
          </p:nvPr>
        </p:nvSpPr>
        <p:spPr>
          <a:xfrm>
            <a:off x="825812" y="5344651"/>
            <a:ext cx="2548068" cy="410569"/>
          </a:xfrm>
        </p:spPr>
        <p:txBody>
          <a:bodyPr/>
          <a:lstStyle>
            <a:lvl1pPr marL="0" indent="0">
              <a:buNone/>
              <a:defRPr sz="2400" b="1">
                <a:solidFill>
                  <a:schemeClr val="accent3">
                    <a:lumMod val="20000"/>
                    <a:lumOff val="80000"/>
                  </a:schemeClr>
                </a:solidFill>
              </a:defRPr>
            </a:lvl1pPr>
          </a:lstStyle>
          <a:p>
            <a:pPr lvl="0"/>
            <a:r>
              <a:rPr lang="en-GB"/>
              <a:t>Lorem ipsum</a:t>
            </a:r>
          </a:p>
        </p:txBody>
      </p:sp>
      <p:sp>
        <p:nvSpPr>
          <p:cNvPr id="78" name="Text Placeholder 8">
            <a:extLst>
              <a:ext uri="{FF2B5EF4-FFF2-40B4-BE49-F238E27FC236}">
                <a16:creationId xmlns:a16="http://schemas.microsoft.com/office/drawing/2014/main" id="{CC8B31E4-6366-5BF3-9A1D-FC6389911EEB}"/>
              </a:ext>
            </a:extLst>
          </p:cNvPr>
          <p:cNvSpPr>
            <a:spLocks noGrp="1"/>
          </p:cNvSpPr>
          <p:nvPr>
            <p:ph type="body" sz="quarter" idx="30" hasCustomPrompt="1"/>
          </p:nvPr>
        </p:nvSpPr>
        <p:spPr>
          <a:xfrm>
            <a:off x="4283721" y="5775576"/>
            <a:ext cx="2548068" cy="768780"/>
          </a:xfrm>
        </p:spPr>
        <p:txBody>
          <a:bodyPr/>
          <a:lstStyle>
            <a:lvl1pPr marL="0" indent="0">
              <a:buNone/>
              <a:defRPr sz="1400">
                <a:solidFill>
                  <a:schemeClr val="bg1"/>
                </a:solidFill>
              </a:defRPr>
            </a:lvl1pPr>
          </a:lstStyle>
          <a:p>
            <a:pPr lvl="0"/>
            <a:r>
              <a:rPr lang="en-GB"/>
              <a:t>Lorem ipsum </a:t>
            </a:r>
            <a:r>
              <a:rPr lang="en-GB" err="1"/>
              <a:t>dolor</a:t>
            </a:r>
            <a:r>
              <a:rPr lang="en-GB"/>
              <a: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Praesent</a:t>
            </a:r>
            <a:r>
              <a:rPr lang="en-GB"/>
              <a:t> </a:t>
            </a:r>
            <a:r>
              <a:rPr lang="en-GB" err="1"/>
              <a:t>molestie</a:t>
            </a:r>
            <a:r>
              <a:rPr lang="en-GB"/>
              <a:t> </a:t>
            </a:r>
            <a:r>
              <a:rPr lang="en-GB" err="1"/>
              <a:t>efficitur</a:t>
            </a:r>
            <a:r>
              <a:rPr lang="en-GB"/>
              <a:t> est.</a:t>
            </a:r>
          </a:p>
        </p:txBody>
      </p:sp>
      <p:sp>
        <p:nvSpPr>
          <p:cNvPr id="79" name="Text Placeholder 8">
            <a:extLst>
              <a:ext uri="{FF2B5EF4-FFF2-40B4-BE49-F238E27FC236}">
                <a16:creationId xmlns:a16="http://schemas.microsoft.com/office/drawing/2014/main" id="{F159FD3E-6B80-C011-FCE4-94FCCDA5C4B7}"/>
              </a:ext>
            </a:extLst>
          </p:cNvPr>
          <p:cNvSpPr>
            <a:spLocks noGrp="1"/>
          </p:cNvSpPr>
          <p:nvPr>
            <p:ph type="body" sz="quarter" idx="31" hasCustomPrompt="1"/>
          </p:nvPr>
        </p:nvSpPr>
        <p:spPr>
          <a:xfrm>
            <a:off x="4283720" y="5344651"/>
            <a:ext cx="2548068" cy="410569"/>
          </a:xfrm>
        </p:spPr>
        <p:txBody>
          <a:bodyPr/>
          <a:lstStyle>
            <a:lvl1pPr marL="0" indent="0">
              <a:buNone/>
              <a:defRPr sz="2400" b="1">
                <a:solidFill>
                  <a:schemeClr val="accent6"/>
                </a:solidFill>
              </a:defRPr>
            </a:lvl1pPr>
          </a:lstStyle>
          <a:p>
            <a:pPr lvl="0"/>
            <a:r>
              <a:rPr lang="en-GB"/>
              <a:t>Lorem ipsum</a:t>
            </a:r>
          </a:p>
        </p:txBody>
      </p:sp>
      <p:sp>
        <p:nvSpPr>
          <p:cNvPr id="80" name="Text Placeholder 8">
            <a:extLst>
              <a:ext uri="{FF2B5EF4-FFF2-40B4-BE49-F238E27FC236}">
                <a16:creationId xmlns:a16="http://schemas.microsoft.com/office/drawing/2014/main" id="{629668DC-4C72-E5C0-1E2B-6D4828E73886}"/>
              </a:ext>
            </a:extLst>
          </p:cNvPr>
          <p:cNvSpPr>
            <a:spLocks noGrp="1"/>
          </p:cNvSpPr>
          <p:nvPr>
            <p:ph type="body" sz="quarter" idx="32" hasCustomPrompt="1"/>
          </p:nvPr>
        </p:nvSpPr>
        <p:spPr>
          <a:xfrm>
            <a:off x="7741628" y="5775576"/>
            <a:ext cx="2548068" cy="768780"/>
          </a:xfrm>
        </p:spPr>
        <p:txBody>
          <a:bodyPr/>
          <a:lstStyle>
            <a:lvl1pPr marL="0" indent="0">
              <a:buNone/>
              <a:defRPr sz="1400">
                <a:solidFill>
                  <a:schemeClr val="bg1"/>
                </a:solidFill>
              </a:defRPr>
            </a:lvl1pPr>
          </a:lstStyle>
          <a:p>
            <a:pPr lvl="0"/>
            <a:r>
              <a:rPr lang="en-GB"/>
              <a:t>Lorem ipsum </a:t>
            </a:r>
            <a:r>
              <a:rPr lang="en-GB" err="1"/>
              <a:t>dolor</a:t>
            </a:r>
            <a:r>
              <a:rPr lang="en-GB"/>
              <a: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Praesent</a:t>
            </a:r>
            <a:r>
              <a:rPr lang="en-GB"/>
              <a:t> </a:t>
            </a:r>
            <a:r>
              <a:rPr lang="en-GB" err="1"/>
              <a:t>molestie</a:t>
            </a:r>
            <a:r>
              <a:rPr lang="en-GB"/>
              <a:t> </a:t>
            </a:r>
            <a:r>
              <a:rPr lang="en-GB" err="1"/>
              <a:t>efficitur</a:t>
            </a:r>
            <a:r>
              <a:rPr lang="en-GB"/>
              <a:t> est.</a:t>
            </a:r>
          </a:p>
        </p:txBody>
      </p:sp>
      <p:sp>
        <p:nvSpPr>
          <p:cNvPr id="81" name="Text Placeholder 8">
            <a:extLst>
              <a:ext uri="{FF2B5EF4-FFF2-40B4-BE49-F238E27FC236}">
                <a16:creationId xmlns:a16="http://schemas.microsoft.com/office/drawing/2014/main" id="{445B4ADF-486B-6E3E-B8D3-84A4BA01E4C3}"/>
              </a:ext>
            </a:extLst>
          </p:cNvPr>
          <p:cNvSpPr>
            <a:spLocks noGrp="1"/>
          </p:cNvSpPr>
          <p:nvPr>
            <p:ph type="body" sz="quarter" idx="33" hasCustomPrompt="1"/>
          </p:nvPr>
        </p:nvSpPr>
        <p:spPr>
          <a:xfrm>
            <a:off x="7741627" y="5344651"/>
            <a:ext cx="2548068" cy="410569"/>
          </a:xfrm>
        </p:spPr>
        <p:txBody>
          <a:bodyPr/>
          <a:lstStyle>
            <a:lvl1pPr marL="0" indent="0">
              <a:buNone/>
              <a:defRPr sz="2400" b="1">
                <a:solidFill>
                  <a:schemeClr val="accent1">
                    <a:lumMod val="20000"/>
                    <a:lumOff val="80000"/>
                  </a:schemeClr>
                </a:solidFill>
              </a:defRPr>
            </a:lvl1pPr>
          </a:lstStyle>
          <a:p>
            <a:pPr lvl="0"/>
            <a:r>
              <a:rPr lang="en-GB"/>
              <a:t>Lorem ipsum</a:t>
            </a:r>
          </a:p>
        </p:txBody>
      </p:sp>
      <p:sp>
        <p:nvSpPr>
          <p:cNvPr id="5" name="Rectangle 4">
            <a:extLst>
              <a:ext uri="{FF2B5EF4-FFF2-40B4-BE49-F238E27FC236}">
                <a16:creationId xmlns:a16="http://schemas.microsoft.com/office/drawing/2014/main" id="{0F209D9C-E9EE-C032-5F26-92EBCEFDC4D6}"/>
              </a:ext>
            </a:extLst>
          </p:cNvPr>
          <p:cNvSpPr/>
          <p:nvPr userDrawn="1"/>
        </p:nvSpPr>
        <p:spPr>
          <a:xfrm>
            <a:off x="0" y="0"/>
            <a:ext cx="143775" cy="6858000"/>
          </a:xfrm>
          <a:prstGeom prst="rect">
            <a:avLst/>
          </a:prstGeom>
          <a:solidFill>
            <a:srgbClr val="AFD3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kkurat LL Light" panose="020B0404020101010102" pitchFamily="34" charset="-126"/>
              <a:ea typeface="+mn-ea"/>
              <a:cs typeface="+mn-cs"/>
            </a:endParaRPr>
          </a:p>
        </p:txBody>
      </p:sp>
      <p:sp>
        <p:nvSpPr>
          <p:cNvPr id="7" name="TextBox 6">
            <a:extLst>
              <a:ext uri="{FF2B5EF4-FFF2-40B4-BE49-F238E27FC236}">
                <a16:creationId xmlns:a16="http://schemas.microsoft.com/office/drawing/2014/main" id="{919D13B7-29A7-E397-8C14-0C569BD8D12F}"/>
              </a:ext>
            </a:extLst>
          </p:cNvPr>
          <p:cNvSpPr txBox="1"/>
          <p:nvPr userDrawn="1"/>
        </p:nvSpPr>
        <p:spPr>
          <a:xfrm>
            <a:off x="11374074" y="6482272"/>
            <a:ext cx="711200" cy="276999"/>
          </a:xfrm>
          <a:prstGeom prst="rect">
            <a:avLst/>
          </a:prstGeom>
          <a:noFill/>
        </p:spPr>
        <p:txBody>
          <a:bodyPr wrap="square">
            <a:spAutoFit/>
          </a:bodyPr>
          <a:lstStyle/>
          <a:p>
            <a:pPr algn="r"/>
            <a:fld id="{3BDE516C-3F92-4BBF-8982-23C2FBFA20B2}" type="slidenum">
              <a:rPr lang="en-GB" sz="1200" b="0" i="0" kern="1200" smtClean="0">
                <a:solidFill>
                  <a:schemeClr val="bg1"/>
                </a:solidFill>
                <a:latin typeface="Impact" panose="020B0806030902050204" pitchFamily="34" charset="0"/>
                <a:ea typeface="Akkurat LL Light" panose="020B0404020101010102" pitchFamily="34" charset="-126"/>
                <a:cs typeface="Akkurat LL Light" panose="020B0404020101010102" pitchFamily="34" charset="-126"/>
              </a:rPr>
              <a:pPr algn="r"/>
              <a:t>‹#›</a:t>
            </a:fld>
            <a:endParaRPr lang="en-US" sz="1200">
              <a:solidFill>
                <a:schemeClr val="bg1"/>
              </a:solidFill>
            </a:endParaRPr>
          </a:p>
        </p:txBody>
      </p:sp>
      <p:cxnSp>
        <p:nvCxnSpPr>
          <p:cNvPr id="8" name="Straight Connector 7">
            <a:extLst>
              <a:ext uri="{FF2B5EF4-FFF2-40B4-BE49-F238E27FC236}">
                <a16:creationId xmlns:a16="http://schemas.microsoft.com/office/drawing/2014/main" id="{060477EC-6F39-6A49-019E-3D2DD7EFB34E}"/>
              </a:ext>
            </a:extLst>
          </p:cNvPr>
          <p:cNvCxnSpPr/>
          <p:nvPr userDrawn="1"/>
        </p:nvCxnSpPr>
        <p:spPr>
          <a:xfrm flipH="1">
            <a:off x="11567337" y="6611667"/>
            <a:ext cx="164804" cy="0"/>
          </a:xfrm>
          <a:prstGeom prst="line">
            <a:avLst/>
          </a:prstGeom>
          <a:ln w="63500" cap="rnd">
            <a:solidFill>
              <a:schemeClr val="bg1"/>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65213997"/>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Roadmap #2 - Light">
    <p:bg>
      <p:bgPr>
        <a:solidFill>
          <a:schemeClr val="bg1"/>
        </a:solidFill>
        <a:effectLst/>
      </p:bgPr>
    </p:bg>
    <p:spTree>
      <p:nvGrpSpPr>
        <p:cNvPr id="1" name=""/>
        <p:cNvGrpSpPr/>
        <p:nvPr/>
      </p:nvGrpSpPr>
      <p:grpSpPr>
        <a:xfrm>
          <a:off x="0" y="0"/>
          <a:ext cx="0" cy="0"/>
          <a:chOff x="0" y="0"/>
          <a:chExt cx="0" cy="0"/>
        </a:xfrm>
      </p:grpSpPr>
      <p:sp>
        <p:nvSpPr>
          <p:cNvPr id="34" name="Text Placeholder 33">
            <a:extLst>
              <a:ext uri="{FF2B5EF4-FFF2-40B4-BE49-F238E27FC236}">
                <a16:creationId xmlns:a16="http://schemas.microsoft.com/office/drawing/2014/main" id="{839AD4ED-3636-6D59-CE2B-FF5D51E34D40}"/>
              </a:ext>
            </a:extLst>
          </p:cNvPr>
          <p:cNvSpPr>
            <a:spLocks noGrp="1"/>
          </p:cNvSpPr>
          <p:nvPr>
            <p:ph type="body" sz="quarter" idx="32" hasCustomPrompt="1"/>
          </p:nvPr>
        </p:nvSpPr>
        <p:spPr>
          <a:xfrm>
            <a:off x="3716371" y="4721100"/>
            <a:ext cx="654695" cy="790288"/>
          </a:xfrm>
          <a:custGeom>
            <a:avLst/>
            <a:gdLst>
              <a:gd name="connsiteX0" fmla="*/ 327348 w 654695"/>
              <a:gd name="connsiteY0" fmla="*/ 0 h 790288"/>
              <a:gd name="connsiteX1" fmla="*/ 558818 w 654695"/>
              <a:gd name="connsiteY1" fmla="*/ 231470 h 790288"/>
              <a:gd name="connsiteX2" fmla="*/ 558818 w 654695"/>
              <a:gd name="connsiteY2" fmla="*/ 694410 h 790288"/>
              <a:gd name="connsiteX3" fmla="*/ 95878 w 654695"/>
              <a:gd name="connsiteY3" fmla="*/ 694410 h 790288"/>
              <a:gd name="connsiteX4" fmla="*/ 95878 w 654695"/>
              <a:gd name="connsiteY4" fmla="*/ 694410 h 790288"/>
              <a:gd name="connsiteX5" fmla="*/ 95878 w 654695"/>
              <a:gd name="connsiteY5" fmla="*/ 231470 h 790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4695" h="790288">
                <a:moveTo>
                  <a:pt x="327348" y="0"/>
                </a:moveTo>
                <a:lnTo>
                  <a:pt x="558818" y="231470"/>
                </a:lnTo>
                <a:cubicBezTo>
                  <a:pt x="686655" y="359308"/>
                  <a:pt x="686655" y="566573"/>
                  <a:pt x="558818" y="694410"/>
                </a:cubicBezTo>
                <a:cubicBezTo>
                  <a:pt x="430980" y="822248"/>
                  <a:pt x="223715" y="822248"/>
                  <a:pt x="95878" y="694410"/>
                </a:cubicBezTo>
                <a:lnTo>
                  <a:pt x="95878" y="694410"/>
                </a:lnTo>
                <a:cubicBezTo>
                  <a:pt x="-31959" y="566573"/>
                  <a:pt x="-31959" y="359307"/>
                  <a:pt x="95878" y="231470"/>
                </a:cubicBezTo>
                <a:close/>
              </a:path>
            </a:pathLst>
          </a:custGeom>
          <a:solidFill>
            <a:schemeClr val="accent2"/>
          </a:solidFill>
        </p:spPr>
        <p:txBody>
          <a:bodyPr wrap="square" tIns="108000" anchor="ctr">
            <a:noAutofit/>
          </a:bodyPr>
          <a:lstStyle>
            <a:lvl1pPr marL="0" indent="0" algn="ctr">
              <a:buNone/>
              <a:defRPr sz="2000">
                <a:solidFill>
                  <a:schemeClr val="bg1"/>
                </a:solidFill>
              </a:defRPr>
            </a:lvl1pPr>
            <a:lvl2pPr marL="252000" indent="0">
              <a:buNone/>
              <a:defRPr/>
            </a:lvl2pPr>
            <a:lvl3pPr marL="468000" indent="0">
              <a:buNone/>
              <a:defRPr/>
            </a:lvl3pPr>
            <a:lvl4pPr marL="0" indent="0">
              <a:buNone/>
              <a:defRPr/>
            </a:lvl4pPr>
            <a:lvl5pPr marL="0" indent="0">
              <a:buNone/>
              <a:defRPr/>
            </a:lvl5pPr>
          </a:lstStyle>
          <a:p>
            <a:pPr lvl="0"/>
            <a:r>
              <a:rPr lang="en-US"/>
              <a:t>02</a:t>
            </a:r>
            <a:endParaRPr lang="en-GB"/>
          </a:p>
        </p:txBody>
      </p:sp>
      <p:sp>
        <p:nvSpPr>
          <p:cNvPr id="30" name="Text Placeholder 8">
            <a:extLst>
              <a:ext uri="{FF2B5EF4-FFF2-40B4-BE49-F238E27FC236}">
                <a16:creationId xmlns:a16="http://schemas.microsoft.com/office/drawing/2014/main" id="{2D8D2079-3DD2-FF45-48D7-B2B5DC7C1908}"/>
              </a:ext>
            </a:extLst>
          </p:cNvPr>
          <p:cNvSpPr>
            <a:spLocks noGrp="1"/>
          </p:cNvSpPr>
          <p:nvPr>
            <p:ph type="body" sz="quarter" idx="30" hasCustomPrompt="1"/>
          </p:nvPr>
        </p:nvSpPr>
        <p:spPr>
          <a:xfrm>
            <a:off x="1991739" y="1377087"/>
            <a:ext cx="1411287" cy="595145"/>
          </a:xfrm>
        </p:spPr>
        <p:txBody>
          <a:bodyPr anchor="b"/>
          <a:lstStyle>
            <a:lvl1pPr marL="0" indent="0" algn="ctr">
              <a:buNone/>
              <a:defRPr sz="1600">
                <a:solidFill>
                  <a:schemeClr val="tx1"/>
                </a:solidFill>
              </a:defRPr>
            </a:lvl1pPr>
          </a:lstStyle>
          <a:p>
            <a:pPr lvl="0"/>
            <a:r>
              <a:rPr lang="da-DK"/>
              <a:t>Lorem ipsum dolor sit amet</a:t>
            </a:r>
          </a:p>
        </p:txBody>
      </p:sp>
      <p:sp>
        <p:nvSpPr>
          <p:cNvPr id="28" name="Text Placeholder 27">
            <a:extLst>
              <a:ext uri="{FF2B5EF4-FFF2-40B4-BE49-F238E27FC236}">
                <a16:creationId xmlns:a16="http://schemas.microsoft.com/office/drawing/2014/main" id="{4BA18B7F-4157-69BA-2697-43F670EA3C42}"/>
              </a:ext>
            </a:extLst>
          </p:cNvPr>
          <p:cNvSpPr>
            <a:spLocks noGrp="1"/>
          </p:cNvSpPr>
          <p:nvPr>
            <p:ph type="body" sz="quarter" idx="11" hasCustomPrompt="1"/>
          </p:nvPr>
        </p:nvSpPr>
        <p:spPr>
          <a:xfrm>
            <a:off x="5074136" y="2088406"/>
            <a:ext cx="654694" cy="790288"/>
          </a:xfrm>
          <a:custGeom>
            <a:avLst/>
            <a:gdLst>
              <a:gd name="connsiteX0" fmla="*/ 327348 w 654694"/>
              <a:gd name="connsiteY0" fmla="*/ 0 h 790288"/>
              <a:gd name="connsiteX1" fmla="*/ 558818 w 654694"/>
              <a:gd name="connsiteY1" fmla="*/ 95878 h 790288"/>
              <a:gd name="connsiteX2" fmla="*/ 558817 w 654694"/>
              <a:gd name="connsiteY2" fmla="*/ 95879 h 790288"/>
              <a:gd name="connsiteX3" fmla="*/ 558817 w 654694"/>
              <a:gd name="connsiteY3" fmla="*/ 558819 h 790288"/>
              <a:gd name="connsiteX4" fmla="*/ 327348 w 654694"/>
              <a:gd name="connsiteY4" fmla="*/ 790288 h 790288"/>
              <a:gd name="connsiteX5" fmla="*/ 95878 w 654694"/>
              <a:gd name="connsiteY5" fmla="*/ 558818 h 790288"/>
              <a:gd name="connsiteX6" fmla="*/ 95878 w 654694"/>
              <a:gd name="connsiteY6" fmla="*/ 95878 h 790288"/>
              <a:gd name="connsiteX7" fmla="*/ 327348 w 654694"/>
              <a:gd name="connsiteY7" fmla="*/ 0 h 790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4694" h="790288">
                <a:moveTo>
                  <a:pt x="327348" y="0"/>
                </a:moveTo>
                <a:cubicBezTo>
                  <a:pt x="411123" y="0"/>
                  <a:pt x="494899" y="31959"/>
                  <a:pt x="558818" y="95878"/>
                </a:cubicBezTo>
                <a:lnTo>
                  <a:pt x="558817" y="95879"/>
                </a:lnTo>
                <a:cubicBezTo>
                  <a:pt x="686654" y="223716"/>
                  <a:pt x="686654" y="430981"/>
                  <a:pt x="558817" y="558819"/>
                </a:cubicBezTo>
                <a:lnTo>
                  <a:pt x="327348" y="790288"/>
                </a:lnTo>
                <a:lnTo>
                  <a:pt x="95878" y="558818"/>
                </a:lnTo>
                <a:cubicBezTo>
                  <a:pt x="-31959" y="430981"/>
                  <a:pt x="-31959" y="223715"/>
                  <a:pt x="95878" y="95878"/>
                </a:cubicBezTo>
                <a:cubicBezTo>
                  <a:pt x="159796" y="31959"/>
                  <a:pt x="243572" y="0"/>
                  <a:pt x="327348" y="0"/>
                </a:cubicBezTo>
                <a:close/>
              </a:path>
            </a:pathLst>
          </a:custGeom>
          <a:solidFill>
            <a:schemeClr val="accent3"/>
          </a:solidFill>
        </p:spPr>
        <p:txBody>
          <a:bodyPr wrap="square" tIns="180000" anchor="t">
            <a:noAutofit/>
          </a:bodyPr>
          <a:lstStyle>
            <a:lvl1pPr marL="0" indent="0" algn="ctr">
              <a:buNone/>
              <a:defRPr sz="2000">
                <a:solidFill>
                  <a:schemeClr val="bg1"/>
                </a:solidFill>
              </a:defRPr>
            </a:lvl1pPr>
            <a:lvl2pPr marL="252000" indent="0">
              <a:buNone/>
              <a:defRPr/>
            </a:lvl2pPr>
            <a:lvl3pPr marL="468000" indent="0">
              <a:buNone/>
              <a:defRPr/>
            </a:lvl3pPr>
            <a:lvl4pPr marL="0" indent="0">
              <a:buNone/>
              <a:defRPr/>
            </a:lvl4pPr>
            <a:lvl5pPr marL="0" indent="0">
              <a:buNone/>
              <a:defRPr/>
            </a:lvl5pPr>
          </a:lstStyle>
          <a:p>
            <a:pPr lvl="0"/>
            <a:r>
              <a:rPr lang="en-US"/>
              <a:t>03</a:t>
            </a:r>
            <a:endParaRPr lang="en-GB"/>
          </a:p>
        </p:txBody>
      </p:sp>
      <p:sp>
        <p:nvSpPr>
          <p:cNvPr id="29" name="Text Placeholder 28">
            <a:extLst>
              <a:ext uri="{FF2B5EF4-FFF2-40B4-BE49-F238E27FC236}">
                <a16:creationId xmlns:a16="http://schemas.microsoft.com/office/drawing/2014/main" id="{0E412041-4632-6703-E97B-41A1F068C546}"/>
              </a:ext>
            </a:extLst>
          </p:cNvPr>
          <p:cNvSpPr>
            <a:spLocks noGrp="1"/>
          </p:cNvSpPr>
          <p:nvPr>
            <p:ph type="body" sz="quarter" idx="12" hasCustomPrompt="1"/>
          </p:nvPr>
        </p:nvSpPr>
        <p:spPr>
          <a:xfrm>
            <a:off x="7778236" y="2088406"/>
            <a:ext cx="654694" cy="790288"/>
          </a:xfrm>
          <a:custGeom>
            <a:avLst/>
            <a:gdLst>
              <a:gd name="connsiteX0" fmla="*/ 327348 w 654694"/>
              <a:gd name="connsiteY0" fmla="*/ 0 h 790288"/>
              <a:gd name="connsiteX1" fmla="*/ 558818 w 654694"/>
              <a:gd name="connsiteY1" fmla="*/ 95878 h 790288"/>
              <a:gd name="connsiteX2" fmla="*/ 558817 w 654694"/>
              <a:gd name="connsiteY2" fmla="*/ 95879 h 790288"/>
              <a:gd name="connsiteX3" fmla="*/ 558817 w 654694"/>
              <a:gd name="connsiteY3" fmla="*/ 558819 h 790288"/>
              <a:gd name="connsiteX4" fmla="*/ 327348 w 654694"/>
              <a:gd name="connsiteY4" fmla="*/ 790288 h 790288"/>
              <a:gd name="connsiteX5" fmla="*/ 95878 w 654694"/>
              <a:gd name="connsiteY5" fmla="*/ 558818 h 790288"/>
              <a:gd name="connsiteX6" fmla="*/ 95878 w 654694"/>
              <a:gd name="connsiteY6" fmla="*/ 95878 h 790288"/>
              <a:gd name="connsiteX7" fmla="*/ 327348 w 654694"/>
              <a:gd name="connsiteY7" fmla="*/ 0 h 790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4694" h="790288">
                <a:moveTo>
                  <a:pt x="327348" y="0"/>
                </a:moveTo>
                <a:cubicBezTo>
                  <a:pt x="411123" y="0"/>
                  <a:pt x="494899" y="31959"/>
                  <a:pt x="558818" y="95878"/>
                </a:cubicBezTo>
                <a:lnTo>
                  <a:pt x="558817" y="95879"/>
                </a:lnTo>
                <a:cubicBezTo>
                  <a:pt x="686654" y="223716"/>
                  <a:pt x="686654" y="430981"/>
                  <a:pt x="558817" y="558819"/>
                </a:cubicBezTo>
                <a:lnTo>
                  <a:pt x="327348" y="790288"/>
                </a:lnTo>
                <a:lnTo>
                  <a:pt x="95878" y="558818"/>
                </a:lnTo>
                <a:cubicBezTo>
                  <a:pt x="-31959" y="430981"/>
                  <a:pt x="-31959" y="223715"/>
                  <a:pt x="95878" y="95878"/>
                </a:cubicBezTo>
                <a:cubicBezTo>
                  <a:pt x="159796" y="31959"/>
                  <a:pt x="243572" y="0"/>
                  <a:pt x="327348" y="0"/>
                </a:cubicBezTo>
                <a:close/>
              </a:path>
            </a:pathLst>
          </a:custGeom>
          <a:solidFill>
            <a:schemeClr val="accent5"/>
          </a:solidFill>
        </p:spPr>
        <p:txBody>
          <a:bodyPr wrap="square" tIns="180000" anchor="t">
            <a:noAutofit/>
          </a:bodyPr>
          <a:lstStyle>
            <a:lvl1pPr marL="0" indent="0" algn="ctr">
              <a:buNone/>
              <a:defRPr sz="2000">
                <a:solidFill>
                  <a:schemeClr val="bg1"/>
                </a:solidFill>
              </a:defRPr>
            </a:lvl1pPr>
            <a:lvl2pPr marL="252000" indent="0">
              <a:buNone/>
              <a:defRPr/>
            </a:lvl2pPr>
            <a:lvl3pPr marL="468000" indent="0">
              <a:buNone/>
              <a:defRPr/>
            </a:lvl3pPr>
            <a:lvl4pPr marL="0" indent="0">
              <a:buNone/>
              <a:defRPr/>
            </a:lvl4pPr>
            <a:lvl5pPr marL="0" indent="0">
              <a:buNone/>
              <a:defRPr/>
            </a:lvl5pPr>
          </a:lstStyle>
          <a:p>
            <a:pPr lvl="0"/>
            <a:r>
              <a:rPr lang="en-US"/>
              <a:t>05</a:t>
            </a:r>
            <a:endParaRPr lang="en-GB"/>
          </a:p>
        </p:txBody>
      </p:sp>
      <p:sp>
        <p:nvSpPr>
          <p:cNvPr id="27" name="Text Placeholder 26">
            <a:extLst>
              <a:ext uri="{FF2B5EF4-FFF2-40B4-BE49-F238E27FC236}">
                <a16:creationId xmlns:a16="http://schemas.microsoft.com/office/drawing/2014/main" id="{0B5E0AAC-CAC3-A916-B747-26C04A6EDC9E}"/>
              </a:ext>
            </a:extLst>
          </p:cNvPr>
          <p:cNvSpPr>
            <a:spLocks noGrp="1"/>
          </p:cNvSpPr>
          <p:nvPr>
            <p:ph type="body" sz="quarter" idx="10" hasCustomPrompt="1"/>
          </p:nvPr>
        </p:nvSpPr>
        <p:spPr>
          <a:xfrm>
            <a:off x="2370036" y="2088406"/>
            <a:ext cx="654694" cy="790288"/>
          </a:xfrm>
          <a:custGeom>
            <a:avLst/>
            <a:gdLst>
              <a:gd name="connsiteX0" fmla="*/ 327348 w 654694"/>
              <a:gd name="connsiteY0" fmla="*/ 0 h 790288"/>
              <a:gd name="connsiteX1" fmla="*/ 558818 w 654694"/>
              <a:gd name="connsiteY1" fmla="*/ 95878 h 790288"/>
              <a:gd name="connsiteX2" fmla="*/ 558817 w 654694"/>
              <a:gd name="connsiteY2" fmla="*/ 95879 h 790288"/>
              <a:gd name="connsiteX3" fmla="*/ 558817 w 654694"/>
              <a:gd name="connsiteY3" fmla="*/ 558819 h 790288"/>
              <a:gd name="connsiteX4" fmla="*/ 327348 w 654694"/>
              <a:gd name="connsiteY4" fmla="*/ 790288 h 790288"/>
              <a:gd name="connsiteX5" fmla="*/ 95878 w 654694"/>
              <a:gd name="connsiteY5" fmla="*/ 558818 h 790288"/>
              <a:gd name="connsiteX6" fmla="*/ 95878 w 654694"/>
              <a:gd name="connsiteY6" fmla="*/ 95878 h 790288"/>
              <a:gd name="connsiteX7" fmla="*/ 327348 w 654694"/>
              <a:gd name="connsiteY7" fmla="*/ 0 h 790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4694" h="790288">
                <a:moveTo>
                  <a:pt x="327348" y="0"/>
                </a:moveTo>
                <a:cubicBezTo>
                  <a:pt x="411123" y="0"/>
                  <a:pt x="494899" y="31959"/>
                  <a:pt x="558818" y="95878"/>
                </a:cubicBezTo>
                <a:lnTo>
                  <a:pt x="558817" y="95879"/>
                </a:lnTo>
                <a:cubicBezTo>
                  <a:pt x="686654" y="223716"/>
                  <a:pt x="686654" y="430981"/>
                  <a:pt x="558817" y="558819"/>
                </a:cubicBezTo>
                <a:lnTo>
                  <a:pt x="327348" y="790288"/>
                </a:lnTo>
                <a:lnTo>
                  <a:pt x="95878" y="558818"/>
                </a:lnTo>
                <a:cubicBezTo>
                  <a:pt x="-31959" y="430981"/>
                  <a:pt x="-31959" y="223715"/>
                  <a:pt x="95878" y="95878"/>
                </a:cubicBezTo>
                <a:cubicBezTo>
                  <a:pt x="159796" y="31959"/>
                  <a:pt x="243572" y="0"/>
                  <a:pt x="327348" y="0"/>
                </a:cubicBezTo>
                <a:close/>
              </a:path>
            </a:pathLst>
          </a:custGeom>
          <a:solidFill>
            <a:schemeClr val="accent1"/>
          </a:solidFill>
        </p:spPr>
        <p:txBody>
          <a:bodyPr wrap="square" tIns="180000" anchor="t">
            <a:noAutofit/>
          </a:bodyPr>
          <a:lstStyle>
            <a:lvl1pPr marL="0" indent="0" algn="ctr">
              <a:buNone/>
              <a:defRPr sz="2000">
                <a:solidFill>
                  <a:schemeClr val="bg1"/>
                </a:solidFill>
              </a:defRPr>
            </a:lvl1pPr>
            <a:lvl2pPr marL="252000" indent="0">
              <a:buNone/>
              <a:defRPr/>
            </a:lvl2pPr>
            <a:lvl3pPr marL="468000" indent="0">
              <a:buNone/>
              <a:defRPr/>
            </a:lvl3pPr>
            <a:lvl4pPr marL="0" indent="0">
              <a:buNone/>
              <a:defRPr/>
            </a:lvl4pPr>
            <a:lvl5pPr marL="0" indent="0">
              <a:buNone/>
              <a:defRPr/>
            </a:lvl5pPr>
          </a:lstStyle>
          <a:p>
            <a:pPr lvl="0"/>
            <a:r>
              <a:rPr lang="en-US"/>
              <a:t>01</a:t>
            </a:r>
            <a:endParaRPr lang="en-GB"/>
          </a:p>
        </p:txBody>
      </p:sp>
      <p:sp>
        <p:nvSpPr>
          <p:cNvPr id="5" name="Google Shape;473;p40">
            <a:extLst>
              <a:ext uri="{FF2B5EF4-FFF2-40B4-BE49-F238E27FC236}">
                <a16:creationId xmlns:a16="http://schemas.microsoft.com/office/drawing/2014/main" id="{3E10CB64-6767-0E2B-1AF3-C9065495EA9A}"/>
              </a:ext>
            </a:extLst>
          </p:cNvPr>
          <p:cNvSpPr/>
          <p:nvPr userDrawn="1"/>
        </p:nvSpPr>
        <p:spPr>
          <a:xfrm>
            <a:off x="0" y="3142902"/>
            <a:ext cx="12192000" cy="1348057"/>
          </a:xfrm>
          <a:custGeom>
            <a:avLst/>
            <a:gdLst/>
            <a:ahLst/>
            <a:cxnLst/>
            <a:rect l="l" t="t" r="r" b="b"/>
            <a:pathLst>
              <a:path w="12192000" h="1348058" extrusionOk="0">
                <a:moveTo>
                  <a:pt x="12192000" y="0"/>
                </a:moveTo>
                <a:lnTo>
                  <a:pt x="10837333" y="0"/>
                </a:lnTo>
                <a:cubicBezTo>
                  <a:pt x="10463295" y="0"/>
                  <a:pt x="10160000" y="301773"/>
                  <a:pt x="10160000" y="674029"/>
                </a:cubicBezTo>
                <a:lnTo>
                  <a:pt x="10160000" y="674029"/>
                </a:lnTo>
                <a:cubicBezTo>
                  <a:pt x="10160000" y="1046281"/>
                  <a:pt x="9856705" y="1348059"/>
                  <a:pt x="9482667" y="1348059"/>
                </a:cubicBezTo>
                <a:lnTo>
                  <a:pt x="9482667" y="1348059"/>
                </a:lnTo>
                <a:cubicBezTo>
                  <a:pt x="9108581" y="1348059"/>
                  <a:pt x="8805333" y="1046281"/>
                  <a:pt x="8805333" y="674029"/>
                </a:cubicBezTo>
                <a:lnTo>
                  <a:pt x="8805333" y="674029"/>
                </a:lnTo>
                <a:cubicBezTo>
                  <a:pt x="8805333" y="301773"/>
                  <a:pt x="8502086" y="0"/>
                  <a:pt x="8128000" y="0"/>
                </a:cubicBezTo>
                <a:lnTo>
                  <a:pt x="8128000" y="0"/>
                </a:lnTo>
                <a:cubicBezTo>
                  <a:pt x="7753915" y="0"/>
                  <a:pt x="7450667" y="301773"/>
                  <a:pt x="7450667" y="674029"/>
                </a:cubicBezTo>
                <a:lnTo>
                  <a:pt x="7450667" y="674029"/>
                </a:lnTo>
                <a:cubicBezTo>
                  <a:pt x="7450667" y="1046281"/>
                  <a:pt x="7147419" y="1348059"/>
                  <a:pt x="6773334" y="1348059"/>
                </a:cubicBezTo>
                <a:lnTo>
                  <a:pt x="6773334" y="1348059"/>
                </a:lnTo>
                <a:cubicBezTo>
                  <a:pt x="6399248" y="1348059"/>
                  <a:pt x="6096000" y="1046281"/>
                  <a:pt x="6096000" y="674029"/>
                </a:cubicBezTo>
                <a:lnTo>
                  <a:pt x="6096000" y="674029"/>
                </a:lnTo>
                <a:cubicBezTo>
                  <a:pt x="6096000" y="301773"/>
                  <a:pt x="5792753" y="0"/>
                  <a:pt x="5418667" y="0"/>
                </a:cubicBezTo>
                <a:lnTo>
                  <a:pt x="5418667" y="0"/>
                </a:lnTo>
                <a:cubicBezTo>
                  <a:pt x="5044581" y="0"/>
                  <a:pt x="4741334" y="301773"/>
                  <a:pt x="4741334" y="674029"/>
                </a:cubicBezTo>
                <a:lnTo>
                  <a:pt x="4741334" y="674029"/>
                </a:lnTo>
                <a:cubicBezTo>
                  <a:pt x="4741334" y="1046281"/>
                  <a:pt x="4438076" y="1348059"/>
                  <a:pt x="4064000" y="1348059"/>
                </a:cubicBezTo>
                <a:lnTo>
                  <a:pt x="4064000" y="1348059"/>
                </a:lnTo>
                <a:cubicBezTo>
                  <a:pt x="3689924" y="1348059"/>
                  <a:pt x="3386667" y="1046281"/>
                  <a:pt x="3386667" y="674029"/>
                </a:cubicBezTo>
                <a:lnTo>
                  <a:pt x="3386667" y="674029"/>
                </a:lnTo>
                <a:cubicBezTo>
                  <a:pt x="3386667" y="301773"/>
                  <a:pt x="3083410" y="0"/>
                  <a:pt x="2709333" y="0"/>
                </a:cubicBezTo>
                <a:lnTo>
                  <a:pt x="2709333" y="0"/>
                </a:lnTo>
                <a:cubicBezTo>
                  <a:pt x="2335257" y="0"/>
                  <a:pt x="2032000" y="301773"/>
                  <a:pt x="2032000" y="674029"/>
                </a:cubicBezTo>
                <a:lnTo>
                  <a:pt x="2032000" y="674029"/>
                </a:lnTo>
                <a:cubicBezTo>
                  <a:pt x="2032000" y="1046281"/>
                  <a:pt x="1728743" y="1348059"/>
                  <a:pt x="1354667" y="1348059"/>
                </a:cubicBezTo>
                <a:lnTo>
                  <a:pt x="0" y="1348059"/>
                </a:lnTo>
              </a:path>
            </a:pathLst>
          </a:custGeom>
          <a:noFill/>
          <a:ln w="228600" cap="flat" cmpd="sng">
            <a:solidFill>
              <a:schemeClr val="accent1">
                <a:lumMod val="50000"/>
              </a:schemeClr>
            </a:solidFill>
            <a:prstDash val="solid"/>
            <a:miter lim="8000"/>
            <a:headEnd type="none" w="sm" len="sm"/>
            <a:tailEnd type="none" w="sm" len="sm"/>
          </a:ln>
        </p:spPr>
        <p:txBody>
          <a:bodyPr spcFirstLastPara="1" wrap="square" lIns="121900" tIns="60933" rIns="121900" bIns="60933"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Akkurat LL Light" panose="020B0404020101010102" pitchFamily="34" charset="-126"/>
              <a:ea typeface="Akkurat LL Light" panose="020B0404020101010102" pitchFamily="34" charset="-126"/>
              <a:cs typeface="Akkurat LL Light" panose="020B0404020101010102" pitchFamily="34" charset="-126"/>
              <a:sym typeface="Calibri"/>
            </a:endParaRPr>
          </a:p>
        </p:txBody>
      </p:sp>
      <p:sp>
        <p:nvSpPr>
          <p:cNvPr id="2" name="Title">
            <a:extLst>
              <a:ext uri="{FF2B5EF4-FFF2-40B4-BE49-F238E27FC236}">
                <a16:creationId xmlns:a16="http://schemas.microsoft.com/office/drawing/2014/main" id="{6C6FFA94-4BEE-8EEE-C0F4-09D87008AF70}"/>
              </a:ext>
            </a:extLst>
          </p:cNvPr>
          <p:cNvSpPr>
            <a:spLocks noGrp="1"/>
          </p:cNvSpPr>
          <p:nvPr>
            <p:ph type="title" hasCustomPrompt="1"/>
          </p:nvPr>
        </p:nvSpPr>
        <p:spPr>
          <a:xfrm>
            <a:off x="646113" y="360000"/>
            <a:ext cx="7311241" cy="706347"/>
          </a:xfrm>
        </p:spPr>
        <p:txBody>
          <a:bodyPr wrap="square" anchor="t" anchorCtr="0">
            <a:spAutoFit/>
          </a:bodyPr>
          <a:lstStyle>
            <a:lvl1pPr>
              <a:lnSpc>
                <a:spcPct val="85000"/>
              </a:lnSpc>
              <a:defRPr sz="5400" b="0" baseline="0">
                <a:solidFill>
                  <a:schemeClr val="tx1"/>
                </a:solidFill>
              </a:defRPr>
            </a:lvl1pPr>
          </a:lstStyle>
          <a:p>
            <a:r>
              <a:rPr lang="en-GB" noProof="0"/>
              <a:t>Type slide title here</a:t>
            </a:r>
          </a:p>
        </p:txBody>
      </p:sp>
      <p:pic>
        <p:nvPicPr>
          <p:cNvPr id="4" name="Picture 3" descr="Icon&#10;&#10;Description automatically generated">
            <a:extLst>
              <a:ext uri="{FF2B5EF4-FFF2-40B4-BE49-F238E27FC236}">
                <a16:creationId xmlns:a16="http://schemas.microsoft.com/office/drawing/2014/main" id="{497E2AE5-CF14-C4A5-AA23-8E44C12F6F0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258327" y="386377"/>
            <a:ext cx="294661" cy="294661"/>
          </a:xfrm>
          <a:prstGeom prst="rect">
            <a:avLst/>
          </a:prstGeom>
        </p:spPr>
      </p:pic>
      <p:sp>
        <p:nvSpPr>
          <p:cNvPr id="6" name="Google Shape;474;p40">
            <a:extLst>
              <a:ext uri="{FF2B5EF4-FFF2-40B4-BE49-F238E27FC236}">
                <a16:creationId xmlns:a16="http://schemas.microsoft.com/office/drawing/2014/main" id="{C525FC9A-D167-6FBE-8893-EE1B94D7F2E0}"/>
              </a:ext>
            </a:extLst>
          </p:cNvPr>
          <p:cNvSpPr/>
          <p:nvPr userDrawn="1"/>
        </p:nvSpPr>
        <p:spPr>
          <a:xfrm>
            <a:off x="0" y="3133635"/>
            <a:ext cx="12192000" cy="1348057"/>
          </a:xfrm>
          <a:custGeom>
            <a:avLst/>
            <a:gdLst/>
            <a:ahLst/>
            <a:cxnLst/>
            <a:rect l="l" t="t" r="r" b="b"/>
            <a:pathLst>
              <a:path w="12192000" h="1348058" extrusionOk="0">
                <a:moveTo>
                  <a:pt x="12192000" y="0"/>
                </a:moveTo>
                <a:lnTo>
                  <a:pt x="10837333" y="0"/>
                </a:lnTo>
                <a:cubicBezTo>
                  <a:pt x="10463295" y="0"/>
                  <a:pt x="10160000" y="301773"/>
                  <a:pt x="10160000" y="674029"/>
                </a:cubicBezTo>
                <a:lnTo>
                  <a:pt x="10160000" y="674029"/>
                </a:lnTo>
                <a:cubicBezTo>
                  <a:pt x="10160000" y="1046281"/>
                  <a:pt x="9856705" y="1348059"/>
                  <a:pt x="9482667" y="1348059"/>
                </a:cubicBezTo>
                <a:lnTo>
                  <a:pt x="9482667" y="1348059"/>
                </a:lnTo>
                <a:cubicBezTo>
                  <a:pt x="9108581" y="1348059"/>
                  <a:pt x="8805333" y="1046281"/>
                  <a:pt x="8805333" y="674029"/>
                </a:cubicBezTo>
                <a:lnTo>
                  <a:pt x="8805333" y="674029"/>
                </a:lnTo>
                <a:cubicBezTo>
                  <a:pt x="8805333" y="301773"/>
                  <a:pt x="8502086" y="0"/>
                  <a:pt x="8128000" y="0"/>
                </a:cubicBezTo>
                <a:lnTo>
                  <a:pt x="8128000" y="0"/>
                </a:lnTo>
                <a:cubicBezTo>
                  <a:pt x="7753915" y="0"/>
                  <a:pt x="7450667" y="301773"/>
                  <a:pt x="7450667" y="674029"/>
                </a:cubicBezTo>
                <a:lnTo>
                  <a:pt x="7450667" y="674029"/>
                </a:lnTo>
                <a:cubicBezTo>
                  <a:pt x="7450667" y="1046281"/>
                  <a:pt x="7147419" y="1348059"/>
                  <a:pt x="6773334" y="1348059"/>
                </a:cubicBezTo>
                <a:lnTo>
                  <a:pt x="6773334" y="1348059"/>
                </a:lnTo>
                <a:cubicBezTo>
                  <a:pt x="6399248" y="1348059"/>
                  <a:pt x="6096000" y="1046281"/>
                  <a:pt x="6096000" y="674029"/>
                </a:cubicBezTo>
                <a:lnTo>
                  <a:pt x="6096000" y="674029"/>
                </a:lnTo>
                <a:cubicBezTo>
                  <a:pt x="6096000" y="301773"/>
                  <a:pt x="5792753" y="0"/>
                  <a:pt x="5418667" y="0"/>
                </a:cubicBezTo>
                <a:lnTo>
                  <a:pt x="5418667" y="0"/>
                </a:lnTo>
                <a:cubicBezTo>
                  <a:pt x="5044581" y="0"/>
                  <a:pt x="4741334" y="301773"/>
                  <a:pt x="4741334" y="674029"/>
                </a:cubicBezTo>
                <a:lnTo>
                  <a:pt x="4741334" y="674029"/>
                </a:lnTo>
                <a:cubicBezTo>
                  <a:pt x="4741334" y="1046281"/>
                  <a:pt x="4438076" y="1348059"/>
                  <a:pt x="4064000" y="1348059"/>
                </a:cubicBezTo>
                <a:lnTo>
                  <a:pt x="4064000" y="1348059"/>
                </a:lnTo>
                <a:cubicBezTo>
                  <a:pt x="3689924" y="1348059"/>
                  <a:pt x="3386667" y="1046281"/>
                  <a:pt x="3386667" y="674029"/>
                </a:cubicBezTo>
                <a:lnTo>
                  <a:pt x="3386667" y="674029"/>
                </a:lnTo>
                <a:cubicBezTo>
                  <a:pt x="3386667" y="301773"/>
                  <a:pt x="3083410" y="0"/>
                  <a:pt x="2709333" y="0"/>
                </a:cubicBezTo>
                <a:lnTo>
                  <a:pt x="2709333" y="0"/>
                </a:lnTo>
                <a:cubicBezTo>
                  <a:pt x="2335257" y="0"/>
                  <a:pt x="2032000" y="301773"/>
                  <a:pt x="2032000" y="674029"/>
                </a:cubicBezTo>
                <a:lnTo>
                  <a:pt x="2032000" y="674029"/>
                </a:lnTo>
                <a:cubicBezTo>
                  <a:pt x="2032000" y="1046281"/>
                  <a:pt x="1728743" y="1348059"/>
                  <a:pt x="1354667" y="1348059"/>
                </a:cubicBezTo>
                <a:lnTo>
                  <a:pt x="0" y="1348059"/>
                </a:lnTo>
              </a:path>
            </a:pathLst>
          </a:custGeom>
          <a:noFill/>
          <a:ln w="19050" cap="flat" cmpd="sng">
            <a:solidFill>
              <a:schemeClr val="lt1"/>
            </a:solidFill>
            <a:prstDash val="dash"/>
            <a:miter lim="8000"/>
            <a:headEnd type="none" w="sm" len="sm"/>
            <a:tailEnd type="none" w="sm" len="sm"/>
          </a:ln>
        </p:spPr>
        <p:txBody>
          <a:bodyPr spcFirstLastPara="1" wrap="square" lIns="121900" tIns="60933" rIns="121900" bIns="60933"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white"/>
              </a:solidFill>
              <a:effectLst/>
              <a:uLnTx/>
              <a:uFillTx/>
              <a:latin typeface="Akkurat LL Light" panose="020B0404020101010102" pitchFamily="34" charset="-126"/>
              <a:ea typeface="Akkurat LL Light" panose="020B0404020101010102" pitchFamily="34" charset="-126"/>
              <a:cs typeface="Akkurat LL Light" panose="020B0404020101010102" pitchFamily="34" charset="-126"/>
              <a:sym typeface="Calibri"/>
            </a:endParaRPr>
          </a:p>
        </p:txBody>
      </p:sp>
      <p:sp>
        <p:nvSpPr>
          <p:cNvPr id="19" name="Content Placeholder 5">
            <a:extLst>
              <a:ext uri="{FF2B5EF4-FFF2-40B4-BE49-F238E27FC236}">
                <a16:creationId xmlns:a16="http://schemas.microsoft.com/office/drawing/2014/main" id="{430CFCE0-EB72-C8B4-80B5-37C7D8D76C57}"/>
              </a:ext>
            </a:extLst>
          </p:cNvPr>
          <p:cNvSpPr txBox="1">
            <a:spLocks/>
          </p:cNvSpPr>
          <p:nvPr userDrawn="1"/>
        </p:nvSpPr>
        <p:spPr>
          <a:xfrm>
            <a:off x="2566354" y="2260078"/>
            <a:ext cx="262061" cy="253266"/>
          </a:xfrm>
          <a:prstGeom prst="rect">
            <a:avLst/>
          </a:prstGeom>
        </p:spPr>
        <p:txBody>
          <a:bodyPr vert="horz" lIns="0" tIns="0" rIns="0" bIns="0" rtlCol="0" anchor="t">
            <a:noAutofit/>
          </a:bodyPr>
          <a:lstStyle>
            <a:lvl1pPr marL="0" indent="0" algn="l" defTabSz="914400" rtl="0" eaLnBrk="1" latinLnBrk="0" hangingPunct="1">
              <a:lnSpc>
                <a:spcPct val="100000"/>
              </a:lnSpc>
              <a:spcBef>
                <a:spcPts val="0"/>
              </a:spcBef>
              <a:spcAft>
                <a:spcPts val="800"/>
              </a:spcAft>
              <a:buFont typeface="Arial" panose="020B0604020202020204" pitchFamily="34" charset="0"/>
              <a:buNone/>
              <a:defRPr sz="1050" b="0" kern="1200">
                <a:solidFill>
                  <a:schemeClr val="tx2"/>
                </a:solidFill>
                <a:latin typeface="+mn-lt"/>
                <a:ea typeface="+mn-ea"/>
                <a:cs typeface="+mn-cs"/>
              </a:defRPr>
            </a:lvl1pPr>
            <a:lvl2pPr marL="180975" indent="-180975" algn="l" defTabSz="914400" rtl="0" eaLnBrk="1" latinLnBrk="0" hangingPunct="1">
              <a:lnSpc>
                <a:spcPct val="100000"/>
              </a:lnSpc>
              <a:spcBef>
                <a:spcPts val="0"/>
              </a:spcBef>
              <a:spcAft>
                <a:spcPts val="800"/>
              </a:spcAft>
              <a:buFont typeface="Arial" panose="020B0604020202020204" pitchFamily="34" charset="0"/>
              <a:buChar char="•"/>
              <a:defRPr sz="1050" b="0" kern="1200">
                <a:solidFill>
                  <a:schemeClr val="tx2"/>
                </a:solidFill>
                <a:latin typeface="+mn-lt"/>
                <a:ea typeface="Akkurat LL" panose="020B0504020101010102" pitchFamily="34" charset="-126"/>
                <a:cs typeface="Akkurat LL" panose="020B0504020101010102" pitchFamily="34" charset="-126"/>
              </a:defRPr>
            </a:lvl2pPr>
            <a:lvl3pPr marL="361950" indent="-180975" algn="l" defTabSz="914400" rtl="0" eaLnBrk="1" latinLnBrk="0" hangingPunct="1">
              <a:lnSpc>
                <a:spcPct val="100000"/>
              </a:lnSpc>
              <a:spcBef>
                <a:spcPts val="0"/>
              </a:spcBef>
              <a:spcAft>
                <a:spcPts val="800"/>
              </a:spcAft>
              <a:buFont typeface="Arial" panose="020B0604020202020204" pitchFamily="34" charset="0"/>
              <a:buChar char="•"/>
              <a:defRPr sz="1000" b="0" kern="1200">
                <a:solidFill>
                  <a:schemeClr val="tx2"/>
                </a:solidFill>
                <a:latin typeface="+mn-lt"/>
                <a:ea typeface="+mn-ea"/>
                <a:cs typeface="+mn-cs"/>
              </a:defRPr>
            </a:lvl3pPr>
            <a:lvl4pPr marL="542925" indent="-180975" algn="l" defTabSz="914400" rtl="0" eaLnBrk="1" latinLnBrk="0" hangingPunct="1">
              <a:lnSpc>
                <a:spcPct val="100000"/>
              </a:lnSpc>
              <a:spcBef>
                <a:spcPts val="0"/>
              </a:spcBef>
              <a:spcAft>
                <a:spcPts val="800"/>
              </a:spcAft>
              <a:buFont typeface="Arial" panose="020B0604020202020204" pitchFamily="34" charset="0"/>
              <a:buChar char="•"/>
              <a:tabLst>
                <a:tab pos="0" algn="l"/>
              </a:tabLst>
              <a:defRPr sz="900" b="0" kern="1200">
                <a:solidFill>
                  <a:schemeClr val="tx2"/>
                </a:solidFill>
                <a:latin typeface="+mn-lt"/>
                <a:ea typeface="+mn-ea"/>
                <a:cs typeface="+mn-cs"/>
              </a:defRPr>
            </a:lvl4pPr>
            <a:lvl5pPr marL="714375" indent="-171450" algn="l" defTabSz="914400" rtl="0" eaLnBrk="1" latinLnBrk="0" hangingPunct="1">
              <a:lnSpc>
                <a:spcPct val="100000"/>
              </a:lnSpc>
              <a:spcBef>
                <a:spcPts val="0"/>
              </a:spcBef>
              <a:spcAft>
                <a:spcPts val="800"/>
              </a:spcAft>
              <a:buFont typeface="Arial" panose="020B0604020202020204" pitchFamily="34" charset="0"/>
              <a:buChar char="•"/>
              <a:defRPr sz="900" b="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800"/>
              </a:spcAft>
              <a:buClrTx/>
              <a:buSzTx/>
              <a:buFont typeface="Arial" panose="020B0604020202020204" pitchFamily="34" charset="0"/>
              <a:buNone/>
              <a:tabLst/>
              <a:defRPr/>
            </a:pPr>
            <a:r>
              <a:rPr kumimoji="0" lang="en-US" sz="2000" b="0" i="0" u="none" strike="noStrike" kern="1200" cap="none" spc="0" normalizeH="0" baseline="0" noProof="0">
                <a:ln>
                  <a:noFill/>
                </a:ln>
                <a:solidFill>
                  <a:prstClr val="white"/>
                </a:solidFill>
                <a:effectLst/>
                <a:uLnTx/>
                <a:uFillTx/>
                <a:latin typeface="Akkurat LL Light"/>
                <a:ea typeface="+mn-ea"/>
                <a:cs typeface="+mn-cs"/>
              </a:rPr>
              <a:t>01</a:t>
            </a:r>
          </a:p>
        </p:txBody>
      </p:sp>
      <p:sp>
        <p:nvSpPr>
          <p:cNvPr id="31" name="Text Placeholder 8">
            <a:extLst>
              <a:ext uri="{FF2B5EF4-FFF2-40B4-BE49-F238E27FC236}">
                <a16:creationId xmlns:a16="http://schemas.microsoft.com/office/drawing/2014/main" id="{3D612B34-2F47-0C42-BB61-B807E19E30D7}"/>
              </a:ext>
            </a:extLst>
          </p:cNvPr>
          <p:cNvSpPr>
            <a:spLocks noGrp="1"/>
          </p:cNvSpPr>
          <p:nvPr>
            <p:ph type="body" sz="quarter" idx="31" hasCustomPrompt="1"/>
          </p:nvPr>
        </p:nvSpPr>
        <p:spPr>
          <a:xfrm>
            <a:off x="3338074" y="5670992"/>
            <a:ext cx="1411287" cy="595145"/>
          </a:xfrm>
        </p:spPr>
        <p:txBody>
          <a:bodyPr anchor="t"/>
          <a:lstStyle>
            <a:lvl1pPr marL="0" indent="0" algn="ctr">
              <a:buNone/>
              <a:defRPr sz="1600">
                <a:solidFill>
                  <a:schemeClr val="tx1"/>
                </a:solidFill>
              </a:defRPr>
            </a:lvl1pPr>
          </a:lstStyle>
          <a:p>
            <a:pPr lvl="0"/>
            <a:r>
              <a:rPr lang="da-DK"/>
              <a:t>Lorem ipsum dolor sit amet</a:t>
            </a:r>
          </a:p>
        </p:txBody>
      </p:sp>
      <p:sp>
        <p:nvSpPr>
          <p:cNvPr id="35" name="Text Placeholder 34">
            <a:extLst>
              <a:ext uri="{FF2B5EF4-FFF2-40B4-BE49-F238E27FC236}">
                <a16:creationId xmlns:a16="http://schemas.microsoft.com/office/drawing/2014/main" id="{FE0E5D5A-7FD6-0FD5-2AC5-ACF241F7ADA5}"/>
              </a:ext>
            </a:extLst>
          </p:cNvPr>
          <p:cNvSpPr>
            <a:spLocks noGrp="1"/>
          </p:cNvSpPr>
          <p:nvPr>
            <p:ph type="body" sz="quarter" idx="33" hasCustomPrompt="1"/>
          </p:nvPr>
        </p:nvSpPr>
        <p:spPr>
          <a:xfrm>
            <a:off x="6455247" y="4721100"/>
            <a:ext cx="654695" cy="790288"/>
          </a:xfrm>
          <a:custGeom>
            <a:avLst/>
            <a:gdLst>
              <a:gd name="connsiteX0" fmla="*/ 327348 w 654695"/>
              <a:gd name="connsiteY0" fmla="*/ 0 h 790288"/>
              <a:gd name="connsiteX1" fmla="*/ 558818 w 654695"/>
              <a:gd name="connsiteY1" fmla="*/ 231470 h 790288"/>
              <a:gd name="connsiteX2" fmla="*/ 558818 w 654695"/>
              <a:gd name="connsiteY2" fmla="*/ 694410 h 790288"/>
              <a:gd name="connsiteX3" fmla="*/ 95878 w 654695"/>
              <a:gd name="connsiteY3" fmla="*/ 694410 h 790288"/>
              <a:gd name="connsiteX4" fmla="*/ 95878 w 654695"/>
              <a:gd name="connsiteY4" fmla="*/ 694410 h 790288"/>
              <a:gd name="connsiteX5" fmla="*/ 95878 w 654695"/>
              <a:gd name="connsiteY5" fmla="*/ 231470 h 790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4695" h="790288">
                <a:moveTo>
                  <a:pt x="327348" y="0"/>
                </a:moveTo>
                <a:lnTo>
                  <a:pt x="558818" y="231470"/>
                </a:lnTo>
                <a:cubicBezTo>
                  <a:pt x="686655" y="359308"/>
                  <a:pt x="686655" y="566573"/>
                  <a:pt x="558818" y="694410"/>
                </a:cubicBezTo>
                <a:cubicBezTo>
                  <a:pt x="430980" y="822248"/>
                  <a:pt x="223715" y="822248"/>
                  <a:pt x="95878" y="694410"/>
                </a:cubicBezTo>
                <a:lnTo>
                  <a:pt x="95878" y="694410"/>
                </a:lnTo>
                <a:cubicBezTo>
                  <a:pt x="-31959" y="566573"/>
                  <a:pt x="-31959" y="359307"/>
                  <a:pt x="95878" y="231470"/>
                </a:cubicBezTo>
                <a:close/>
              </a:path>
            </a:pathLst>
          </a:custGeom>
          <a:solidFill>
            <a:schemeClr val="accent4"/>
          </a:solidFill>
        </p:spPr>
        <p:txBody>
          <a:bodyPr wrap="square" tIns="108000" anchor="ctr">
            <a:noAutofit/>
          </a:bodyPr>
          <a:lstStyle>
            <a:lvl1pPr marL="0" indent="0" algn="ctr">
              <a:buNone/>
              <a:defRPr sz="2000">
                <a:solidFill>
                  <a:schemeClr val="bg1"/>
                </a:solidFill>
              </a:defRPr>
            </a:lvl1pPr>
            <a:lvl2pPr marL="252000" indent="0">
              <a:buNone/>
              <a:defRPr/>
            </a:lvl2pPr>
            <a:lvl3pPr marL="468000" indent="0">
              <a:buNone/>
              <a:defRPr/>
            </a:lvl3pPr>
            <a:lvl4pPr marL="0" indent="0">
              <a:buNone/>
              <a:defRPr/>
            </a:lvl4pPr>
            <a:lvl5pPr marL="0" indent="0">
              <a:buNone/>
              <a:defRPr/>
            </a:lvl5pPr>
          </a:lstStyle>
          <a:p>
            <a:pPr lvl="0"/>
            <a:r>
              <a:rPr lang="en-US"/>
              <a:t>04</a:t>
            </a:r>
            <a:endParaRPr lang="en-GB"/>
          </a:p>
        </p:txBody>
      </p:sp>
      <p:sp>
        <p:nvSpPr>
          <p:cNvPr id="36" name="Text Placeholder 8">
            <a:extLst>
              <a:ext uri="{FF2B5EF4-FFF2-40B4-BE49-F238E27FC236}">
                <a16:creationId xmlns:a16="http://schemas.microsoft.com/office/drawing/2014/main" id="{F40438B2-7962-DEDC-9208-083E370E4EB1}"/>
              </a:ext>
            </a:extLst>
          </p:cNvPr>
          <p:cNvSpPr>
            <a:spLocks noGrp="1"/>
          </p:cNvSpPr>
          <p:nvPr>
            <p:ph type="body" sz="quarter" idx="34" hasCustomPrompt="1"/>
          </p:nvPr>
        </p:nvSpPr>
        <p:spPr>
          <a:xfrm>
            <a:off x="6076950" y="5670992"/>
            <a:ext cx="1411287" cy="595145"/>
          </a:xfrm>
        </p:spPr>
        <p:txBody>
          <a:bodyPr anchor="t"/>
          <a:lstStyle>
            <a:lvl1pPr marL="0" indent="0" algn="ctr">
              <a:buNone/>
              <a:defRPr sz="1600">
                <a:solidFill>
                  <a:schemeClr val="tx1"/>
                </a:solidFill>
              </a:defRPr>
            </a:lvl1pPr>
          </a:lstStyle>
          <a:p>
            <a:pPr lvl="0"/>
            <a:r>
              <a:rPr lang="da-DK"/>
              <a:t>Lorem ipsum dolor sit amet</a:t>
            </a:r>
          </a:p>
        </p:txBody>
      </p:sp>
      <p:sp>
        <p:nvSpPr>
          <p:cNvPr id="37" name="Text Placeholder 36">
            <a:extLst>
              <a:ext uri="{FF2B5EF4-FFF2-40B4-BE49-F238E27FC236}">
                <a16:creationId xmlns:a16="http://schemas.microsoft.com/office/drawing/2014/main" id="{0FB3BF2F-B6BD-D6B2-BFC6-7840E5033367}"/>
              </a:ext>
            </a:extLst>
          </p:cNvPr>
          <p:cNvSpPr>
            <a:spLocks noGrp="1"/>
          </p:cNvSpPr>
          <p:nvPr>
            <p:ph type="body" sz="quarter" idx="35" hasCustomPrompt="1"/>
          </p:nvPr>
        </p:nvSpPr>
        <p:spPr>
          <a:xfrm>
            <a:off x="9194123" y="4721100"/>
            <a:ext cx="654695" cy="790288"/>
          </a:xfrm>
          <a:custGeom>
            <a:avLst/>
            <a:gdLst>
              <a:gd name="connsiteX0" fmla="*/ 327348 w 654695"/>
              <a:gd name="connsiteY0" fmla="*/ 0 h 790288"/>
              <a:gd name="connsiteX1" fmla="*/ 558818 w 654695"/>
              <a:gd name="connsiteY1" fmla="*/ 231470 h 790288"/>
              <a:gd name="connsiteX2" fmla="*/ 558818 w 654695"/>
              <a:gd name="connsiteY2" fmla="*/ 694410 h 790288"/>
              <a:gd name="connsiteX3" fmla="*/ 95878 w 654695"/>
              <a:gd name="connsiteY3" fmla="*/ 694410 h 790288"/>
              <a:gd name="connsiteX4" fmla="*/ 95878 w 654695"/>
              <a:gd name="connsiteY4" fmla="*/ 694410 h 790288"/>
              <a:gd name="connsiteX5" fmla="*/ 95878 w 654695"/>
              <a:gd name="connsiteY5" fmla="*/ 231470 h 790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4695" h="790288">
                <a:moveTo>
                  <a:pt x="327348" y="0"/>
                </a:moveTo>
                <a:lnTo>
                  <a:pt x="558818" y="231470"/>
                </a:lnTo>
                <a:cubicBezTo>
                  <a:pt x="686655" y="359308"/>
                  <a:pt x="686655" y="566573"/>
                  <a:pt x="558818" y="694410"/>
                </a:cubicBezTo>
                <a:cubicBezTo>
                  <a:pt x="430980" y="822248"/>
                  <a:pt x="223715" y="822248"/>
                  <a:pt x="95878" y="694410"/>
                </a:cubicBezTo>
                <a:lnTo>
                  <a:pt x="95878" y="694410"/>
                </a:lnTo>
                <a:cubicBezTo>
                  <a:pt x="-31959" y="566573"/>
                  <a:pt x="-31959" y="359307"/>
                  <a:pt x="95878" y="231470"/>
                </a:cubicBezTo>
                <a:close/>
              </a:path>
            </a:pathLst>
          </a:custGeom>
          <a:solidFill>
            <a:schemeClr val="accent6"/>
          </a:solidFill>
        </p:spPr>
        <p:txBody>
          <a:bodyPr wrap="square" tIns="108000" anchor="ctr">
            <a:noAutofit/>
          </a:bodyPr>
          <a:lstStyle>
            <a:lvl1pPr marL="0" indent="0" algn="ctr">
              <a:buNone/>
              <a:defRPr sz="2000">
                <a:solidFill>
                  <a:schemeClr val="bg1"/>
                </a:solidFill>
              </a:defRPr>
            </a:lvl1pPr>
            <a:lvl2pPr marL="252000" indent="0">
              <a:buNone/>
              <a:defRPr/>
            </a:lvl2pPr>
            <a:lvl3pPr marL="468000" indent="0">
              <a:buNone/>
              <a:defRPr/>
            </a:lvl3pPr>
            <a:lvl4pPr marL="0" indent="0">
              <a:buNone/>
              <a:defRPr/>
            </a:lvl4pPr>
            <a:lvl5pPr marL="0" indent="0">
              <a:buNone/>
              <a:defRPr/>
            </a:lvl5pPr>
          </a:lstStyle>
          <a:p>
            <a:pPr lvl="0"/>
            <a:r>
              <a:rPr lang="en-US"/>
              <a:t>06</a:t>
            </a:r>
            <a:endParaRPr lang="en-GB"/>
          </a:p>
        </p:txBody>
      </p:sp>
      <p:sp>
        <p:nvSpPr>
          <p:cNvPr id="38" name="Text Placeholder 8">
            <a:extLst>
              <a:ext uri="{FF2B5EF4-FFF2-40B4-BE49-F238E27FC236}">
                <a16:creationId xmlns:a16="http://schemas.microsoft.com/office/drawing/2014/main" id="{38E8EA2D-F18F-C569-F90D-0F2EEA1F4B79}"/>
              </a:ext>
            </a:extLst>
          </p:cNvPr>
          <p:cNvSpPr>
            <a:spLocks noGrp="1"/>
          </p:cNvSpPr>
          <p:nvPr>
            <p:ph type="body" sz="quarter" idx="36" hasCustomPrompt="1"/>
          </p:nvPr>
        </p:nvSpPr>
        <p:spPr>
          <a:xfrm>
            <a:off x="8815826" y="5670992"/>
            <a:ext cx="1411287" cy="595145"/>
          </a:xfrm>
        </p:spPr>
        <p:txBody>
          <a:bodyPr anchor="t"/>
          <a:lstStyle>
            <a:lvl1pPr marL="0" indent="0" algn="ctr">
              <a:buNone/>
              <a:defRPr sz="1600">
                <a:solidFill>
                  <a:schemeClr val="tx1"/>
                </a:solidFill>
              </a:defRPr>
            </a:lvl1pPr>
          </a:lstStyle>
          <a:p>
            <a:pPr lvl="0"/>
            <a:r>
              <a:rPr lang="da-DK"/>
              <a:t>Lorem ipsum dolor sit amet</a:t>
            </a:r>
          </a:p>
        </p:txBody>
      </p:sp>
      <p:sp>
        <p:nvSpPr>
          <p:cNvPr id="39" name="Text Placeholder 8">
            <a:extLst>
              <a:ext uri="{FF2B5EF4-FFF2-40B4-BE49-F238E27FC236}">
                <a16:creationId xmlns:a16="http://schemas.microsoft.com/office/drawing/2014/main" id="{188CA7CA-E4C0-604D-FC4B-F5EA7D6C4D8C}"/>
              </a:ext>
            </a:extLst>
          </p:cNvPr>
          <p:cNvSpPr>
            <a:spLocks noGrp="1"/>
          </p:cNvSpPr>
          <p:nvPr>
            <p:ph type="body" sz="quarter" idx="37" hasCustomPrompt="1"/>
          </p:nvPr>
        </p:nvSpPr>
        <p:spPr>
          <a:xfrm>
            <a:off x="4695840" y="1377087"/>
            <a:ext cx="1411287" cy="595145"/>
          </a:xfrm>
        </p:spPr>
        <p:txBody>
          <a:bodyPr anchor="b"/>
          <a:lstStyle>
            <a:lvl1pPr marL="0" indent="0" algn="ctr">
              <a:buNone/>
              <a:defRPr sz="1600">
                <a:solidFill>
                  <a:schemeClr val="tx1"/>
                </a:solidFill>
              </a:defRPr>
            </a:lvl1pPr>
          </a:lstStyle>
          <a:p>
            <a:pPr lvl="0"/>
            <a:r>
              <a:rPr lang="da-DK"/>
              <a:t>Lorem ipsum dolor sit amet</a:t>
            </a:r>
          </a:p>
        </p:txBody>
      </p:sp>
      <p:sp>
        <p:nvSpPr>
          <p:cNvPr id="40" name="Text Placeholder 8">
            <a:extLst>
              <a:ext uri="{FF2B5EF4-FFF2-40B4-BE49-F238E27FC236}">
                <a16:creationId xmlns:a16="http://schemas.microsoft.com/office/drawing/2014/main" id="{C98C097A-97C4-CF06-4927-16A029EA1EB2}"/>
              </a:ext>
            </a:extLst>
          </p:cNvPr>
          <p:cNvSpPr>
            <a:spLocks noGrp="1"/>
          </p:cNvSpPr>
          <p:nvPr>
            <p:ph type="body" sz="quarter" idx="38" hasCustomPrompt="1"/>
          </p:nvPr>
        </p:nvSpPr>
        <p:spPr>
          <a:xfrm>
            <a:off x="7399940" y="1377087"/>
            <a:ext cx="1411287" cy="595145"/>
          </a:xfrm>
        </p:spPr>
        <p:txBody>
          <a:bodyPr anchor="b"/>
          <a:lstStyle>
            <a:lvl1pPr marL="0" indent="0" algn="ctr">
              <a:buNone/>
              <a:defRPr sz="1600">
                <a:solidFill>
                  <a:schemeClr val="tx1"/>
                </a:solidFill>
              </a:defRPr>
            </a:lvl1pPr>
          </a:lstStyle>
          <a:p>
            <a:pPr lvl="0"/>
            <a:r>
              <a:rPr lang="da-DK"/>
              <a:t>Lorem ipsum dolor sit amet</a:t>
            </a:r>
          </a:p>
        </p:txBody>
      </p:sp>
      <p:sp>
        <p:nvSpPr>
          <p:cNvPr id="3" name="Rectangle 2">
            <a:extLst>
              <a:ext uri="{FF2B5EF4-FFF2-40B4-BE49-F238E27FC236}">
                <a16:creationId xmlns:a16="http://schemas.microsoft.com/office/drawing/2014/main" id="{C03F10DC-D0E0-4E06-8021-C47475CF21EA}"/>
              </a:ext>
            </a:extLst>
          </p:cNvPr>
          <p:cNvSpPr/>
          <p:nvPr userDrawn="1"/>
        </p:nvSpPr>
        <p:spPr>
          <a:xfrm>
            <a:off x="0" y="0"/>
            <a:ext cx="143775"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6A52"/>
              </a:solidFill>
              <a:effectLst/>
              <a:uLnTx/>
              <a:uFillTx/>
              <a:latin typeface="Akkurat LL Light" panose="020B0404020101010102" pitchFamily="34" charset="-126"/>
              <a:ea typeface="+mn-ea"/>
              <a:cs typeface="+mn-cs"/>
            </a:endParaRPr>
          </a:p>
        </p:txBody>
      </p:sp>
      <p:sp>
        <p:nvSpPr>
          <p:cNvPr id="9" name="TextBox 8">
            <a:extLst>
              <a:ext uri="{FF2B5EF4-FFF2-40B4-BE49-F238E27FC236}">
                <a16:creationId xmlns:a16="http://schemas.microsoft.com/office/drawing/2014/main" id="{3325C2F1-8BAC-DB74-7874-D19EB0A3804B}"/>
              </a:ext>
            </a:extLst>
          </p:cNvPr>
          <p:cNvSpPr txBox="1"/>
          <p:nvPr userDrawn="1"/>
        </p:nvSpPr>
        <p:spPr>
          <a:xfrm>
            <a:off x="11374074" y="6482272"/>
            <a:ext cx="711200" cy="276999"/>
          </a:xfrm>
          <a:prstGeom prst="rect">
            <a:avLst/>
          </a:prstGeom>
          <a:noFill/>
        </p:spPr>
        <p:txBody>
          <a:bodyPr wrap="square">
            <a:spAutoFit/>
          </a:bodyPr>
          <a:lstStyle/>
          <a:p>
            <a:pPr algn="r"/>
            <a:fld id="{3BDE516C-3F92-4BBF-8982-23C2FBFA20B2}" type="slidenum">
              <a:rPr lang="en-GB" sz="1200" b="0" i="0" kern="1200" smtClean="0">
                <a:solidFill>
                  <a:schemeClr val="tx1"/>
                </a:solidFill>
                <a:latin typeface="Impact" panose="020B0806030902050204" pitchFamily="34" charset="0"/>
                <a:ea typeface="Akkurat LL Light" panose="020B0404020101010102" pitchFamily="34" charset="-126"/>
                <a:cs typeface="Akkurat LL Light" panose="020B0404020101010102" pitchFamily="34" charset="-126"/>
              </a:rPr>
              <a:pPr algn="r"/>
              <a:t>‹#›</a:t>
            </a:fld>
            <a:endParaRPr lang="en-US" sz="1200"/>
          </a:p>
        </p:txBody>
      </p:sp>
      <p:cxnSp>
        <p:nvCxnSpPr>
          <p:cNvPr id="10" name="Straight Connector 9">
            <a:extLst>
              <a:ext uri="{FF2B5EF4-FFF2-40B4-BE49-F238E27FC236}">
                <a16:creationId xmlns:a16="http://schemas.microsoft.com/office/drawing/2014/main" id="{E8208CD8-17A3-D34F-2497-E7FBE2A68AD6}"/>
              </a:ext>
            </a:extLst>
          </p:cNvPr>
          <p:cNvCxnSpPr/>
          <p:nvPr userDrawn="1"/>
        </p:nvCxnSpPr>
        <p:spPr>
          <a:xfrm flipH="1">
            <a:off x="11567337" y="6611667"/>
            <a:ext cx="164804" cy="0"/>
          </a:xfrm>
          <a:prstGeom prst="line">
            <a:avLst/>
          </a:prstGeom>
          <a:ln w="63500" cap="rnd">
            <a:solidFill>
              <a:srgbClr val="006E51"/>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53303874"/>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Flow Chart - Light">
    <p:bg>
      <p:bgPr>
        <a:solidFill>
          <a:schemeClr val="bg1"/>
        </a:solidFill>
        <a:effectLst/>
      </p:bgPr>
    </p:bg>
    <p:spTree>
      <p:nvGrpSpPr>
        <p:cNvPr id="1" name=""/>
        <p:cNvGrpSpPr/>
        <p:nvPr/>
      </p:nvGrpSpPr>
      <p:grpSpPr>
        <a:xfrm>
          <a:off x="0" y="0"/>
          <a:ext cx="0" cy="0"/>
          <a:chOff x="0" y="0"/>
          <a:chExt cx="0" cy="0"/>
        </a:xfrm>
      </p:grpSpPr>
      <p:sp>
        <p:nvSpPr>
          <p:cNvPr id="61" name="Text Placeholder 60">
            <a:extLst>
              <a:ext uri="{FF2B5EF4-FFF2-40B4-BE49-F238E27FC236}">
                <a16:creationId xmlns:a16="http://schemas.microsoft.com/office/drawing/2014/main" id="{7EB0EDEC-6319-9BCE-7485-A72CBEB355E4}"/>
              </a:ext>
            </a:extLst>
          </p:cNvPr>
          <p:cNvSpPr>
            <a:spLocks noGrp="1"/>
          </p:cNvSpPr>
          <p:nvPr>
            <p:ph type="body" sz="quarter" idx="15" hasCustomPrompt="1"/>
          </p:nvPr>
        </p:nvSpPr>
        <p:spPr>
          <a:xfrm>
            <a:off x="7250794" y="2317437"/>
            <a:ext cx="1628186" cy="602374"/>
          </a:xfrm>
          <a:custGeom>
            <a:avLst/>
            <a:gdLst>
              <a:gd name="connsiteX0" fmla="*/ 0 w 1628186"/>
              <a:gd name="connsiteY0" fmla="*/ 0 h 602374"/>
              <a:gd name="connsiteX1" fmla="*/ 1432158 w 1628186"/>
              <a:gd name="connsiteY1" fmla="*/ 0 h 602374"/>
              <a:gd name="connsiteX2" fmla="*/ 1454831 w 1628186"/>
              <a:gd name="connsiteY2" fmla="*/ 0 h 602374"/>
              <a:gd name="connsiteX3" fmla="*/ 1454831 w 1628186"/>
              <a:gd name="connsiteY3" fmla="*/ 2286 h 602374"/>
              <a:gd name="connsiteX4" fmla="*/ 1471664 w 1628186"/>
              <a:gd name="connsiteY4" fmla="*/ 3983 h 602374"/>
              <a:gd name="connsiteX5" fmla="*/ 1628186 w 1628186"/>
              <a:gd name="connsiteY5" fmla="*/ 196028 h 602374"/>
              <a:gd name="connsiteX6" fmla="*/ 1471664 w 1628186"/>
              <a:gd name="connsiteY6" fmla="*/ 388074 h 602374"/>
              <a:gd name="connsiteX7" fmla="*/ 1454831 w 1628186"/>
              <a:gd name="connsiteY7" fmla="*/ 389771 h 602374"/>
              <a:gd name="connsiteX8" fmla="*/ 1454831 w 1628186"/>
              <a:gd name="connsiteY8" fmla="*/ 392055 h 602374"/>
              <a:gd name="connsiteX9" fmla="*/ 1432168 w 1628186"/>
              <a:gd name="connsiteY9" fmla="*/ 392055 h 602374"/>
              <a:gd name="connsiteX10" fmla="*/ 1432158 w 1628186"/>
              <a:gd name="connsiteY10" fmla="*/ 392056 h 602374"/>
              <a:gd name="connsiteX11" fmla="*/ 1432148 w 1628186"/>
              <a:gd name="connsiteY11" fmla="*/ 392055 h 602374"/>
              <a:gd name="connsiteX12" fmla="*/ 946092 w 1628186"/>
              <a:gd name="connsiteY12" fmla="*/ 392055 h 602374"/>
              <a:gd name="connsiteX13" fmla="*/ 807322 w 1628186"/>
              <a:gd name="connsiteY13" fmla="*/ 602374 h 602374"/>
              <a:gd name="connsiteX14" fmla="*/ 668552 w 1628186"/>
              <a:gd name="connsiteY14" fmla="*/ 392055 h 602374"/>
              <a:gd name="connsiteX15" fmla="*/ 0 w 1628186"/>
              <a:gd name="connsiteY15" fmla="*/ 392055 h 602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628186" h="602374">
                <a:moveTo>
                  <a:pt x="0" y="0"/>
                </a:moveTo>
                <a:lnTo>
                  <a:pt x="1432158" y="0"/>
                </a:lnTo>
                <a:lnTo>
                  <a:pt x="1454831" y="0"/>
                </a:lnTo>
                <a:lnTo>
                  <a:pt x="1454831" y="2286"/>
                </a:lnTo>
                <a:lnTo>
                  <a:pt x="1471664" y="3983"/>
                </a:lnTo>
                <a:cubicBezTo>
                  <a:pt x="1560991" y="22262"/>
                  <a:pt x="1628186" y="101298"/>
                  <a:pt x="1628186" y="196028"/>
                </a:cubicBezTo>
                <a:cubicBezTo>
                  <a:pt x="1628186" y="290758"/>
                  <a:pt x="1560991" y="369795"/>
                  <a:pt x="1471664" y="388074"/>
                </a:cubicBezTo>
                <a:lnTo>
                  <a:pt x="1454831" y="389771"/>
                </a:lnTo>
                <a:lnTo>
                  <a:pt x="1454831" y="392055"/>
                </a:lnTo>
                <a:lnTo>
                  <a:pt x="1432168" y="392055"/>
                </a:lnTo>
                <a:lnTo>
                  <a:pt x="1432158" y="392056"/>
                </a:lnTo>
                <a:lnTo>
                  <a:pt x="1432148" y="392055"/>
                </a:lnTo>
                <a:lnTo>
                  <a:pt x="946092" y="392055"/>
                </a:lnTo>
                <a:lnTo>
                  <a:pt x="807322" y="602374"/>
                </a:lnTo>
                <a:lnTo>
                  <a:pt x="668552" y="392055"/>
                </a:lnTo>
                <a:lnTo>
                  <a:pt x="0" y="392055"/>
                </a:lnTo>
                <a:close/>
              </a:path>
            </a:pathLst>
          </a:custGeom>
          <a:solidFill>
            <a:schemeClr val="accent5"/>
          </a:solidFill>
        </p:spPr>
        <p:txBody>
          <a:bodyPr wrap="square" tIns="100800" anchor="t">
            <a:noAutofit/>
          </a:bodyPr>
          <a:lstStyle>
            <a:lvl1pPr marL="0" indent="0" algn="ctr">
              <a:buNone/>
              <a:defRPr sz="1400">
                <a:solidFill>
                  <a:schemeClr val="bg1"/>
                </a:solidFill>
              </a:defRPr>
            </a:lvl1pPr>
            <a:lvl2pPr marL="252000" indent="0">
              <a:buNone/>
              <a:defRPr/>
            </a:lvl2pPr>
            <a:lvl3pPr marL="468000" indent="0">
              <a:buNone/>
              <a:defRPr/>
            </a:lvl3pPr>
            <a:lvl4pPr marL="0" indent="0">
              <a:buNone/>
              <a:defRPr/>
            </a:lvl4pPr>
            <a:lvl5pPr marL="0" indent="0">
              <a:buNone/>
              <a:defRPr/>
            </a:lvl5pPr>
          </a:lstStyle>
          <a:p>
            <a:pPr lvl="0"/>
            <a:r>
              <a:rPr lang="en-US"/>
              <a:t>00/00/0000</a:t>
            </a:r>
            <a:endParaRPr lang="en-GB"/>
          </a:p>
        </p:txBody>
      </p:sp>
      <p:sp>
        <p:nvSpPr>
          <p:cNvPr id="55" name="Text Placeholder 54">
            <a:extLst>
              <a:ext uri="{FF2B5EF4-FFF2-40B4-BE49-F238E27FC236}">
                <a16:creationId xmlns:a16="http://schemas.microsoft.com/office/drawing/2014/main" id="{9314DD69-580B-52D3-C1D2-63E11EFFDF4A}"/>
              </a:ext>
            </a:extLst>
          </p:cNvPr>
          <p:cNvSpPr>
            <a:spLocks noGrp="1"/>
          </p:cNvSpPr>
          <p:nvPr>
            <p:ph type="body" sz="quarter" idx="12" hasCustomPrompt="1"/>
          </p:nvPr>
        </p:nvSpPr>
        <p:spPr>
          <a:xfrm>
            <a:off x="3950374" y="2317437"/>
            <a:ext cx="1622425" cy="602374"/>
          </a:xfrm>
          <a:custGeom>
            <a:avLst/>
            <a:gdLst>
              <a:gd name="connsiteX0" fmla="*/ 0 w 1622425"/>
              <a:gd name="connsiteY0" fmla="*/ 0 h 602374"/>
              <a:gd name="connsiteX1" fmla="*/ 1622425 w 1622425"/>
              <a:gd name="connsiteY1" fmla="*/ 0 h 602374"/>
              <a:gd name="connsiteX2" fmla="*/ 1622425 w 1622425"/>
              <a:gd name="connsiteY2" fmla="*/ 392055 h 602374"/>
              <a:gd name="connsiteX3" fmla="*/ 949983 w 1622425"/>
              <a:gd name="connsiteY3" fmla="*/ 392055 h 602374"/>
              <a:gd name="connsiteX4" fmla="*/ 811213 w 1622425"/>
              <a:gd name="connsiteY4" fmla="*/ 602374 h 602374"/>
              <a:gd name="connsiteX5" fmla="*/ 672443 w 1622425"/>
              <a:gd name="connsiteY5" fmla="*/ 392055 h 602374"/>
              <a:gd name="connsiteX6" fmla="*/ 0 w 1622425"/>
              <a:gd name="connsiteY6" fmla="*/ 392055 h 602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22425" h="602374">
                <a:moveTo>
                  <a:pt x="0" y="0"/>
                </a:moveTo>
                <a:lnTo>
                  <a:pt x="1622425" y="0"/>
                </a:lnTo>
                <a:lnTo>
                  <a:pt x="1622425" y="392055"/>
                </a:lnTo>
                <a:lnTo>
                  <a:pt x="949983" y="392055"/>
                </a:lnTo>
                <a:lnTo>
                  <a:pt x="811213" y="602374"/>
                </a:lnTo>
                <a:lnTo>
                  <a:pt x="672443" y="392055"/>
                </a:lnTo>
                <a:lnTo>
                  <a:pt x="0" y="392055"/>
                </a:lnTo>
                <a:close/>
              </a:path>
            </a:pathLst>
          </a:custGeom>
          <a:solidFill>
            <a:schemeClr val="accent3"/>
          </a:solidFill>
        </p:spPr>
        <p:txBody>
          <a:bodyPr wrap="square" tIns="100800" anchor="t">
            <a:noAutofit/>
          </a:bodyPr>
          <a:lstStyle>
            <a:lvl1pPr marL="0" indent="0" algn="ctr">
              <a:buNone/>
              <a:defRPr sz="1400">
                <a:solidFill>
                  <a:schemeClr val="bg1"/>
                </a:solidFill>
              </a:defRPr>
            </a:lvl1pPr>
            <a:lvl2pPr marL="252000" indent="0">
              <a:buNone/>
              <a:defRPr/>
            </a:lvl2pPr>
            <a:lvl3pPr marL="468000" indent="0">
              <a:buNone/>
              <a:defRPr/>
            </a:lvl3pPr>
            <a:lvl4pPr marL="0" indent="0">
              <a:buNone/>
              <a:defRPr/>
            </a:lvl4pPr>
            <a:lvl5pPr marL="0" indent="0">
              <a:buNone/>
              <a:defRPr/>
            </a:lvl5pPr>
          </a:lstStyle>
          <a:p>
            <a:pPr lvl="0"/>
            <a:r>
              <a:rPr lang="en-US"/>
              <a:t>00/00/000</a:t>
            </a:r>
            <a:endParaRPr lang="en-GB"/>
          </a:p>
        </p:txBody>
      </p:sp>
      <p:sp>
        <p:nvSpPr>
          <p:cNvPr id="51" name="Text Placeholder 50">
            <a:extLst>
              <a:ext uri="{FF2B5EF4-FFF2-40B4-BE49-F238E27FC236}">
                <a16:creationId xmlns:a16="http://schemas.microsoft.com/office/drawing/2014/main" id="{6B1AD821-A41C-D539-87A6-5ACF5A2BC6EF}"/>
              </a:ext>
            </a:extLst>
          </p:cNvPr>
          <p:cNvSpPr>
            <a:spLocks noGrp="1"/>
          </p:cNvSpPr>
          <p:nvPr>
            <p:ph type="body" sz="quarter" idx="11" hasCustomPrompt="1"/>
          </p:nvPr>
        </p:nvSpPr>
        <p:spPr>
          <a:xfrm>
            <a:off x="2301125" y="2107119"/>
            <a:ext cx="1622425" cy="602374"/>
          </a:xfrm>
          <a:custGeom>
            <a:avLst/>
            <a:gdLst>
              <a:gd name="connsiteX0" fmla="*/ 811213 w 1622425"/>
              <a:gd name="connsiteY0" fmla="*/ 0 h 602374"/>
              <a:gd name="connsiteX1" fmla="*/ 949983 w 1622425"/>
              <a:gd name="connsiteY1" fmla="*/ 210319 h 602374"/>
              <a:gd name="connsiteX2" fmla="*/ 1622425 w 1622425"/>
              <a:gd name="connsiteY2" fmla="*/ 210319 h 602374"/>
              <a:gd name="connsiteX3" fmla="*/ 1622425 w 1622425"/>
              <a:gd name="connsiteY3" fmla="*/ 602374 h 602374"/>
              <a:gd name="connsiteX4" fmla="*/ 0 w 1622425"/>
              <a:gd name="connsiteY4" fmla="*/ 602374 h 602374"/>
              <a:gd name="connsiteX5" fmla="*/ 0 w 1622425"/>
              <a:gd name="connsiteY5" fmla="*/ 210319 h 602374"/>
              <a:gd name="connsiteX6" fmla="*/ 672443 w 1622425"/>
              <a:gd name="connsiteY6" fmla="*/ 210319 h 602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22425" h="602374">
                <a:moveTo>
                  <a:pt x="811213" y="0"/>
                </a:moveTo>
                <a:lnTo>
                  <a:pt x="949983" y="210319"/>
                </a:lnTo>
                <a:lnTo>
                  <a:pt x="1622425" y="210319"/>
                </a:lnTo>
                <a:lnTo>
                  <a:pt x="1622425" y="602374"/>
                </a:lnTo>
                <a:lnTo>
                  <a:pt x="0" y="602374"/>
                </a:lnTo>
                <a:lnTo>
                  <a:pt x="0" y="210319"/>
                </a:lnTo>
                <a:lnTo>
                  <a:pt x="672443" y="210319"/>
                </a:lnTo>
                <a:close/>
              </a:path>
            </a:pathLst>
          </a:custGeom>
          <a:solidFill>
            <a:schemeClr val="accent2"/>
          </a:solidFill>
        </p:spPr>
        <p:txBody>
          <a:bodyPr wrap="square" tIns="234000" anchor="ctr">
            <a:noAutofit/>
          </a:bodyPr>
          <a:lstStyle>
            <a:lvl1pPr marL="0" indent="0" algn="ctr">
              <a:buNone/>
              <a:defRPr sz="1400">
                <a:solidFill>
                  <a:schemeClr val="bg1"/>
                </a:solidFill>
              </a:defRPr>
            </a:lvl1pPr>
            <a:lvl2pPr marL="252000" indent="0">
              <a:buNone/>
              <a:defRPr/>
            </a:lvl2pPr>
            <a:lvl3pPr marL="468000" indent="0">
              <a:buNone/>
              <a:defRPr/>
            </a:lvl3pPr>
            <a:lvl4pPr marL="0" indent="0">
              <a:buNone/>
              <a:defRPr/>
            </a:lvl4pPr>
            <a:lvl5pPr marL="0" indent="0">
              <a:buNone/>
              <a:defRPr/>
            </a:lvl5pPr>
          </a:lstStyle>
          <a:p>
            <a:pPr lvl="0"/>
            <a:r>
              <a:rPr lang="en-US"/>
              <a:t>00/00/0000</a:t>
            </a:r>
            <a:endParaRPr lang="en-GB"/>
          </a:p>
        </p:txBody>
      </p:sp>
      <p:sp>
        <p:nvSpPr>
          <p:cNvPr id="44" name="Text Placeholder 43">
            <a:extLst>
              <a:ext uri="{FF2B5EF4-FFF2-40B4-BE49-F238E27FC236}">
                <a16:creationId xmlns:a16="http://schemas.microsoft.com/office/drawing/2014/main" id="{7101B038-6141-9157-318B-EEE91DDBDBE1}"/>
              </a:ext>
            </a:extLst>
          </p:cNvPr>
          <p:cNvSpPr>
            <a:spLocks noGrp="1"/>
          </p:cNvSpPr>
          <p:nvPr>
            <p:ph type="body" sz="quarter" idx="10" hasCustomPrompt="1"/>
          </p:nvPr>
        </p:nvSpPr>
        <p:spPr>
          <a:xfrm>
            <a:off x="646112" y="2317437"/>
            <a:ext cx="1628186" cy="602374"/>
          </a:xfrm>
          <a:custGeom>
            <a:avLst/>
            <a:gdLst>
              <a:gd name="connsiteX0" fmla="*/ 173355 w 1628186"/>
              <a:gd name="connsiteY0" fmla="*/ 0 h 602374"/>
              <a:gd name="connsiteX1" fmla="*/ 196028 w 1628186"/>
              <a:gd name="connsiteY1" fmla="*/ 0 h 602374"/>
              <a:gd name="connsiteX2" fmla="*/ 1628186 w 1628186"/>
              <a:gd name="connsiteY2" fmla="*/ 0 h 602374"/>
              <a:gd name="connsiteX3" fmla="*/ 1628186 w 1628186"/>
              <a:gd name="connsiteY3" fmla="*/ 392055 h 602374"/>
              <a:gd name="connsiteX4" fmla="*/ 959634 w 1628186"/>
              <a:gd name="connsiteY4" fmla="*/ 392055 h 602374"/>
              <a:gd name="connsiteX5" fmla="*/ 820864 w 1628186"/>
              <a:gd name="connsiteY5" fmla="*/ 602374 h 602374"/>
              <a:gd name="connsiteX6" fmla="*/ 682094 w 1628186"/>
              <a:gd name="connsiteY6" fmla="*/ 392055 h 602374"/>
              <a:gd name="connsiteX7" fmla="*/ 196038 w 1628186"/>
              <a:gd name="connsiteY7" fmla="*/ 392055 h 602374"/>
              <a:gd name="connsiteX8" fmla="*/ 196028 w 1628186"/>
              <a:gd name="connsiteY8" fmla="*/ 392056 h 602374"/>
              <a:gd name="connsiteX9" fmla="*/ 196018 w 1628186"/>
              <a:gd name="connsiteY9" fmla="*/ 392055 h 602374"/>
              <a:gd name="connsiteX10" fmla="*/ 173355 w 1628186"/>
              <a:gd name="connsiteY10" fmla="*/ 392055 h 602374"/>
              <a:gd name="connsiteX11" fmla="*/ 173355 w 1628186"/>
              <a:gd name="connsiteY11" fmla="*/ 389770 h 602374"/>
              <a:gd name="connsiteX12" fmla="*/ 156522 w 1628186"/>
              <a:gd name="connsiteY12" fmla="*/ 388074 h 602374"/>
              <a:gd name="connsiteX13" fmla="*/ 0 w 1628186"/>
              <a:gd name="connsiteY13" fmla="*/ 196028 h 602374"/>
              <a:gd name="connsiteX14" fmla="*/ 156522 w 1628186"/>
              <a:gd name="connsiteY14" fmla="*/ 3983 h 602374"/>
              <a:gd name="connsiteX15" fmla="*/ 173355 w 1628186"/>
              <a:gd name="connsiteY15" fmla="*/ 2286 h 602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628186" h="602374">
                <a:moveTo>
                  <a:pt x="173355" y="0"/>
                </a:moveTo>
                <a:lnTo>
                  <a:pt x="196028" y="0"/>
                </a:lnTo>
                <a:lnTo>
                  <a:pt x="1628186" y="0"/>
                </a:lnTo>
                <a:lnTo>
                  <a:pt x="1628186" y="392055"/>
                </a:lnTo>
                <a:lnTo>
                  <a:pt x="959634" y="392055"/>
                </a:lnTo>
                <a:lnTo>
                  <a:pt x="820864" y="602374"/>
                </a:lnTo>
                <a:lnTo>
                  <a:pt x="682094" y="392055"/>
                </a:lnTo>
                <a:lnTo>
                  <a:pt x="196038" y="392055"/>
                </a:lnTo>
                <a:lnTo>
                  <a:pt x="196028" y="392056"/>
                </a:lnTo>
                <a:lnTo>
                  <a:pt x="196018" y="392055"/>
                </a:lnTo>
                <a:lnTo>
                  <a:pt x="173355" y="392055"/>
                </a:lnTo>
                <a:lnTo>
                  <a:pt x="173355" y="389770"/>
                </a:lnTo>
                <a:lnTo>
                  <a:pt x="156522" y="388074"/>
                </a:lnTo>
                <a:cubicBezTo>
                  <a:pt x="67195" y="369795"/>
                  <a:pt x="0" y="290758"/>
                  <a:pt x="0" y="196028"/>
                </a:cubicBezTo>
                <a:cubicBezTo>
                  <a:pt x="0" y="101298"/>
                  <a:pt x="67195" y="22262"/>
                  <a:pt x="156522" y="3983"/>
                </a:cubicBezTo>
                <a:lnTo>
                  <a:pt x="173355" y="2286"/>
                </a:lnTo>
                <a:close/>
              </a:path>
            </a:pathLst>
          </a:custGeom>
          <a:solidFill>
            <a:schemeClr val="accent1"/>
          </a:solidFill>
        </p:spPr>
        <p:txBody>
          <a:bodyPr wrap="square" tIns="100800" anchor="t">
            <a:noAutofit/>
          </a:bodyPr>
          <a:lstStyle>
            <a:lvl1pPr marL="0" indent="0" algn="ctr">
              <a:buFont typeface="Arial" panose="020B0604020202020204" pitchFamily="34" charset="0"/>
              <a:buNone/>
              <a:defRPr sz="1400">
                <a:solidFill>
                  <a:schemeClr val="bg1"/>
                </a:solidFill>
              </a:defRPr>
            </a:lvl1pPr>
            <a:lvl2pPr marL="252000" indent="0">
              <a:buNone/>
              <a:defRPr/>
            </a:lvl2pPr>
            <a:lvl3pPr marL="468000" indent="0">
              <a:buNone/>
              <a:defRPr/>
            </a:lvl3pPr>
            <a:lvl4pPr marL="0" indent="0">
              <a:buNone/>
              <a:defRPr/>
            </a:lvl4pPr>
            <a:lvl5pPr marL="0" indent="0">
              <a:buNone/>
              <a:defRPr/>
            </a:lvl5pPr>
          </a:lstStyle>
          <a:p>
            <a:pPr lvl="0"/>
            <a:r>
              <a:rPr lang="en-US"/>
              <a:t>00/00/0000</a:t>
            </a:r>
            <a:endParaRPr lang="en-GB"/>
          </a:p>
        </p:txBody>
      </p:sp>
      <p:sp>
        <p:nvSpPr>
          <p:cNvPr id="2" name="Title">
            <a:extLst>
              <a:ext uri="{FF2B5EF4-FFF2-40B4-BE49-F238E27FC236}">
                <a16:creationId xmlns:a16="http://schemas.microsoft.com/office/drawing/2014/main" id="{6C6FFA94-4BEE-8EEE-C0F4-09D87008AF70}"/>
              </a:ext>
            </a:extLst>
          </p:cNvPr>
          <p:cNvSpPr>
            <a:spLocks noGrp="1"/>
          </p:cNvSpPr>
          <p:nvPr>
            <p:ph type="title" hasCustomPrompt="1"/>
          </p:nvPr>
        </p:nvSpPr>
        <p:spPr>
          <a:xfrm>
            <a:off x="646113" y="360000"/>
            <a:ext cx="7311241" cy="706347"/>
          </a:xfrm>
        </p:spPr>
        <p:txBody>
          <a:bodyPr wrap="square" anchor="t" anchorCtr="0">
            <a:spAutoFit/>
          </a:bodyPr>
          <a:lstStyle>
            <a:lvl1pPr>
              <a:lnSpc>
                <a:spcPct val="85000"/>
              </a:lnSpc>
              <a:defRPr sz="5400" b="0" baseline="0">
                <a:solidFill>
                  <a:schemeClr val="tx1"/>
                </a:solidFill>
              </a:defRPr>
            </a:lvl1pPr>
          </a:lstStyle>
          <a:p>
            <a:r>
              <a:rPr lang="en-GB" noProof="0"/>
              <a:t>Type slide title here</a:t>
            </a:r>
          </a:p>
        </p:txBody>
      </p:sp>
      <p:sp>
        <p:nvSpPr>
          <p:cNvPr id="3" name="Rectangle 2">
            <a:extLst>
              <a:ext uri="{FF2B5EF4-FFF2-40B4-BE49-F238E27FC236}">
                <a16:creationId xmlns:a16="http://schemas.microsoft.com/office/drawing/2014/main" id="{C03F10DC-D0E0-4E06-8021-C47475CF21EA}"/>
              </a:ext>
            </a:extLst>
          </p:cNvPr>
          <p:cNvSpPr/>
          <p:nvPr userDrawn="1"/>
        </p:nvSpPr>
        <p:spPr>
          <a:xfrm>
            <a:off x="0" y="0"/>
            <a:ext cx="143775"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6A52"/>
              </a:solidFill>
              <a:effectLst/>
              <a:uLnTx/>
              <a:uFillTx/>
              <a:latin typeface="Akkurat LL Light" panose="020B0404020101010102" pitchFamily="34" charset="-126"/>
              <a:ea typeface="+mn-ea"/>
              <a:cs typeface="+mn-cs"/>
            </a:endParaRPr>
          </a:p>
        </p:txBody>
      </p:sp>
      <p:pic>
        <p:nvPicPr>
          <p:cNvPr id="4" name="Picture 3" descr="Icon&#10;&#10;Description automatically generated">
            <a:extLst>
              <a:ext uri="{FF2B5EF4-FFF2-40B4-BE49-F238E27FC236}">
                <a16:creationId xmlns:a16="http://schemas.microsoft.com/office/drawing/2014/main" id="{497E2AE5-CF14-C4A5-AA23-8E44C12F6F0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258327" y="386377"/>
            <a:ext cx="294661" cy="294661"/>
          </a:xfrm>
          <a:prstGeom prst="rect">
            <a:avLst/>
          </a:prstGeom>
        </p:spPr>
      </p:pic>
      <p:sp>
        <p:nvSpPr>
          <p:cNvPr id="56" name="Text Placeholder 55">
            <a:extLst>
              <a:ext uri="{FF2B5EF4-FFF2-40B4-BE49-F238E27FC236}">
                <a16:creationId xmlns:a16="http://schemas.microsoft.com/office/drawing/2014/main" id="{38D124C3-E59E-2566-710A-952701FAA416}"/>
              </a:ext>
            </a:extLst>
          </p:cNvPr>
          <p:cNvSpPr>
            <a:spLocks noGrp="1"/>
          </p:cNvSpPr>
          <p:nvPr>
            <p:ph type="body" sz="quarter" idx="14" hasCustomPrompt="1"/>
          </p:nvPr>
        </p:nvSpPr>
        <p:spPr>
          <a:xfrm>
            <a:off x="5599623" y="2107119"/>
            <a:ext cx="1622425" cy="602374"/>
          </a:xfrm>
          <a:custGeom>
            <a:avLst/>
            <a:gdLst>
              <a:gd name="connsiteX0" fmla="*/ 811213 w 1622425"/>
              <a:gd name="connsiteY0" fmla="*/ 0 h 602374"/>
              <a:gd name="connsiteX1" fmla="*/ 949983 w 1622425"/>
              <a:gd name="connsiteY1" fmla="*/ 210319 h 602374"/>
              <a:gd name="connsiteX2" fmla="*/ 1622425 w 1622425"/>
              <a:gd name="connsiteY2" fmla="*/ 210319 h 602374"/>
              <a:gd name="connsiteX3" fmla="*/ 1622425 w 1622425"/>
              <a:gd name="connsiteY3" fmla="*/ 602374 h 602374"/>
              <a:gd name="connsiteX4" fmla="*/ 0 w 1622425"/>
              <a:gd name="connsiteY4" fmla="*/ 602374 h 602374"/>
              <a:gd name="connsiteX5" fmla="*/ 0 w 1622425"/>
              <a:gd name="connsiteY5" fmla="*/ 210319 h 602374"/>
              <a:gd name="connsiteX6" fmla="*/ 672443 w 1622425"/>
              <a:gd name="connsiteY6" fmla="*/ 210319 h 602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22425" h="602374">
                <a:moveTo>
                  <a:pt x="811213" y="0"/>
                </a:moveTo>
                <a:lnTo>
                  <a:pt x="949983" y="210319"/>
                </a:lnTo>
                <a:lnTo>
                  <a:pt x="1622425" y="210319"/>
                </a:lnTo>
                <a:lnTo>
                  <a:pt x="1622425" y="602374"/>
                </a:lnTo>
                <a:lnTo>
                  <a:pt x="0" y="602374"/>
                </a:lnTo>
                <a:lnTo>
                  <a:pt x="0" y="210319"/>
                </a:lnTo>
                <a:lnTo>
                  <a:pt x="672443" y="210319"/>
                </a:lnTo>
                <a:close/>
              </a:path>
            </a:pathLst>
          </a:custGeom>
          <a:solidFill>
            <a:schemeClr val="accent4"/>
          </a:solidFill>
        </p:spPr>
        <p:txBody>
          <a:bodyPr wrap="square" tIns="234000" anchor="ctr">
            <a:noAutofit/>
          </a:bodyPr>
          <a:lstStyle>
            <a:lvl1pPr marL="0" indent="0" algn="ctr">
              <a:buNone/>
              <a:defRPr sz="1400">
                <a:solidFill>
                  <a:schemeClr val="bg1"/>
                </a:solidFill>
              </a:defRPr>
            </a:lvl1pPr>
            <a:lvl2pPr marL="252000" indent="0">
              <a:buNone/>
              <a:defRPr/>
            </a:lvl2pPr>
            <a:lvl3pPr marL="468000" indent="0">
              <a:buNone/>
              <a:defRPr/>
            </a:lvl3pPr>
            <a:lvl4pPr marL="0" indent="0">
              <a:buNone/>
              <a:defRPr/>
            </a:lvl4pPr>
            <a:lvl5pPr marL="0" indent="0">
              <a:buNone/>
              <a:defRPr/>
            </a:lvl5pPr>
          </a:lstStyle>
          <a:p>
            <a:pPr lvl="0"/>
            <a:r>
              <a:rPr lang="en-US"/>
              <a:t>00/00/0000</a:t>
            </a:r>
            <a:endParaRPr lang="en-GB"/>
          </a:p>
        </p:txBody>
      </p:sp>
      <p:sp>
        <p:nvSpPr>
          <p:cNvPr id="62" name="Text Placeholder 8">
            <a:extLst>
              <a:ext uri="{FF2B5EF4-FFF2-40B4-BE49-F238E27FC236}">
                <a16:creationId xmlns:a16="http://schemas.microsoft.com/office/drawing/2014/main" id="{11DD0C47-5DB0-1715-CF36-F8A0E86A99E2}"/>
              </a:ext>
            </a:extLst>
          </p:cNvPr>
          <p:cNvSpPr>
            <a:spLocks noGrp="1"/>
          </p:cNvSpPr>
          <p:nvPr>
            <p:ph type="body" sz="quarter" idx="28" hasCustomPrompt="1"/>
          </p:nvPr>
        </p:nvSpPr>
        <p:spPr>
          <a:xfrm>
            <a:off x="833239" y="2989316"/>
            <a:ext cx="1253933" cy="595145"/>
          </a:xfrm>
        </p:spPr>
        <p:txBody>
          <a:bodyPr/>
          <a:lstStyle>
            <a:lvl1pPr marL="0" indent="0">
              <a:buNone/>
              <a:defRPr sz="1400">
                <a:solidFill>
                  <a:schemeClr val="tx1"/>
                </a:solidFill>
              </a:defRPr>
            </a:lvl1pPr>
          </a:lstStyle>
          <a:p>
            <a:pPr lvl="0"/>
            <a:r>
              <a:rPr lang="en-GB"/>
              <a:t>Lorem ipsum </a:t>
            </a:r>
            <a:r>
              <a:rPr lang="en-GB" err="1"/>
              <a:t>dolor</a:t>
            </a:r>
            <a:r>
              <a:rPr lang="en-GB"/>
              <a:t> </a:t>
            </a:r>
            <a:r>
              <a:rPr lang="en-GB" err="1"/>
              <a:t>amet</a:t>
            </a:r>
            <a:r>
              <a:rPr lang="en-GB"/>
              <a:t>.</a:t>
            </a:r>
          </a:p>
        </p:txBody>
      </p:sp>
      <p:sp>
        <p:nvSpPr>
          <p:cNvPr id="69" name="Text Placeholder 8">
            <a:extLst>
              <a:ext uri="{FF2B5EF4-FFF2-40B4-BE49-F238E27FC236}">
                <a16:creationId xmlns:a16="http://schemas.microsoft.com/office/drawing/2014/main" id="{F608D599-8279-2747-D170-D0AE12D37600}"/>
              </a:ext>
            </a:extLst>
          </p:cNvPr>
          <p:cNvSpPr>
            <a:spLocks noGrp="1"/>
          </p:cNvSpPr>
          <p:nvPr>
            <p:ph type="body" sz="quarter" idx="29" hasCustomPrompt="1"/>
          </p:nvPr>
        </p:nvSpPr>
        <p:spPr>
          <a:xfrm>
            <a:off x="4134620" y="2989316"/>
            <a:ext cx="1253933" cy="595145"/>
          </a:xfrm>
        </p:spPr>
        <p:txBody>
          <a:bodyPr/>
          <a:lstStyle>
            <a:lvl1pPr marL="0" indent="0">
              <a:buNone/>
              <a:defRPr sz="1400">
                <a:solidFill>
                  <a:schemeClr val="tx1"/>
                </a:solidFill>
              </a:defRPr>
            </a:lvl1pPr>
          </a:lstStyle>
          <a:p>
            <a:pPr lvl="0"/>
            <a:r>
              <a:rPr lang="en-GB"/>
              <a:t>Lorem ipsum </a:t>
            </a:r>
            <a:r>
              <a:rPr lang="en-GB" err="1"/>
              <a:t>dolor</a:t>
            </a:r>
            <a:r>
              <a:rPr lang="en-GB"/>
              <a:t> </a:t>
            </a:r>
            <a:r>
              <a:rPr lang="en-GB" err="1"/>
              <a:t>amet</a:t>
            </a:r>
            <a:r>
              <a:rPr lang="en-GB"/>
              <a:t>.</a:t>
            </a:r>
          </a:p>
        </p:txBody>
      </p:sp>
      <p:sp>
        <p:nvSpPr>
          <p:cNvPr id="70" name="Text Placeholder 8">
            <a:extLst>
              <a:ext uri="{FF2B5EF4-FFF2-40B4-BE49-F238E27FC236}">
                <a16:creationId xmlns:a16="http://schemas.microsoft.com/office/drawing/2014/main" id="{CB26431E-9E0F-B8BC-6B19-741B579C0AB4}"/>
              </a:ext>
            </a:extLst>
          </p:cNvPr>
          <p:cNvSpPr>
            <a:spLocks noGrp="1"/>
          </p:cNvSpPr>
          <p:nvPr>
            <p:ph type="body" sz="quarter" idx="30" hasCustomPrompt="1"/>
          </p:nvPr>
        </p:nvSpPr>
        <p:spPr>
          <a:xfrm>
            <a:off x="2485371" y="1429887"/>
            <a:ext cx="1253933" cy="595145"/>
          </a:xfrm>
        </p:spPr>
        <p:txBody>
          <a:bodyPr anchor="b"/>
          <a:lstStyle>
            <a:lvl1pPr marL="0" indent="0">
              <a:buNone/>
              <a:defRPr sz="1400">
                <a:solidFill>
                  <a:schemeClr val="tx1"/>
                </a:solidFill>
              </a:defRPr>
            </a:lvl1pPr>
          </a:lstStyle>
          <a:p>
            <a:pPr lvl="0"/>
            <a:r>
              <a:rPr lang="en-GB"/>
              <a:t>Lorem ipsum </a:t>
            </a:r>
            <a:r>
              <a:rPr lang="en-GB" err="1"/>
              <a:t>dolor</a:t>
            </a:r>
            <a:r>
              <a:rPr lang="en-GB"/>
              <a:t> </a:t>
            </a:r>
            <a:r>
              <a:rPr lang="en-GB" err="1"/>
              <a:t>amet</a:t>
            </a:r>
            <a:r>
              <a:rPr lang="en-GB"/>
              <a:t>.</a:t>
            </a:r>
          </a:p>
        </p:txBody>
      </p:sp>
      <p:sp>
        <p:nvSpPr>
          <p:cNvPr id="71" name="Text Placeholder 8">
            <a:extLst>
              <a:ext uri="{FF2B5EF4-FFF2-40B4-BE49-F238E27FC236}">
                <a16:creationId xmlns:a16="http://schemas.microsoft.com/office/drawing/2014/main" id="{B369B657-5C49-85F7-008F-410EFECFDAF5}"/>
              </a:ext>
            </a:extLst>
          </p:cNvPr>
          <p:cNvSpPr>
            <a:spLocks noGrp="1"/>
          </p:cNvSpPr>
          <p:nvPr>
            <p:ph type="body" sz="quarter" idx="31" hasCustomPrompt="1"/>
          </p:nvPr>
        </p:nvSpPr>
        <p:spPr>
          <a:xfrm>
            <a:off x="5783869" y="1429887"/>
            <a:ext cx="1253933" cy="595145"/>
          </a:xfrm>
        </p:spPr>
        <p:txBody>
          <a:bodyPr anchor="b"/>
          <a:lstStyle>
            <a:lvl1pPr marL="0" indent="0">
              <a:buNone/>
              <a:defRPr sz="1400">
                <a:solidFill>
                  <a:schemeClr val="tx1"/>
                </a:solidFill>
              </a:defRPr>
            </a:lvl1pPr>
          </a:lstStyle>
          <a:p>
            <a:pPr lvl="0"/>
            <a:r>
              <a:rPr lang="en-GB"/>
              <a:t>Lorem ipsum </a:t>
            </a:r>
            <a:r>
              <a:rPr lang="en-GB" err="1"/>
              <a:t>dolor</a:t>
            </a:r>
            <a:r>
              <a:rPr lang="en-GB"/>
              <a:t> </a:t>
            </a:r>
            <a:r>
              <a:rPr lang="en-GB" err="1"/>
              <a:t>amet</a:t>
            </a:r>
            <a:r>
              <a:rPr lang="en-GB"/>
              <a:t>.</a:t>
            </a:r>
          </a:p>
        </p:txBody>
      </p:sp>
      <p:sp>
        <p:nvSpPr>
          <p:cNvPr id="82" name="Text Placeholder 8">
            <a:extLst>
              <a:ext uri="{FF2B5EF4-FFF2-40B4-BE49-F238E27FC236}">
                <a16:creationId xmlns:a16="http://schemas.microsoft.com/office/drawing/2014/main" id="{DB688304-E2CA-C351-F613-0AD61258FB96}"/>
              </a:ext>
            </a:extLst>
          </p:cNvPr>
          <p:cNvSpPr>
            <a:spLocks noGrp="1"/>
          </p:cNvSpPr>
          <p:nvPr>
            <p:ph type="body" sz="quarter" idx="32" hasCustomPrompt="1"/>
          </p:nvPr>
        </p:nvSpPr>
        <p:spPr>
          <a:xfrm>
            <a:off x="7437921" y="2989316"/>
            <a:ext cx="1253933" cy="595145"/>
          </a:xfrm>
        </p:spPr>
        <p:txBody>
          <a:bodyPr/>
          <a:lstStyle>
            <a:lvl1pPr marL="0" indent="0">
              <a:buNone/>
              <a:defRPr sz="1400">
                <a:solidFill>
                  <a:schemeClr val="tx1"/>
                </a:solidFill>
              </a:defRPr>
            </a:lvl1pPr>
          </a:lstStyle>
          <a:p>
            <a:pPr lvl="0"/>
            <a:r>
              <a:rPr lang="en-GB"/>
              <a:t>Lorem ipsum </a:t>
            </a:r>
            <a:r>
              <a:rPr lang="en-GB" err="1"/>
              <a:t>dolor</a:t>
            </a:r>
            <a:r>
              <a:rPr lang="en-GB"/>
              <a:t> </a:t>
            </a:r>
            <a:r>
              <a:rPr lang="en-GB" err="1"/>
              <a:t>amet</a:t>
            </a:r>
            <a:r>
              <a:rPr lang="en-GB"/>
              <a:t>.</a:t>
            </a:r>
          </a:p>
        </p:txBody>
      </p:sp>
      <p:sp>
        <p:nvSpPr>
          <p:cNvPr id="84" name="Text Placeholder 83">
            <a:extLst>
              <a:ext uri="{FF2B5EF4-FFF2-40B4-BE49-F238E27FC236}">
                <a16:creationId xmlns:a16="http://schemas.microsoft.com/office/drawing/2014/main" id="{A75778E1-1925-3090-A462-E401F7DD2060}"/>
              </a:ext>
            </a:extLst>
          </p:cNvPr>
          <p:cNvSpPr>
            <a:spLocks noGrp="1"/>
          </p:cNvSpPr>
          <p:nvPr>
            <p:ph type="body" sz="quarter" idx="34" hasCustomPrompt="1"/>
          </p:nvPr>
        </p:nvSpPr>
        <p:spPr>
          <a:xfrm>
            <a:off x="3637224" y="4832251"/>
            <a:ext cx="1622425" cy="602374"/>
          </a:xfrm>
          <a:custGeom>
            <a:avLst/>
            <a:gdLst>
              <a:gd name="connsiteX0" fmla="*/ 0 w 1622425"/>
              <a:gd name="connsiteY0" fmla="*/ 0 h 602374"/>
              <a:gd name="connsiteX1" fmla="*/ 1622425 w 1622425"/>
              <a:gd name="connsiteY1" fmla="*/ 0 h 602374"/>
              <a:gd name="connsiteX2" fmla="*/ 1622425 w 1622425"/>
              <a:gd name="connsiteY2" fmla="*/ 392055 h 602374"/>
              <a:gd name="connsiteX3" fmla="*/ 949983 w 1622425"/>
              <a:gd name="connsiteY3" fmla="*/ 392055 h 602374"/>
              <a:gd name="connsiteX4" fmla="*/ 811213 w 1622425"/>
              <a:gd name="connsiteY4" fmla="*/ 602374 h 602374"/>
              <a:gd name="connsiteX5" fmla="*/ 672443 w 1622425"/>
              <a:gd name="connsiteY5" fmla="*/ 392055 h 602374"/>
              <a:gd name="connsiteX6" fmla="*/ 0 w 1622425"/>
              <a:gd name="connsiteY6" fmla="*/ 392055 h 602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22425" h="602374">
                <a:moveTo>
                  <a:pt x="0" y="0"/>
                </a:moveTo>
                <a:lnTo>
                  <a:pt x="1622425" y="0"/>
                </a:lnTo>
                <a:lnTo>
                  <a:pt x="1622425" y="392055"/>
                </a:lnTo>
                <a:lnTo>
                  <a:pt x="949983" y="392055"/>
                </a:lnTo>
                <a:lnTo>
                  <a:pt x="811213" y="602374"/>
                </a:lnTo>
                <a:lnTo>
                  <a:pt x="672443" y="392055"/>
                </a:lnTo>
                <a:lnTo>
                  <a:pt x="0" y="392055"/>
                </a:lnTo>
                <a:close/>
              </a:path>
            </a:pathLst>
          </a:custGeom>
          <a:solidFill>
            <a:schemeClr val="accent2"/>
          </a:solidFill>
        </p:spPr>
        <p:txBody>
          <a:bodyPr wrap="square" tIns="100800" anchor="t">
            <a:noAutofit/>
          </a:bodyPr>
          <a:lstStyle>
            <a:lvl1pPr marL="0" indent="0" algn="ctr">
              <a:buNone/>
              <a:defRPr sz="1400">
                <a:solidFill>
                  <a:schemeClr val="bg1"/>
                </a:solidFill>
              </a:defRPr>
            </a:lvl1pPr>
            <a:lvl2pPr marL="252000" indent="0">
              <a:buNone/>
              <a:defRPr/>
            </a:lvl2pPr>
            <a:lvl3pPr marL="468000" indent="0">
              <a:buNone/>
              <a:defRPr/>
            </a:lvl3pPr>
            <a:lvl4pPr marL="0" indent="0">
              <a:buNone/>
              <a:defRPr/>
            </a:lvl4pPr>
            <a:lvl5pPr marL="0" indent="0">
              <a:buNone/>
              <a:defRPr/>
            </a:lvl5pPr>
          </a:lstStyle>
          <a:p>
            <a:pPr lvl="0"/>
            <a:r>
              <a:rPr lang="en-US"/>
              <a:t>00/00/000</a:t>
            </a:r>
            <a:endParaRPr lang="en-GB"/>
          </a:p>
        </p:txBody>
      </p:sp>
      <p:sp>
        <p:nvSpPr>
          <p:cNvPr id="85" name="Text Placeholder 84">
            <a:extLst>
              <a:ext uri="{FF2B5EF4-FFF2-40B4-BE49-F238E27FC236}">
                <a16:creationId xmlns:a16="http://schemas.microsoft.com/office/drawing/2014/main" id="{BECA8278-29A3-318E-4B20-0B0136DF795E}"/>
              </a:ext>
            </a:extLst>
          </p:cNvPr>
          <p:cNvSpPr>
            <a:spLocks noGrp="1"/>
          </p:cNvSpPr>
          <p:nvPr>
            <p:ph type="body" sz="quarter" idx="35" hasCustomPrompt="1"/>
          </p:nvPr>
        </p:nvSpPr>
        <p:spPr>
          <a:xfrm>
            <a:off x="1987975" y="4621933"/>
            <a:ext cx="1622425" cy="602374"/>
          </a:xfrm>
          <a:custGeom>
            <a:avLst/>
            <a:gdLst>
              <a:gd name="connsiteX0" fmla="*/ 811213 w 1622425"/>
              <a:gd name="connsiteY0" fmla="*/ 0 h 602374"/>
              <a:gd name="connsiteX1" fmla="*/ 949983 w 1622425"/>
              <a:gd name="connsiteY1" fmla="*/ 210319 h 602374"/>
              <a:gd name="connsiteX2" fmla="*/ 1622425 w 1622425"/>
              <a:gd name="connsiteY2" fmla="*/ 210319 h 602374"/>
              <a:gd name="connsiteX3" fmla="*/ 1622425 w 1622425"/>
              <a:gd name="connsiteY3" fmla="*/ 602374 h 602374"/>
              <a:gd name="connsiteX4" fmla="*/ 0 w 1622425"/>
              <a:gd name="connsiteY4" fmla="*/ 602374 h 602374"/>
              <a:gd name="connsiteX5" fmla="*/ 0 w 1622425"/>
              <a:gd name="connsiteY5" fmla="*/ 210319 h 602374"/>
              <a:gd name="connsiteX6" fmla="*/ 672443 w 1622425"/>
              <a:gd name="connsiteY6" fmla="*/ 210319 h 602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22425" h="602374">
                <a:moveTo>
                  <a:pt x="811213" y="0"/>
                </a:moveTo>
                <a:lnTo>
                  <a:pt x="949983" y="210319"/>
                </a:lnTo>
                <a:lnTo>
                  <a:pt x="1622425" y="210319"/>
                </a:lnTo>
                <a:lnTo>
                  <a:pt x="1622425" y="602374"/>
                </a:lnTo>
                <a:lnTo>
                  <a:pt x="0" y="602374"/>
                </a:lnTo>
                <a:lnTo>
                  <a:pt x="0" y="210319"/>
                </a:lnTo>
                <a:lnTo>
                  <a:pt x="672443" y="210319"/>
                </a:lnTo>
                <a:close/>
              </a:path>
            </a:pathLst>
          </a:custGeom>
          <a:solidFill>
            <a:schemeClr val="accent3">
              <a:lumMod val="50000"/>
            </a:schemeClr>
          </a:solidFill>
        </p:spPr>
        <p:txBody>
          <a:bodyPr wrap="square" tIns="234000" anchor="ctr">
            <a:noAutofit/>
          </a:bodyPr>
          <a:lstStyle>
            <a:lvl1pPr marL="0" indent="0" algn="ctr">
              <a:buNone/>
              <a:defRPr sz="1400">
                <a:solidFill>
                  <a:schemeClr val="bg1"/>
                </a:solidFill>
              </a:defRPr>
            </a:lvl1pPr>
            <a:lvl2pPr marL="252000" indent="0">
              <a:buNone/>
              <a:defRPr/>
            </a:lvl2pPr>
            <a:lvl3pPr marL="468000" indent="0">
              <a:buNone/>
              <a:defRPr/>
            </a:lvl3pPr>
            <a:lvl4pPr marL="0" indent="0">
              <a:buNone/>
              <a:defRPr/>
            </a:lvl4pPr>
            <a:lvl5pPr marL="0" indent="0">
              <a:buNone/>
              <a:defRPr/>
            </a:lvl5pPr>
          </a:lstStyle>
          <a:p>
            <a:pPr lvl="0"/>
            <a:r>
              <a:rPr lang="en-US"/>
              <a:t>00/00/0000</a:t>
            </a:r>
            <a:endParaRPr lang="en-GB"/>
          </a:p>
        </p:txBody>
      </p:sp>
      <p:sp>
        <p:nvSpPr>
          <p:cNvPr id="86" name="Text Placeholder 85">
            <a:extLst>
              <a:ext uri="{FF2B5EF4-FFF2-40B4-BE49-F238E27FC236}">
                <a16:creationId xmlns:a16="http://schemas.microsoft.com/office/drawing/2014/main" id="{38A17316-DAE1-1876-37CC-4B907ADC8B5C}"/>
              </a:ext>
            </a:extLst>
          </p:cNvPr>
          <p:cNvSpPr>
            <a:spLocks noGrp="1"/>
          </p:cNvSpPr>
          <p:nvPr>
            <p:ph type="body" sz="quarter" idx="36" hasCustomPrompt="1"/>
          </p:nvPr>
        </p:nvSpPr>
        <p:spPr>
          <a:xfrm>
            <a:off x="332962" y="4832251"/>
            <a:ext cx="1628186" cy="602374"/>
          </a:xfrm>
          <a:custGeom>
            <a:avLst/>
            <a:gdLst>
              <a:gd name="connsiteX0" fmla="*/ 173355 w 1628186"/>
              <a:gd name="connsiteY0" fmla="*/ 0 h 602374"/>
              <a:gd name="connsiteX1" fmla="*/ 196028 w 1628186"/>
              <a:gd name="connsiteY1" fmla="*/ 0 h 602374"/>
              <a:gd name="connsiteX2" fmla="*/ 1628186 w 1628186"/>
              <a:gd name="connsiteY2" fmla="*/ 0 h 602374"/>
              <a:gd name="connsiteX3" fmla="*/ 1628186 w 1628186"/>
              <a:gd name="connsiteY3" fmla="*/ 392055 h 602374"/>
              <a:gd name="connsiteX4" fmla="*/ 959634 w 1628186"/>
              <a:gd name="connsiteY4" fmla="*/ 392055 h 602374"/>
              <a:gd name="connsiteX5" fmla="*/ 820864 w 1628186"/>
              <a:gd name="connsiteY5" fmla="*/ 602374 h 602374"/>
              <a:gd name="connsiteX6" fmla="*/ 682094 w 1628186"/>
              <a:gd name="connsiteY6" fmla="*/ 392055 h 602374"/>
              <a:gd name="connsiteX7" fmla="*/ 196038 w 1628186"/>
              <a:gd name="connsiteY7" fmla="*/ 392055 h 602374"/>
              <a:gd name="connsiteX8" fmla="*/ 196028 w 1628186"/>
              <a:gd name="connsiteY8" fmla="*/ 392056 h 602374"/>
              <a:gd name="connsiteX9" fmla="*/ 196018 w 1628186"/>
              <a:gd name="connsiteY9" fmla="*/ 392055 h 602374"/>
              <a:gd name="connsiteX10" fmla="*/ 173355 w 1628186"/>
              <a:gd name="connsiteY10" fmla="*/ 392055 h 602374"/>
              <a:gd name="connsiteX11" fmla="*/ 173355 w 1628186"/>
              <a:gd name="connsiteY11" fmla="*/ 389770 h 602374"/>
              <a:gd name="connsiteX12" fmla="*/ 156522 w 1628186"/>
              <a:gd name="connsiteY12" fmla="*/ 388074 h 602374"/>
              <a:gd name="connsiteX13" fmla="*/ 0 w 1628186"/>
              <a:gd name="connsiteY13" fmla="*/ 196028 h 602374"/>
              <a:gd name="connsiteX14" fmla="*/ 156522 w 1628186"/>
              <a:gd name="connsiteY14" fmla="*/ 3983 h 602374"/>
              <a:gd name="connsiteX15" fmla="*/ 173355 w 1628186"/>
              <a:gd name="connsiteY15" fmla="*/ 2286 h 602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628186" h="602374">
                <a:moveTo>
                  <a:pt x="173355" y="0"/>
                </a:moveTo>
                <a:lnTo>
                  <a:pt x="196028" y="0"/>
                </a:lnTo>
                <a:lnTo>
                  <a:pt x="1628186" y="0"/>
                </a:lnTo>
                <a:lnTo>
                  <a:pt x="1628186" y="392055"/>
                </a:lnTo>
                <a:lnTo>
                  <a:pt x="959634" y="392055"/>
                </a:lnTo>
                <a:lnTo>
                  <a:pt x="820864" y="602374"/>
                </a:lnTo>
                <a:lnTo>
                  <a:pt x="682094" y="392055"/>
                </a:lnTo>
                <a:lnTo>
                  <a:pt x="196038" y="392055"/>
                </a:lnTo>
                <a:lnTo>
                  <a:pt x="196028" y="392056"/>
                </a:lnTo>
                <a:lnTo>
                  <a:pt x="196018" y="392055"/>
                </a:lnTo>
                <a:lnTo>
                  <a:pt x="173355" y="392055"/>
                </a:lnTo>
                <a:lnTo>
                  <a:pt x="173355" y="389770"/>
                </a:lnTo>
                <a:lnTo>
                  <a:pt x="156522" y="388074"/>
                </a:lnTo>
                <a:cubicBezTo>
                  <a:pt x="67195" y="369795"/>
                  <a:pt x="0" y="290758"/>
                  <a:pt x="0" y="196028"/>
                </a:cubicBezTo>
                <a:cubicBezTo>
                  <a:pt x="0" y="101298"/>
                  <a:pt x="67195" y="22262"/>
                  <a:pt x="156522" y="3983"/>
                </a:cubicBezTo>
                <a:lnTo>
                  <a:pt x="173355" y="2286"/>
                </a:lnTo>
                <a:close/>
              </a:path>
            </a:pathLst>
          </a:custGeom>
          <a:solidFill>
            <a:schemeClr val="accent1"/>
          </a:solidFill>
        </p:spPr>
        <p:txBody>
          <a:bodyPr wrap="square" tIns="100800" anchor="t">
            <a:noAutofit/>
          </a:bodyPr>
          <a:lstStyle>
            <a:lvl1pPr marL="0" indent="0" algn="ctr">
              <a:buFont typeface="Arial" panose="020B0604020202020204" pitchFamily="34" charset="0"/>
              <a:buNone/>
              <a:defRPr sz="1400">
                <a:solidFill>
                  <a:schemeClr val="bg1"/>
                </a:solidFill>
              </a:defRPr>
            </a:lvl1pPr>
            <a:lvl2pPr marL="252000" indent="0">
              <a:buNone/>
              <a:defRPr/>
            </a:lvl2pPr>
            <a:lvl3pPr marL="468000" indent="0">
              <a:buNone/>
              <a:defRPr/>
            </a:lvl3pPr>
            <a:lvl4pPr marL="0" indent="0">
              <a:buNone/>
              <a:defRPr/>
            </a:lvl4pPr>
            <a:lvl5pPr marL="0" indent="0">
              <a:buNone/>
              <a:defRPr/>
            </a:lvl5pPr>
          </a:lstStyle>
          <a:p>
            <a:pPr lvl="0"/>
            <a:r>
              <a:rPr lang="en-US"/>
              <a:t>00/00/0000</a:t>
            </a:r>
            <a:endParaRPr lang="en-GB"/>
          </a:p>
        </p:txBody>
      </p:sp>
      <p:sp>
        <p:nvSpPr>
          <p:cNvPr id="88" name="Text Placeholder 8">
            <a:extLst>
              <a:ext uri="{FF2B5EF4-FFF2-40B4-BE49-F238E27FC236}">
                <a16:creationId xmlns:a16="http://schemas.microsoft.com/office/drawing/2014/main" id="{62376E5E-B39F-FB69-4BA6-19204B66FC63}"/>
              </a:ext>
            </a:extLst>
          </p:cNvPr>
          <p:cNvSpPr>
            <a:spLocks noGrp="1"/>
          </p:cNvSpPr>
          <p:nvPr>
            <p:ph type="body" sz="quarter" idx="38" hasCustomPrompt="1"/>
          </p:nvPr>
        </p:nvSpPr>
        <p:spPr>
          <a:xfrm>
            <a:off x="520089" y="5504130"/>
            <a:ext cx="1253933" cy="595145"/>
          </a:xfrm>
        </p:spPr>
        <p:txBody>
          <a:bodyPr/>
          <a:lstStyle>
            <a:lvl1pPr marL="0" indent="0">
              <a:buNone/>
              <a:defRPr sz="1400">
                <a:solidFill>
                  <a:schemeClr val="tx1"/>
                </a:solidFill>
              </a:defRPr>
            </a:lvl1pPr>
          </a:lstStyle>
          <a:p>
            <a:pPr lvl="0"/>
            <a:r>
              <a:rPr lang="en-GB"/>
              <a:t>Lorem ipsum </a:t>
            </a:r>
            <a:r>
              <a:rPr lang="en-GB" err="1"/>
              <a:t>dolor</a:t>
            </a:r>
            <a:r>
              <a:rPr lang="en-GB"/>
              <a:t> </a:t>
            </a:r>
            <a:r>
              <a:rPr lang="en-GB" err="1"/>
              <a:t>amet</a:t>
            </a:r>
            <a:r>
              <a:rPr lang="en-GB"/>
              <a:t>.</a:t>
            </a:r>
          </a:p>
        </p:txBody>
      </p:sp>
      <p:sp>
        <p:nvSpPr>
          <p:cNvPr id="89" name="Text Placeholder 8">
            <a:extLst>
              <a:ext uri="{FF2B5EF4-FFF2-40B4-BE49-F238E27FC236}">
                <a16:creationId xmlns:a16="http://schemas.microsoft.com/office/drawing/2014/main" id="{4F5A92AB-7351-39EA-C00D-517E7CBCAA3C}"/>
              </a:ext>
            </a:extLst>
          </p:cNvPr>
          <p:cNvSpPr>
            <a:spLocks noGrp="1"/>
          </p:cNvSpPr>
          <p:nvPr>
            <p:ph type="body" sz="quarter" idx="39" hasCustomPrompt="1"/>
          </p:nvPr>
        </p:nvSpPr>
        <p:spPr>
          <a:xfrm>
            <a:off x="3821470" y="5504130"/>
            <a:ext cx="1253933" cy="595145"/>
          </a:xfrm>
        </p:spPr>
        <p:txBody>
          <a:bodyPr/>
          <a:lstStyle>
            <a:lvl1pPr marL="0" indent="0">
              <a:buNone/>
              <a:defRPr sz="1400">
                <a:solidFill>
                  <a:schemeClr val="tx1"/>
                </a:solidFill>
              </a:defRPr>
            </a:lvl1pPr>
          </a:lstStyle>
          <a:p>
            <a:pPr lvl="0"/>
            <a:r>
              <a:rPr lang="en-GB"/>
              <a:t>Lorem ipsum </a:t>
            </a:r>
            <a:r>
              <a:rPr lang="en-GB" err="1"/>
              <a:t>dolor</a:t>
            </a:r>
            <a:r>
              <a:rPr lang="en-GB"/>
              <a:t> </a:t>
            </a:r>
            <a:r>
              <a:rPr lang="en-GB" err="1"/>
              <a:t>amet</a:t>
            </a:r>
            <a:r>
              <a:rPr lang="en-GB"/>
              <a:t>.</a:t>
            </a:r>
          </a:p>
        </p:txBody>
      </p:sp>
      <p:sp>
        <p:nvSpPr>
          <p:cNvPr id="90" name="Text Placeholder 8">
            <a:extLst>
              <a:ext uri="{FF2B5EF4-FFF2-40B4-BE49-F238E27FC236}">
                <a16:creationId xmlns:a16="http://schemas.microsoft.com/office/drawing/2014/main" id="{B824F886-010D-266C-0F18-202A853FE5EE}"/>
              </a:ext>
            </a:extLst>
          </p:cNvPr>
          <p:cNvSpPr>
            <a:spLocks noGrp="1"/>
          </p:cNvSpPr>
          <p:nvPr>
            <p:ph type="body" sz="quarter" idx="40" hasCustomPrompt="1"/>
          </p:nvPr>
        </p:nvSpPr>
        <p:spPr>
          <a:xfrm>
            <a:off x="2172221" y="3944701"/>
            <a:ext cx="1253933" cy="595145"/>
          </a:xfrm>
        </p:spPr>
        <p:txBody>
          <a:bodyPr anchor="b"/>
          <a:lstStyle>
            <a:lvl1pPr marL="0" indent="0">
              <a:buNone/>
              <a:defRPr sz="1400">
                <a:solidFill>
                  <a:schemeClr val="tx1"/>
                </a:solidFill>
              </a:defRPr>
            </a:lvl1pPr>
          </a:lstStyle>
          <a:p>
            <a:pPr lvl="0"/>
            <a:r>
              <a:rPr lang="en-GB"/>
              <a:t>Lorem ipsum </a:t>
            </a:r>
            <a:r>
              <a:rPr lang="en-GB" err="1"/>
              <a:t>dolor</a:t>
            </a:r>
            <a:r>
              <a:rPr lang="en-GB"/>
              <a:t> </a:t>
            </a:r>
            <a:r>
              <a:rPr lang="en-GB" err="1"/>
              <a:t>amet</a:t>
            </a:r>
            <a:r>
              <a:rPr lang="en-GB"/>
              <a:t>.</a:t>
            </a:r>
          </a:p>
        </p:txBody>
      </p:sp>
      <p:sp>
        <p:nvSpPr>
          <p:cNvPr id="92" name="Text Placeholder 8">
            <a:extLst>
              <a:ext uri="{FF2B5EF4-FFF2-40B4-BE49-F238E27FC236}">
                <a16:creationId xmlns:a16="http://schemas.microsoft.com/office/drawing/2014/main" id="{5A5A9896-9606-C820-FBE3-86520F15EE0C}"/>
              </a:ext>
            </a:extLst>
          </p:cNvPr>
          <p:cNvSpPr>
            <a:spLocks noGrp="1"/>
          </p:cNvSpPr>
          <p:nvPr>
            <p:ph type="body" sz="quarter" idx="42" hasCustomPrompt="1"/>
          </p:nvPr>
        </p:nvSpPr>
        <p:spPr>
          <a:xfrm>
            <a:off x="7143977" y="5505084"/>
            <a:ext cx="1253933" cy="595145"/>
          </a:xfrm>
        </p:spPr>
        <p:txBody>
          <a:bodyPr/>
          <a:lstStyle>
            <a:lvl1pPr marL="0" indent="0">
              <a:buNone/>
              <a:defRPr sz="1400">
                <a:solidFill>
                  <a:schemeClr val="tx1"/>
                </a:solidFill>
              </a:defRPr>
            </a:lvl1pPr>
          </a:lstStyle>
          <a:p>
            <a:pPr lvl="0"/>
            <a:r>
              <a:rPr lang="en-GB"/>
              <a:t>Lorem ipsum </a:t>
            </a:r>
            <a:r>
              <a:rPr lang="en-GB" err="1"/>
              <a:t>dolor</a:t>
            </a:r>
            <a:r>
              <a:rPr lang="en-GB"/>
              <a:t> </a:t>
            </a:r>
            <a:r>
              <a:rPr lang="en-GB" err="1"/>
              <a:t>amet</a:t>
            </a:r>
            <a:r>
              <a:rPr lang="en-GB"/>
              <a:t>.</a:t>
            </a:r>
          </a:p>
        </p:txBody>
      </p:sp>
      <p:sp>
        <p:nvSpPr>
          <p:cNvPr id="93" name="Text Placeholder 92">
            <a:extLst>
              <a:ext uri="{FF2B5EF4-FFF2-40B4-BE49-F238E27FC236}">
                <a16:creationId xmlns:a16="http://schemas.microsoft.com/office/drawing/2014/main" id="{FC9FAB4D-AAA2-1006-40CB-EF5208A91B44}"/>
              </a:ext>
            </a:extLst>
          </p:cNvPr>
          <p:cNvSpPr>
            <a:spLocks noGrp="1"/>
          </p:cNvSpPr>
          <p:nvPr>
            <p:ph type="body" sz="quarter" idx="43" hasCustomPrompt="1"/>
          </p:nvPr>
        </p:nvSpPr>
        <p:spPr>
          <a:xfrm>
            <a:off x="6954928" y="4833205"/>
            <a:ext cx="1622425" cy="602374"/>
          </a:xfrm>
          <a:custGeom>
            <a:avLst/>
            <a:gdLst>
              <a:gd name="connsiteX0" fmla="*/ 0 w 1622425"/>
              <a:gd name="connsiteY0" fmla="*/ 0 h 602374"/>
              <a:gd name="connsiteX1" fmla="*/ 1622425 w 1622425"/>
              <a:gd name="connsiteY1" fmla="*/ 0 h 602374"/>
              <a:gd name="connsiteX2" fmla="*/ 1622425 w 1622425"/>
              <a:gd name="connsiteY2" fmla="*/ 392055 h 602374"/>
              <a:gd name="connsiteX3" fmla="*/ 949983 w 1622425"/>
              <a:gd name="connsiteY3" fmla="*/ 392055 h 602374"/>
              <a:gd name="connsiteX4" fmla="*/ 811213 w 1622425"/>
              <a:gd name="connsiteY4" fmla="*/ 602374 h 602374"/>
              <a:gd name="connsiteX5" fmla="*/ 672443 w 1622425"/>
              <a:gd name="connsiteY5" fmla="*/ 392055 h 602374"/>
              <a:gd name="connsiteX6" fmla="*/ 0 w 1622425"/>
              <a:gd name="connsiteY6" fmla="*/ 392055 h 602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22425" h="602374">
                <a:moveTo>
                  <a:pt x="0" y="0"/>
                </a:moveTo>
                <a:lnTo>
                  <a:pt x="1622425" y="0"/>
                </a:lnTo>
                <a:lnTo>
                  <a:pt x="1622425" y="392055"/>
                </a:lnTo>
                <a:lnTo>
                  <a:pt x="949983" y="392055"/>
                </a:lnTo>
                <a:lnTo>
                  <a:pt x="811213" y="602374"/>
                </a:lnTo>
                <a:lnTo>
                  <a:pt x="672443" y="392055"/>
                </a:lnTo>
                <a:lnTo>
                  <a:pt x="0" y="392055"/>
                </a:lnTo>
                <a:close/>
              </a:path>
            </a:pathLst>
          </a:custGeom>
          <a:solidFill>
            <a:schemeClr val="accent4"/>
          </a:solidFill>
        </p:spPr>
        <p:txBody>
          <a:bodyPr wrap="square" tIns="100800" anchor="t">
            <a:noAutofit/>
          </a:bodyPr>
          <a:lstStyle>
            <a:lvl1pPr marL="0" indent="0" algn="ctr">
              <a:buNone/>
              <a:defRPr sz="1400">
                <a:solidFill>
                  <a:schemeClr val="bg1"/>
                </a:solidFill>
              </a:defRPr>
            </a:lvl1pPr>
            <a:lvl2pPr marL="252000" indent="0">
              <a:buNone/>
              <a:defRPr/>
            </a:lvl2pPr>
            <a:lvl3pPr marL="468000" indent="0">
              <a:buNone/>
              <a:defRPr/>
            </a:lvl3pPr>
            <a:lvl4pPr marL="0" indent="0">
              <a:buNone/>
              <a:defRPr/>
            </a:lvl4pPr>
            <a:lvl5pPr marL="0" indent="0">
              <a:buNone/>
              <a:defRPr/>
            </a:lvl5pPr>
          </a:lstStyle>
          <a:p>
            <a:pPr lvl="0"/>
            <a:r>
              <a:rPr lang="en-US"/>
              <a:t>00/00/000</a:t>
            </a:r>
            <a:endParaRPr lang="en-GB"/>
          </a:p>
        </p:txBody>
      </p:sp>
      <p:sp>
        <p:nvSpPr>
          <p:cNvPr id="5" name="Text Placeholder 50">
            <a:extLst>
              <a:ext uri="{FF2B5EF4-FFF2-40B4-BE49-F238E27FC236}">
                <a16:creationId xmlns:a16="http://schemas.microsoft.com/office/drawing/2014/main" id="{24545911-973F-9912-6468-EC8E60B05A14}"/>
              </a:ext>
            </a:extLst>
          </p:cNvPr>
          <p:cNvSpPr>
            <a:spLocks noGrp="1"/>
          </p:cNvSpPr>
          <p:nvPr>
            <p:ph type="body" sz="quarter" idx="45" hasCustomPrompt="1"/>
          </p:nvPr>
        </p:nvSpPr>
        <p:spPr>
          <a:xfrm>
            <a:off x="5296076" y="4615422"/>
            <a:ext cx="1622425" cy="602374"/>
          </a:xfrm>
          <a:custGeom>
            <a:avLst/>
            <a:gdLst>
              <a:gd name="connsiteX0" fmla="*/ 811213 w 1622425"/>
              <a:gd name="connsiteY0" fmla="*/ 0 h 602374"/>
              <a:gd name="connsiteX1" fmla="*/ 949983 w 1622425"/>
              <a:gd name="connsiteY1" fmla="*/ 210319 h 602374"/>
              <a:gd name="connsiteX2" fmla="*/ 1622425 w 1622425"/>
              <a:gd name="connsiteY2" fmla="*/ 210319 h 602374"/>
              <a:gd name="connsiteX3" fmla="*/ 1622425 w 1622425"/>
              <a:gd name="connsiteY3" fmla="*/ 602374 h 602374"/>
              <a:gd name="connsiteX4" fmla="*/ 0 w 1622425"/>
              <a:gd name="connsiteY4" fmla="*/ 602374 h 602374"/>
              <a:gd name="connsiteX5" fmla="*/ 0 w 1622425"/>
              <a:gd name="connsiteY5" fmla="*/ 210319 h 602374"/>
              <a:gd name="connsiteX6" fmla="*/ 672443 w 1622425"/>
              <a:gd name="connsiteY6" fmla="*/ 210319 h 602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22425" h="602374">
                <a:moveTo>
                  <a:pt x="811213" y="0"/>
                </a:moveTo>
                <a:lnTo>
                  <a:pt x="949983" y="210319"/>
                </a:lnTo>
                <a:lnTo>
                  <a:pt x="1622425" y="210319"/>
                </a:lnTo>
                <a:lnTo>
                  <a:pt x="1622425" y="602374"/>
                </a:lnTo>
                <a:lnTo>
                  <a:pt x="0" y="602374"/>
                </a:lnTo>
                <a:lnTo>
                  <a:pt x="0" y="210319"/>
                </a:lnTo>
                <a:lnTo>
                  <a:pt x="672443" y="210319"/>
                </a:lnTo>
                <a:close/>
              </a:path>
            </a:pathLst>
          </a:custGeom>
          <a:solidFill>
            <a:schemeClr val="accent3"/>
          </a:solidFill>
        </p:spPr>
        <p:txBody>
          <a:bodyPr wrap="square" tIns="234000" anchor="ctr">
            <a:noAutofit/>
          </a:bodyPr>
          <a:lstStyle>
            <a:lvl1pPr marL="0" indent="0" algn="ctr">
              <a:buNone/>
              <a:defRPr sz="1400">
                <a:solidFill>
                  <a:schemeClr val="bg1"/>
                </a:solidFill>
              </a:defRPr>
            </a:lvl1pPr>
            <a:lvl2pPr marL="252000" indent="0">
              <a:buNone/>
              <a:defRPr/>
            </a:lvl2pPr>
            <a:lvl3pPr marL="468000" indent="0">
              <a:buNone/>
              <a:defRPr/>
            </a:lvl3pPr>
            <a:lvl4pPr marL="0" indent="0">
              <a:buNone/>
              <a:defRPr/>
            </a:lvl4pPr>
            <a:lvl5pPr marL="0" indent="0">
              <a:buNone/>
              <a:defRPr/>
            </a:lvl5pPr>
          </a:lstStyle>
          <a:p>
            <a:pPr lvl="0"/>
            <a:r>
              <a:rPr lang="en-US"/>
              <a:t>00/00/0000</a:t>
            </a:r>
            <a:endParaRPr lang="en-GB"/>
          </a:p>
        </p:txBody>
      </p:sp>
      <p:sp>
        <p:nvSpPr>
          <p:cNvPr id="6" name="Text Placeholder 8">
            <a:extLst>
              <a:ext uri="{FF2B5EF4-FFF2-40B4-BE49-F238E27FC236}">
                <a16:creationId xmlns:a16="http://schemas.microsoft.com/office/drawing/2014/main" id="{2C74EAB4-C7C4-7397-502D-E91A98060BB5}"/>
              </a:ext>
            </a:extLst>
          </p:cNvPr>
          <p:cNvSpPr>
            <a:spLocks noGrp="1"/>
          </p:cNvSpPr>
          <p:nvPr>
            <p:ph type="body" sz="quarter" idx="46" hasCustomPrompt="1"/>
          </p:nvPr>
        </p:nvSpPr>
        <p:spPr>
          <a:xfrm>
            <a:off x="5480322" y="3938190"/>
            <a:ext cx="1253933" cy="595145"/>
          </a:xfrm>
        </p:spPr>
        <p:txBody>
          <a:bodyPr anchor="b"/>
          <a:lstStyle>
            <a:lvl1pPr marL="0" indent="0">
              <a:buNone/>
              <a:defRPr sz="1400">
                <a:solidFill>
                  <a:schemeClr val="tx1"/>
                </a:solidFill>
              </a:defRPr>
            </a:lvl1pPr>
          </a:lstStyle>
          <a:p>
            <a:pPr lvl="0"/>
            <a:r>
              <a:rPr lang="en-GB"/>
              <a:t>Lorem ipsum </a:t>
            </a:r>
            <a:r>
              <a:rPr lang="en-GB" err="1"/>
              <a:t>dolor</a:t>
            </a:r>
            <a:r>
              <a:rPr lang="en-GB"/>
              <a:t> </a:t>
            </a:r>
            <a:r>
              <a:rPr lang="en-GB" err="1"/>
              <a:t>amet</a:t>
            </a:r>
            <a:r>
              <a:rPr lang="en-GB"/>
              <a:t>.</a:t>
            </a:r>
          </a:p>
        </p:txBody>
      </p:sp>
      <p:sp>
        <p:nvSpPr>
          <p:cNvPr id="19" name="Text Placeholder 60">
            <a:extLst>
              <a:ext uri="{FF2B5EF4-FFF2-40B4-BE49-F238E27FC236}">
                <a16:creationId xmlns:a16="http://schemas.microsoft.com/office/drawing/2014/main" id="{CABB814E-1DF2-BBB6-3912-E35AF3BDE645}"/>
              </a:ext>
            </a:extLst>
          </p:cNvPr>
          <p:cNvSpPr>
            <a:spLocks noGrp="1"/>
          </p:cNvSpPr>
          <p:nvPr>
            <p:ph type="body" sz="quarter" idx="47" hasCustomPrompt="1"/>
          </p:nvPr>
        </p:nvSpPr>
        <p:spPr>
          <a:xfrm>
            <a:off x="10263386" y="4825740"/>
            <a:ext cx="1628186" cy="602374"/>
          </a:xfrm>
          <a:custGeom>
            <a:avLst/>
            <a:gdLst>
              <a:gd name="connsiteX0" fmla="*/ 0 w 1628186"/>
              <a:gd name="connsiteY0" fmla="*/ 0 h 602374"/>
              <a:gd name="connsiteX1" fmla="*/ 1432158 w 1628186"/>
              <a:gd name="connsiteY1" fmla="*/ 0 h 602374"/>
              <a:gd name="connsiteX2" fmla="*/ 1454831 w 1628186"/>
              <a:gd name="connsiteY2" fmla="*/ 0 h 602374"/>
              <a:gd name="connsiteX3" fmla="*/ 1454831 w 1628186"/>
              <a:gd name="connsiteY3" fmla="*/ 2286 h 602374"/>
              <a:gd name="connsiteX4" fmla="*/ 1471664 w 1628186"/>
              <a:gd name="connsiteY4" fmla="*/ 3983 h 602374"/>
              <a:gd name="connsiteX5" fmla="*/ 1628186 w 1628186"/>
              <a:gd name="connsiteY5" fmla="*/ 196028 h 602374"/>
              <a:gd name="connsiteX6" fmla="*/ 1471664 w 1628186"/>
              <a:gd name="connsiteY6" fmla="*/ 388074 h 602374"/>
              <a:gd name="connsiteX7" fmla="*/ 1454831 w 1628186"/>
              <a:gd name="connsiteY7" fmla="*/ 389771 h 602374"/>
              <a:gd name="connsiteX8" fmla="*/ 1454831 w 1628186"/>
              <a:gd name="connsiteY8" fmla="*/ 392055 h 602374"/>
              <a:gd name="connsiteX9" fmla="*/ 1432168 w 1628186"/>
              <a:gd name="connsiteY9" fmla="*/ 392055 h 602374"/>
              <a:gd name="connsiteX10" fmla="*/ 1432158 w 1628186"/>
              <a:gd name="connsiteY10" fmla="*/ 392056 h 602374"/>
              <a:gd name="connsiteX11" fmla="*/ 1432148 w 1628186"/>
              <a:gd name="connsiteY11" fmla="*/ 392055 h 602374"/>
              <a:gd name="connsiteX12" fmla="*/ 946092 w 1628186"/>
              <a:gd name="connsiteY12" fmla="*/ 392055 h 602374"/>
              <a:gd name="connsiteX13" fmla="*/ 807322 w 1628186"/>
              <a:gd name="connsiteY13" fmla="*/ 602374 h 602374"/>
              <a:gd name="connsiteX14" fmla="*/ 668552 w 1628186"/>
              <a:gd name="connsiteY14" fmla="*/ 392055 h 602374"/>
              <a:gd name="connsiteX15" fmla="*/ 0 w 1628186"/>
              <a:gd name="connsiteY15" fmla="*/ 392055 h 602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628186" h="602374">
                <a:moveTo>
                  <a:pt x="0" y="0"/>
                </a:moveTo>
                <a:lnTo>
                  <a:pt x="1432158" y="0"/>
                </a:lnTo>
                <a:lnTo>
                  <a:pt x="1454831" y="0"/>
                </a:lnTo>
                <a:lnTo>
                  <a:pt x="1454831" y="2286"/>
                </a:lnTo>
                <a:lnTo>
                  <a:pt x="1471664" y="3983"/>
                </a:lnTo>
                <a:cubicBezTo>
                  <a:pt x="1560991" y="22262"/>
                  <a:pt x="1628186" y="101298"/>
                  <a:pt x="1628186" y="196028"/>
                </a:cubicBezTo>
                <a:cubicBezTo>
                  <a:pt x="1628186" y="290758"/>
                  <a:pt x="1560991" y="369795"/>
                  <a:pt x="1471664" y="388074"/>
                </a:cubicBezTo>
                <a:lnTo>
                  <a:pt x="1454831" y="389771"/>
                </a:lnTo>
                <a:lnTo>
                  <a:pt x="1454831" y="392055"/>
                </a:lnTo>
                <a:lnTo>
                  <a:pt x="1432168" y="392055"/>
                </a:lnTo>
                <a:lnTo>
                  <a:pt x="1432158" y="392056"/>
                </a:lnTo>
                <a:lnTo>
                  <a:pt x="1432148" y="392055"/>
                </a:lnTo>
                <a:lnTo>
                  <a:pt x="946092" y="392055"/>
                </a:lnTo>
                <a:lnTo>
                  <a:pt x="807322" y="602374"/>
                </a:lnTo>
                <a:lnTo>
                  <a:pt x="668552" y="392055"/>
                </a:lnTo>
                <a:lnTo>
                  <a:pt x="0" y="392055"/>
                </a:lnTo>
                <a:close/>
              </a:path>
            </a:pathLst>
          </a:custGeom>
          <a:solidFill>
            <a:schemeClr val="accent6"/>
          </a:solidFill>
        </p:spPr>
        <p:txBody>
          <a:bodyPr wrap="square" tIns="100800" anchor="t">
            <a:noAutofit/>
          </a:bodyPr>
          <a:lstStyle>
            <a:lvl1pPr marL="0" indent="0" algn="ctr">
              <a:buNone/>
              <a:defRPr sz="1400">
                <a:solidFill>
                  <a:schemeClr val="bg1"/>
                </a:solidFill>
              </a:defRPr>
            </a:lvl1pPr>
            <a:lvl2pPr marL="252000" indent="0">
              <a:buNone/>
              <a:defRPr/>
            </a:lvl2pPr>
            <a:lvl3pPr marL="468000" indent="0">
              <a:buNone/>
              <a:defRPr/>
            </a:lvl3pPr>
            <a:lvl4pPr marL="0" indent="0">
              <a:buNone/>
              <a:defRPr/>
            </a:lvl4pPr>
            <a:lvl5pPr marL="0" indent="0">
              <a:buNone/>
              <a:defRPr/>
            </a:lvl5pPr>
          </a:lstStyle>
          <a:p>
            <a:pPr lvl="0"/>
            <a:r>
              <a:rPr lang="en-US"/>
              <a:t>00/00/0000</a:t>
            </a:r>
            <a:endParaRPr lang="en-GB"/>
          </a:p>
        </p:txBody>
      </p:sp>
      <p:sp>
        <p:nvSpPr>
          <p:cNvPr id="20" name="Text Placeholder 55">
            <a:extLst>
              <a:ext uri="{FF2B5EF4-FFF2-40B4-BE49-F238E27FC236}">
                <a16:creationId xmlns:a16="http://schemas.microsoft.com/office/drawing/2014/main" id="{DBEAC961-C1AA-2AC5-7A85-C96B76BED80D}"/>
              </a:ext>
            </a:extLst>
          </p:cNvPr>
          <p:cNvSpPr>
            <a:spLocks noGrp="1"/>
          </p:cNvSpPr>
          <p:nvPr>
            <p:ph type="body" sz="quarter" idx="48" hasCustomPrompt="1"/>
          </p:nvPr>
        </p:nvSpPr>
        <p:spPr>
          <a:xfrm>
            <a:off x="8612214" y="4615422"/>
            <a:ext cx="1622425" cy="602374"/>
          </a:xfrm>
          <a:custGeom>
            <a:avLst/>
            <a:gdLst>
              <a:gd name="connsiteX0" fmla="*/ 811213 w 1622425"/>
              <a:gd name="connsiteY0" fmla="*/ 0 h 602374"/>
              <a:gd name="connsiteX1" fmla="*/ 949983 w 1622425"/>
              <a:gd name="connsiteY1" fmla="*/ 210319 h 602374"/>
              <a:gd name="connsiteX2" fmla="*/ 1622425 w 1622425"/>
              <a:gd name="connsiteY2" fmla="*/ 210319 h 602374"/>
              <a:gd name="connsiteX3" fmla="*/ 1622425 w 1622425"/>
              <a:gd name="connsiteY3" fmla="*/ 602374 h 602374"/>
              <a:gd name="connsiteX4" fmla="*/ 0 w 1622425"/>
              <a:gd name="connsiteY4" fmla="*/ 602374 h 602374"/>
              <a:gd name="connsiteX5" fmla="*/ 0 w 1622425"/>
              <a:gd name="connsiteY5" fmla="*/ 210319 h 602374"/>
              <a:gd name="connsiteX6" fmla="*/ 672443 w 1622425"/>
              <a:gd name="connsiteY6" fmla="*/ 210319 h 602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22425" h="602374">
                <a:moveTo>
                  <a:pt x="811213" y="0"/>
                </a:moveTo>
                <a:lnTo>
                  <a:pt x="949983" y="210319"/>
                </a:lnTo>
                <a:lnTo>
                  <a:pt x="1622425" y="210319"/>
                </a:lnTo>
                <a:lnTo>
                  <a:pt x="1622425" y="602374"/>
                </a:lnTo>
                <a:lnTo>
                  <a:pt x="0" y="602374"/>
                </a:lnTo>
                <a:lnTo>
                  <a:pt x="0" y="210319"/>
                </a:lnTo>
                <a:lnTo>
                  <a:pt x="672443" y="210319"/>
                </a:lnTo>
                <a:close/>
              </a:path>
            </a:pathLst>
          </a:custGeom>
          <a:solidFill>
            <a:schemeClr val="accent5"/>
          </a:solidFill>
        </p:spPr>
        <p:txBody>
          <a:bodyPr wrap="square" tIns="234000" anchor="ctr">
            <a:noAutofit/>
          </a:bodyPr>
          <a:lstStyle>
            <a:lvl1pPr marL="0" indent="0" algn="ctr">
              <a:buNone/>
              <a:defRPr sz="1400">
                <a:solidFill>
                  <a:schemeClr val="bg1"/>
                </a:solidFill>
              </a:defRPr>
            </a:lvl1pPr>
            <a:lvl2pPr marL="252000" indent="0">
              <a:buNone/>
              <a:defRPr/>
            </a:lvl2pPr>
            <a:lvl3pPr marL="468000" indent="0">
              <a:buNone/>
              <a:defRPr/>
            </a:lvl3pPr>
            <a:lvl4pPr marL="0" indent="0">
              <a:buNone/>
              <a:defRPr/>
            </a:lvl4pPr>
            <a:lvl5pPr marL="0" indent="0">
              <a:buNone/>
              <a:defRPr/>
            </a:lvl5pPr>
          </a:lstStyle>
          <a:p>
            <a:pPr lvl="0"/>
            <a:r>
              <a:rPr lang="en-US"/>
              <a:t>00/00/0000</a:t>
            </a:r>
            <a:endParaRPr lang="en-GB"/>
          </a:p>
        </p:txBody>
      </p:sp>
      <p:sp>
        <p:nvSpPr>
          <p:cNvPr id="21" name="Text Placeholder 8">
            <a:extLst>
              <a:ext uri="{FF2B5EF4-FFF2-40B4-BE49-F238E27FC236}">
                <a16:creationId xmlns:a16="http://schemas.microsoft.com/office/drawing/2014/main" id="{3D8D7599-7578-A45A-2255-2B6F549732F7}"/>
              </a:ext>
            </a:extLst>
          </p:cNvPr>
          <p:cNvSpPr>
            <a:spLocks noGrp="1"/>
          </p:cNvSpPr>
          <p:nvPr>
            <p:ph type="body" sz="quarter" idx="49" hasCustomPrompt="1"/>
          </p:nvPr>
        </p:nvSpPr>
        <p:spPr>
          <a:xfrm>
            <a:off x="8796461" y="3938190"/>
            <a:ext cx="1253933" cy="595145"/>
          </a:xfrm>
        </p:spPr>
        <p:txBody>
          <a:bodyPr anchor="b"/>
          <a:lstStyle>
            <a:lvl1pPr marL="0" indent="0">
              <a:buNone/>
              <a:defRPr sz="1400">
                <a:solidFill>
                  <a:schemeClr val="tx1"/>
                </a:solidFill>
              </a:defRPr>
            </a:lvl1pPr>
          </a:lstStyle>
          <a:p>
            <a:pPr lvl="0"/>
            <a:r>
              <a:rPr lang="en-GB"/>
              <a:t>Lorem ipsum </a:t>
            </a:r>
            <a:r>
              <a:rPr lang="en-GB" err="1"/>
              <a:t>dolor</a:t>
            </a:r>
            <a:r>
              <a:rPr lang="en-GB"/>
              <a:t> </a:t>
            </a:r>
            <a:r>
              <a:rPr lang="en-GB" err="1"/>
              <a:t>amet</a:t>
            </a:r>
            <a:r>
              <a:rPr lang="en-GB"/>
              <a:t>.</a:t>
            </a:r>
          </a:p>
        </p:txBody>
      </p:sp>
      <p:sp>
        <p:nvSpPr>
          <p:cNvPr id="22" name="Text Placeholder 8">
            <a:extLst>
              <a:ext uri="{FF2B5EF4-FFF2-40B4-BE49-F238E27FC236}">
                <a16:creationId xmlns:a16="http://schemas.microsoft.com/office/drawing/2014/main" id="{3DC2989A-83ED-B12E-12D0-A14B534788A0}"/>
              </a:ext>
            </a:extLst>
          </p:cNvPr>
          <p:cNvSpPr>
            <a:spLocks noGrp="1"/>
          </p:cNvSpPr>
          <p:nvPr>
            <p:ph type="body" sz="quarter" idx="50" hasCustomPrompt="1"/>
          </p:nvPr>
        </p:nvSpPr>
        <p:spPr>
          <a:xfrm>
            <a:off x="10450513" y="5497619"/>
            <a:ext cx="1253933" cy="595145"/>
          </a:xfrm>
        </p:spPr>
        <p:txBody>
          <a:bodyPr/>
          <a:lstStyle>
            <a:lvl1pPr marL="0" indent="0">
              <a:buNone/>
              <a:defRPr sz="1400">
                <a:solidFill>
                  <a:schemeClr val="tx1"/>
                </a:solidFill>
              </a:defRPr>
            </a:lvl1pPr>
          </a:lstStyle>
          <a:p>
            <a:pPr lvl="0"/>
            <a:r>
              <a:rPr lang="en-GB"/>
              <a:t>Lorem ipsum </a:t>
            </a:r>
            <a:r>
              <a:rPr lang="en-GB" err="1"/>
              <a:t>dolor</a:t>
            </a:r>
            <a:r>
              <a:rPr lang="en-GB"/>
              <a:t> </a:t>
            </a:r>
            <a:r>
              <a:rPr lang="en-GB" err="1"/>
              <a:t>amet</a:t>
            </a:r>
            <a:r>
              <a:rPr lang="en-GB"/>
              <a:t>.</a:t>
            </a:r>
          </a:p>
        </p:txBody>
      </p:sp>
      <p:sp>
        <p:nvSpPr>
          <p:cNvPr id="9" name="TextBox 8">
            <a:extLst>
              <a:ext uri="{FF2B5EF4-FFF2-40B4-BE49-F238E27FC236}">
                <a16:creationId xmlns:a16="http://schemas.microsoft.com/office/drawing/2014/main" id="{4D098C94-28B5-2248-CA35-DC04B04CBF08}"/>
              </a:ext>
            </a:extLst>
          </p:cNvPr>
          <p:cNvSpPr txBox="1"/>
          <p:nvPr userDrawn="1"/>
        </p:nvSpPr>
        <p:spPr>
          <a:xfrm>
            <a:off x="11374074" y="6482272"/>
            <a:ext cx="711200" cy="276999"/>
          </a:xfrm>
          <a:prstGeom prst="rect">
            <a:avLst/>
          </a:prstGeom>
          <a:noFill/>
        </p:spPr>
        <p:txBody>
          <a:bodyPr wrap="square">
            <a:spAutoFit/>
          </a:bodyPr>
          <a:lstStyle/>
          <a:p>
            <a:pPr algn="r"/>
            <a:fld id="{3BDE516C-3F92-4BBF-8982-23C2FBFA20B2}" type="slidenum">
              <a:rPr lang="en-GB" sz="1200" b="0" i="0" kern="1200" smtClean="0">
                <a:solidFill>
                  <a:schemeClr val="tx1"/>
                </a:solidFill>
                <a:latin typeface="Impact" panose="020B0806030902050204" pitchFamily="34" charset="0"/>
                <a:ea typeface="Akkurat LL Light" panose="020B0404020101010102" pitchFamily="34" charset="-126"/>
                <a:cs typeface="Akkurat LL Light" panose="020B0404020101010102" pitchFamily="34" charset="-126"/>
              </a:rPr>
              <a:pPr algn="r"/>
              <a:t>‹#›</a:t>
            </a:fld>
            <a:endParaRPr lang="en-US" sz="1200"/>
          </a:p>
        </p:txBody>
      </p:sp>
      <p:cxnSp>
        <p:nvCxnSpPr>
          <p:cNvPr id="10" name="Straight Connector 9">
            <a:extLst>
              <a:ext uri="{FF2B5EF4-FFF2-40B4-BE49-F238E27FC236}">
                <a16:creationId xmlns:a16="http://schemas.microsoft.com/office/drawing/2014/main" id="{47612268-3BD2-D8C8-1230-4FF536DA2FF0}"/>
              </a:ext>
            </a:extLst>
          </p:cNvPr>
          <p:cNvCxnSpPr/>
          <p:nvPr userDrawn="1"/>
        </p:nvCxnSpPr>
        <p:spPr>
          <a:xfrm flipH="1">
            <a:off x="11567337" y="6611667"/>
            <a:ext cx="164804" cy="0"/>
          </a:xfrm>
          <a:prstGeom prst="line">
            <a:avLst/>
          </a:prstGeom>
          <a:ln w="63500" cap="rnd">
            <a:solidFill>
              <a:srgbClr val="006E51"/>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2842092"/>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Flow Chart - Green">
    <p:bg>
      <p:bgPr>
        <a:solidFill>
          <a:schemeClr val="accent1"/>
        </a:solidFill>
        <a:effectLst/>
      </p:bgPr>
    </p:bg>
    <p:spTree>
      <p:nvGrpSpPr>
        <p:cNvPr id="1" name=""/>
        <p:cNvGrpSpPr/>
        <p:nvPr/>
      </p:nvGrpSpPr>
      <p:grpSpPr>
        <a:xfrm>
          <a:off x="0" y="0"/>
          <a:ext cx="0" cy="0"/>
          <a:chOff x="0" y="0"/>
          <a:chExt cx="0" cy="0"/>
        </a:xfrm>
      </p:grpSpPr>
      <p:sp>
        <p:nvSpPr>
          <p:cNvPr id="94" name="Text Placeholder 93">
            <a:extLst>
              <a:ext uri="{FF2B5EF4-FFF2-40B4-BE49-F238E27FC236}">
                <a16:creationId xmlns:a16="http://schemas.microsoft.com/office/drawing/2014/main" id="{4EB13186-7F93-8A00-9D64-88AA48278BC4}"/>
              </a:ext>
            </a:extLst>
          </p:cNvPr>
          <p:cNvSpPr>
            <a:spLocks noGrp="1"/>
          </p:cNvSpPr>
          <p:nvPr>
            <p:ph type="body" sz="quarter" idx="13" hasCustomPrompt="1"/>
          </p:nvPr>
        </p:nvSpPr>
        <p:spPr>
          <a:xfrm>
            <a:off x="8907724" y="4621933"/>
            <a:ext cx="1628186" cy="602374"/>
          </a:xfrm>
          <a:custGeom>
            <a:avLst/>
            <a:gdLst>
              <a:gd name="connsiteX0" fmla="*/ 807322 w 1628186"/>
              <a:gd name="connsiteY0" fmla="*/ 0 h 602374"/>
              <a:gd name="connsiteX1" fmla="*/ 946092 w 1628186"/>
              <a:gd name="connsiteY1" fmla="*/ 210319 h 602374"/>
              <a:gd name="connsiteX2" fmla="*/ 1432148 w 1628186"/>
              <a:gd name="connsiteY2" fmla="*/ 210319 h 602374"/>
              <a:gd name="connsiteX3" fmla="*/ 1432158 w 1628186"/>
              <a:gd name="connsiteY3" fmla="*/ 210318 h 602374"/>
              <a:gd name="connsiteX4" fmla="*/ 1432168 w 1628186"/>
              <a:gd name="connsiteY4" fmla="*/ 210319 h 602374"/>
              <a:gd name="connsiteX5" fmla="*/ 1454831 w 1628186"/>
              <a:gd name="connsiteY5" fmla="*/ 210319 h 602374"/>
              <a:gd name="connsiteX6" fmla="*/ 1454831 w 1628186"/>
              <a:gd name="connsiteY6" fmla="*/ 212603 h 602374"/>
              <a:gd name="connsiteX7" fmla="*/ 1471664 w 1628186"/>
              <a:gd name="connsiteY7" fmla="*/ 214300 h 602374"/>
              <a:gd name="connsiteX8" fmla="*/ 1628186 w 1628186"/>
              <a:gd name="connsiteY8" fmla="*/ 406346 h 602374"/>
              <a:gd name="connsiteX9" fmla="*/ 1471664 w 1628186"/>
              <a:gd name="connsiteY9" fmla="*/ 598391 h 602374"/>
              <a:gd name="connsiteX10" fmla="*/ 1454831 w 1628186"/>
              <a:gd name="connsiteY10" fmla="*/ 600088 h 602374"/>
              <a:gd name="connsiteX11" fmla="*/ 1454831 w 1628186"/>
              <a:gd name="connsiteY11" fmla="*/ 602374 h 602374"/>
              <a:gd name="connsiteX12" fmla="*/ 1432158 w 1628186"/>
              <a:gd name="connsiteY12" fmla="*/ 602374 h 602374"/>
              <a:gd name="connsiteX13" fmla="*/ 0 w 1628186"/>
              <a:gd name="connsiteY13" fmla="*/ 602374 h 602374"/>
              <a:gd name="connsiteX14" fmla="*/ 0 w 1628186"/>
              <a:gd name="connsiteY14" fmla="*/ 210319 h 602374"/>
              <a:gd name="connsiteX15" fmla="*/ 668552 w 1628186"/>
              <a:gd name="connsiteY15" fmla="*/ 210319 h 602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628186" h="602374">
                <a:moveTo>
                  <a:pt x="807322" y="0"/>
                </a:moveTo>
                <a:lnTo>
                  <a:pt x="946092" y="210319"/>
                </a:lnTo>
                <a:lnTo>
                  <a:pt x="1432148" y="210319"/>
                </a:lnTo>
                <a:lnTo>
                  <a:pt x="1432158" y="210318"/>
                </a:lnTo>
                <a:lnTo>
                  <a:pt x="1432168" y="210319"/>
                </a:lnTo>
                <a:lnTo>
                  <a:pt x="1454831" y="210319"/>
                </a:lnTo>
                <a:lnTo>
                  <a:pt x="1454831" y="212603"/>
                </a:lnTo>
                <a:lnTo>
                  <a:pt x="1471664" y="214300"/>
                </a:lnTo>
                <a:cubicBezTo>
                  <a:pt x="1560991" y="232579"/>
                  <a:pt x="1628186" y="311616"/>
                  <a:pt x="1628186" y="406346"/>
                </a:cubicBezTo>
                <a:cubicBezTo>
                  <a:pt x="1628186" y="501076"/>
                  <a:pt x="1560991" y="580112"/>
                  <a:pt x="1471664" y="598391"/>
                </a:cubicBezTo>
                <a:lnTo>
                  <a:pt x="1454831" y="600088"/>
                </a:lnTo>
                <a:lnTo>
                  <a:pt x="1454831" y="602374"/>
                </a:lnTo>
                <a:lnTo>
                  <a:pt x="1432158" y="602374"/>
                </a:lnTo>
                <a:lnTo>
                  <a:pt x="0" y="602374"/>
                </a:lnTo>
                <a:lnTo>
                  <a:pt x="0" y="210319"/>
                </a:lnTo>
                <a:lnTo>
                  <a:pt x="668552" y="210319"/>
                </a:lnTo>
                <a:close/>
              </a:path>
            </a:pathLst>
          </a:custGeom>
          <a:solidFill>
            <a:schemeClr val="accent6"/>
          </a:solidFill>
        </p:spPr>
        <p:txBody>
          <a:bodyPr wrap="square" tIns="234000" anchor="ctr">
            <a:noAutofit/>
          </a:bodyPr>
          <a:lstStyle>
            <a:lvl1pPr marL="0" indent="0" algn="ctr">
              <a:buNone/>
              <a:defRPr sz="1400">
                <a:solidFill>
                  <a:schemeClr val="bg1"/>
                </a:solidFill>
              </a:defRPr>
            </a:lvl1pPr>
            <a:lvl2pPr marL="252000" indent="0">
              <a:buNone/>
              <a:defRPr/>
            </a:lvl2pPr>
            <a:lvl3pPr marL="468000" indent="0">
              <a:buNone/>
              <a:defRPr/>
            </a:lvl3pPr>
            <a:lvl4pPr marL="0" indent="0">
              <a:buNone/>
              <a:defRPr/>
            </a:lvl4pPr>
            <a:lvl5pPr marL="0" indent="0">
              <a:buNone/>
              <a:defRPr/>
            </a:lvl5pPr>
          </a:lstStyle>
          <a:p>
            <a:pPr lvl="0"/>
            <a:r>
              <a:rPr lang="en-GB"/>
              <a:t>00/00/0000</a:t>
            </a:r>
          </a:p>
        </p:txBody>
      </p:sp>
      <p:sp>
        <p:nvSpPr>
          <p:cNvPr id="61" name="Text Placeholder 60">
            <a:extLst>
              <a:ext uri="{FF2B5EF4-FFF2-40B4-BE49-F238E27FC236}">
                <a16:creationId xmlns:a16="http://schemas.microsoft.com/office/drawing/2014/main" id="{7EB0EDEC-6319-9BCE-7485-A72CBEB355E4}"/>
              </a:ext>
            </a:extLst>
          </p:cNvPr>
          <p:cNvSpPr>
            <a:spLocks noGrp="1"/>
          </p:cNvSpPr>
          <p:nvPr>
            <p:ph type="body" sz="quarter" idx="15" hasCustomPrompt="1"/>
          </p:nvPr>
        </p:nvSpPr>
        <p:spPr>
          <a:xfrm>
            <a:off x="7250794" y="2317437"/>
            <a:ext cx="1628186" cy="602374"/>
          </a:xfrm>
          <a:custGeom>
            <a:avLst/>
            <a:gdLst>
              <a:gd name="connsiteX0" fmla="*/ 0 w 1628186"/>
              <a:gd name="connsiteY0" fmla="*/ 0 h 602374"/>
              <a:gd name="connsiteX1" fmla="*/ 1432158 w 1628186"/>
              <a:gd name="connsiteY1" fmla="*/ 0 h 602374"/>
              <a:gd name="connsiteX2" fmla="*/ 1454831 w 1628186"/>
              <a:gd name="connsiteY2" fmla="*/ 0 h 602374"/>
              <a:gd name="connsiteX3" fmla="*/ 1454831 w 1628186"/>
              <a:gd name="connsiteY3" fmla="*/ 2286 h 602374"/>
              <a:gd name="connsiteX4" fmla="*/ 1471664 w 1628186"/>
              <a:gd name="connsiteY4" fmla="*/ 3983 h 602374"/>
              <a:gd name="connsiteX5" fmla="*/ 1628186 w 1628186"/>
              <a:gd name="connsiteY5" fmla="*/ 196028 h 602374"/>
              <a:gd name="connsiteX6" fmla="*/ 1471664 w 1628186"/>
              <a:gd name="connsiteY6" fmla="*/ 388074 h 602374"/>
              <a:gd name="connsiteX7" fmla="*/ 1454831 w 1628186"/>
              <a:gd name="connsiteY7" fmla="*/ 389771 h 602374"/>
              <a:gd name="connsiteX8" fmla="*/ 1454831 w 1628186"/>
              <a:gd name="connsiteY8" fmla="*/ 392055 h 602374"/>
              <a:gd name="connsiteX9" fmla="*/ 1432168 w 1628186"/>
              <a:gd name="connsiteY9" fmla="*/ 392055 h 602374"/>
              <a:gd name="connsiteX10" fmla="*/ 1432158 w 1628186"/>
              <a:gd name="connsiteY10" fmla="*/ 392056 h 602374"/>
              <a:gd name="connsiteX11" fmla="*/ 1432148 w 1628186"/>
              <a:gd name="connsiteY11" fmla="*/ 392055 h 602374"/>
              <a:gd name="connsiteX12" fmla="*/ 946092 w 1628186"/>
              <a:gd name="connsiteY12" fmla="*/ 392055 h 602374"/>
              <a:gd name="connsiteX13" fmla="*/ 807322 w 1628186"/>
              <a:gd name="connsiteY13" fmla="*/ 602374 h 602374"/>
              <a:gd name="connsiteX14" fmla="*/ 668552 w 1628186"/>
              <a:gd name="connsiteY14" fmla="*/ 392055 h 602374"/>
              <a:gd name="connsiteX15" fmla="*/ 0 w 1628186"/>
              <a:gd name="connsiteY15" fmla="*/ 392055 h 602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628186" h="602374">
                <a:moveTo>
                  <a:pt x="0" y="0"/>
                </a:moveTo>
                <a:lnTo>
                  <a:pt x="1432158" y="0"/>
                </a:lnTo>
                <a:lnTo>
                  <a:pt x="1454831" y="0"/>
                </a:lnTo>
                <a:lnTo>
                  <a:pt x="1454831" y="2286"/>
                </a:lnTo>
                <a:lnTo>
                  <a:pt x="1471664" y="3983"/>
                </a:lnTo>
                <a:cubicBezTo>
                  <a:pt x="1560991" y="22262"/>
                  <a:pt x="1628186" y="101298"/>
                  <a:pt x="1628186" y="196028"/>
                </a:cubicBezTo>
                <a:cubicBezTo>
                  <a:pt x="1628186" y="290758"/>
                  <a:pt x="1560991" y="369795"/>
                  <a:pt x="1471664" y="388074"/>
                </a:cubicBezTo>
                <a:lnTo>
                  <a:pt x="1454831" y="389771"/>
                </a:lnTo>
                <a:lnTo>
                  <a:pt x="1454831" y="392055"/>
                </a:lnTo>
                <a:lnTo>
                  <a:pt x="1432168" y="392055"/>
                </a:lnTo>
                <a:lnTo>
                  <a:pt x="1432158" y="392056"/>
                </a:lnTo>
                <a:lnTo>
                  <a:pt x="1432148" y="392055"/>
                </a:lnTo>
                <a:lnTo>
                  <a:pt x="946092" y="392055"/>
                </a:lnTo>
                <a:lnTo>
                  <a:pt x="807322" y="602374"/>
                </a:lnTo>
                <a:lnTo>
                  <a:pt x="668552" y="392055"/>
                </a:lnTo>
                <a:lnTo>
                  <a:pt x="0" y="392055"/>
                </a:lnTo>
                <a:close/>
              </a:path>
            </a:pathLst>
          </a:custGeom>
          <a:solidFill>
            <a:schemeClr val="accent5"/>
          </a:solidFill>
        </p:spPr>
        <p:txBody>
          <a:bodyPr wrap="square" tIns="100800" anchor="t">
            <a:noAutofit/>
          </a:bodyPr>
          <a:lstStyle>
            <a:lvl1pPr marL="0" indent="0" algn="ctr">
              <a:buNone/>
              <a:defRPr sz="1400">
                <a:solidFill>
                  <a:schemeClr val="bg1"/>
                </a:solidFill>
              </a:defRPr>
            </a:lvl1pPr>
            <a:lvl2pPr marL="252000" indent="0">
              <a:buNone/>
              <a:defRPr/>
            </a:lvl2pPr>
            <a:lvl3pPr marL="468000" indent="0">
              <a:buNone/>
              <a:defRPr/>
            </a:lvl3pPr>
            <a:lvl4pPr marL="0" indent="0">
              <a:buNone/>
              <a:defRPr/>
            </a:lvl4pPr>
            <a:lvl5pPr marL="0" indent="0">
              <a:buNone/>
              <a:defRPr/>
            </a:lvl5pPr>
          </a:lstStyle>
          <a:p>
            <a:pPr lvl="0"/>
            <a:r>
              <a:rPr lang="en-US"/>
              <a:t>00/00/0000</a:t>
            </a:r>
            <a:endParaRPr lang="en-GB"/>
          </a:p>
        </p:txBody>
      </p:sp>
      <p:sp>
        <p:nvSpPr>
          <p:cNvPr id="55" name="Text Placeholder 54">
            <a:extLst>
              <a:ext uri="{FF2B5EF4-FFF2-40B4-BE49-F238E27FC236}">
                <a16:creationId xmlns:a16="http://schemas.microsoft.com/office/drawing/2014/main" id="{9314DD69-580B-52D3-C1D2-63E11EFFDF4A}"/>
              </a:ext>
            </a:extLst>
          </p:cNvPr>
          <p:cNvSpPr>
            <a:spLocks noGrp="1"/>
          </p:cNvSpPr>
          <p:nvPr>
            <p:ph type="body" sz="quarter" idx="12" hasCustomPrompt="1"/>
          </p:nvPr>
        </p:nvSpPr>
        <p:spPr>
          <a:xfrm>
            <a:off x="3950374" y="2317437"/>
            <a:ext cx="1622425" cy="602374"/>
          </a:xfrm>
          <a:custGeom>
            <a:avLst/>
            <a:gdLst>
              <a:gd name="connsiteX0" fmla="*/ 0 w 1622425"/>
              <a:gd name="connsiteY0" fmla="*/ 0 h 602374"/>
              <a:gd name="connsiteX1" fmla="*/ 1622425 w 1622425"/>
              <a:gd name="connsiteY1" fmla="*/ 0 h 602374"/>
              <a:gd name="connsiteX2" fmla="*/ 1622425 w 1622425"/>
              <a:gd name="connsiteY2" fmla="*/ 392055 h 602374"/>
              <a:gd name="connsiteX3" fmla="*/ 949983 w 1622425"/>
              <a:gd name="connsiteY3" fmla="*/ 392055 h 602374"/>
              <a:gd name="connsiteX4" fmla="*/ 811213 w 1622425"/>
              <a:gd name="connsiteY4" fmla="*/ 602374 h 602374"/>
              <a:gd name="connsiteX5" fmla="*/ 672443 w 1622425"/>
              <a:gd name="connsiteY5" fmla="*/ 392055 h 602374"/>
              <a:gd name="connsiteX6" fmla="*/ 0 w 1622425"/>
              <a:gd name="connsiteY6" fmla="*/ 392055 h 602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22425" h="602374">
                <a:moveTo>
                  <a:pt x="0" y="0"/>
                </a:moveTo>
                <a:lnTo>
                  <a:pt x="1622425" y="0"/>
                </a:lnTo>
                <a:lnTo>
                  <a:pt x="1622425" y="392055"/>
                </a:lnTo>
                <a:lnTo>
                  <a:pt x="949983" y="392055"/>
                </a:lnTo>
                <a:lnTo>
                  <a:pt x="811213" y="602374"/>
                </a:lnTo>
                <a:lnTo>
                  <a:pt x="672443" y="392055"/>
                </a:lnTo>
                <a:lnTo>
                  <a:pt x="0" y="392055"/>
                </a:lnTo>
                <a:close/>
              </a:path>
            </a:pathLst>
          </a:custGeom>
          <a:solidFill>
            <a:schemeClr val="accent3"/>
          </a:solidFill>
        </p:spPr>
        <p:txBody>
          <a:bodyPr wrap="square" tIns="100800" anchor="t">
            <a:noAutofit/>
          </a:bodyPr>
          <a:lstStyle>
            <a:lvl1pPr marL="0" indent="0" algn="ctr">
              <a:buNone/>
              <a:defRPr sz="1400">
                <a:solidFill>
                  <a:schemeClr val="bg1"/>
                </a:solidFill>
              </a:defRPr>
            </a:lvl1pPr>
            <a:lvl2pPr marL="252000" indent="0">
              <a:buNone/>
              <a:defRPr/>
            </a:lvl2pPr>
            <a:lvl3pPr marL="468000" indent="0">
              <a:buNone/>
              <a:defRPr/>
            </a:lvl3pPr>
            <a:lvl4pPr marL="0" indent="0">
              <a:buNone/>
              <a:defRPr/>
            </a:lvl4pPr>
            <a:lvl5pPr marL="0" indent="0">
              <a:buNone/>
              <a:defRPr/>
            </a:lvl5pPr>
          </a:lstStyle>
          <a:p>
            <a:pPr lvl="0"/>
            <a:r>
              <a:rPr lang="en-US"/>
              <a:t>00/00/000</a:t>
            </a:r>
            <a:endParaRPr lang="en-GB"/>
          </a:p>
        </p:txBody>
      </p:sp>
      <p:sp>
        <p:nvSpPr>
          <p:cNvPr id="51" name="Text Placeholder 50">
            <a:extLst>
              <a:ext uri="{FF2B5EF4-FFF2-40B4-BE49-F238E27FC236}">
                <a16:creationId xmlns:a16="http://schemas.microsoft.com/office/drawing/2014/main" id="{6B1AD821-A41C-D539-87A6-5ACF5A2BC6EF}"/>
              </a:ext>
            </a:extLst>
          </p:cNvPr>
          <p:cNvSpPr>
            <a:spLocks noGrp="1"/>
          </p:cNvSpPr>
          <p:nvPr>
            <p:ph type="body" sz="quarter" idx="11" hasCustomPrompt="1"/>
          </p:nvPr>
        </p:nvSpPr>
        <p:spPr>
          <a:xfrm>
            <a:off x="2301125" y="2107119"/>
            <a:ext cx="1622425" cy="602374"/>
          </a:xfrm>
          <a:custGeom>
            <a:avLst/>
            <a:gdLst>
              <a:gd name="connsiteX0" fmla="*/ 811213 w 1622425"/>
              <a:gd name="connsiteY0" fmla="*/ 0 h 602374"/>
              <a:gd name="connsiteX1" fmla="*/ 949983 w 1622425"/>
              <a:gd name="connsiteY1" fmla="*/ 210319 h 602374"/>
              <a:gd name="connsiteX2" fmla="*/ 1622425 w 1622425"/>
              <a:gd name="connsiteY2" fmla="*/ 210319 h 602374"/>
              <a:gd name="connsiteX3" fmla="*/ 1622425 w 1622425"/>
              <a:gd name="connsiteY3" fmla="*/ 602374 h 602374"/>
              <a:gd name="connsiteX4" fmla="*/ 0 w 1622425"/>
              <a:gd name="connsiteY4" fmla="*/ 602374 h 602374"/>
              <a:gd name="connsiteX5" fmla="*/ 0 w 1622425"/>
              <a:gd name="connsiteY5" fmla="*/ 210319 h 602374"/>
              <a:gd name="connsiteX6" fmla="*/ 672443 w 1622425"/>
              <a:gd name="connsiteY6" fmla="*/ 210319 h 602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22425" h="602374">
                <a:moveTo>
                  <a:pt x="811213" y="0"/>
                </a:moveTo>
                <a:lnTo>
                  <a:pt x="949983" y="210319"/>
                </a:lnTo>
                <a:lnTo>
                  <a:pt x="1622425" y="210319"/>
                </a:lnTo>
                <a:lnTo>
                  <a:pt x="1622425" y="602374"/>
                </a:lnTo>
                <a:lnTo>
                  <a:pt x="0" y="602374"/>
                </a:lnTo>
                <a:lnTo>
                  <a:pt x="0" y="210319"/>
                </a:lnTo>
                <a:lnTo>
                  <a:pt x="672443" y="210319"/>
                </a:lnTo>
                <a:close/>
              </a:path>
            </a:pathLst>
          </a:custGeom>
          <a:solidFill>
            <a:schemeClr val="accent2"/>
          </a:solidFill>
        </p:spPr>
        <p:txBody>
          <a:bodyPr wrap="square" tIns="234000" anchor="ctr">
            <a:noAutofit/>
          </a:bodyPr>
          <a:lstStyle>
            <a:lvl1pPr marL="0" indent="0" algn="ctr">
              <a:buNone/>
              <a:defRPr sz="1400">
                <a:solidFill>
                  <a:schemeClr val="bg1"/>
                </a:solidFill>
              </a:defRPr>
            </a:lvl1pPr>
            <a:lvl2pPr marL="252000" indent="0">
              <a:buNone/>
              <a:defRPr/>
            </a:lvl2pPr>
            <a:lvl3pPr marL="468000" indent="0">
              <a:buNone/>
              <a:defRPr/>
            </a:lvl3pPr>
            <a:lvl4pPr marL="0" indent="0">
              <a:buNone/>
              <a:defRPr/>
            </a:lvl4pPr>
            <a:lvl5pPr marL="0" indent="0">
              <a:buNone/>
              <a:defRPr/>
            </a:lvl5pPr>
          </a:lstStyle>
          <a:p>
            <a:pPr lvl="0"/>
            <a:r>
              <a:rPr lang="en-US"/>
              <a:t>00/00/0000</a:t>
            </a:r>
            <a:endParaRPr lang="en-GB"/>
          </a:p>
        </p:txBody>
      </p:sp>
      <p:sp>
        <p:nvSpPr>
          <p:cNvPr id="44" name="Text Placeholder 43">
            <a:extLst>
              <a:ext uri="{FF2B5EF4-FFF2-40B4-BE49-F238E27FC236}">
                <a16:creationId xmlns:a16="http://schemas.microsoft.com/office/drawing/2014/main" id="{7101B038-6141-9157-318B-EEE91DDBDBE1}"/>
              </a:ext>
            </a:extLst>
          </p:cNvPr>
          <p:cNvSpPr>
            <a:spLocks noGrp="1"/>
          </p:cNvSpPr>
          <p:nvPr>
            <p:ph type="body" sz="quarter" idx="10" hasCustomPrompt="1"/>
          </p:nvPr>
        </p:nvSpPr>
        <p:spPr>
          <a:xfrm>
            <a:off x="646112" y="2317437"/>
            <a:ext cx="1628186" cy="602374"/>
          </a:xfrm>
          <a:custGeom>
            <a:avLst/>
            <a:gdLst>
              <a:gd name="connsiteX0" fmla="*/ 173355 w 1628186"/>
              <a:gd name="connsiteY0" fmla="*/ 0 h 602374"/>
              <a:gd name="connsiteX1" fmla="*/ 196028 w 1628186"/>
              <a:gd name="connsiteY1" fmla="*/ 0 h 602374"/>
              <a:gd name="connsiteX2" fmla="*/ 1628186 w 1628186"/>
              <a:gd name="connsiteY2" fmla="*/ 0 h 602374"/>
              <a:gd name="connsiteX3" fmla="*/ 1628186 w 1628186"/>
              <a:gd name="connsiteY3" fmla="*/ 392055 h 602374"/>
              <a:gd name="connsiteX4" fmla="*/ 959634 w 1628186"/>
              <a:gd name="connsiteY4" fmla="*/ 392055 h 602374"/>
              <a:gd name="connsiteX5" fmla="*/ 820864 w 1628186"/>
              <a:gd name="connsiteY5" fmla="*/ 602374 h 602374"/>
              <a:gd name="connsiteX6" fmla="*/ 682094 w 1628186"/>
              <a:gd name="connsiteY6" fmla="*/ 392055 h 602374"/>
              <a:gd name="connsiteX7" fmla="*/ 196038 w 1628186"/>
              <a:gd name="connsiteY7" fmla="*/ 392055 h 602374"/>
              <a:gd name="connsiteX8" fmla="*/ 196028 w 1628186"/>
              <a:gd name="connsiteY8" fmla="*/ 392056 h 602374"/>
              <a:gd name="connsiteX9" fmla="*/ 196018 w 1628186"/>
              <a:gd name="connsiteY9" fmla="*/ 392055 h 602374"/>
              <a:gd name="connsiteX10" fmla="*/ 173355 w 1628186"/>
              <a:gd name="connsiteY10" fmla="*/ 392055 h 602374"/>
              <a:gd name="connsiteX11" fmla="*/ 173355 w 1628186"/>
              <a:gd name="connsiteY11" fmla="*/ 389770 h 602374"/>
              <a:gd name="connsiteX12" fmla="*/ 156522 w 1628186"/>
              <a:gd name="connsiteY12" fmla="*/ 388074 h 602374"/>
              <a:gd name="connsiteX13" fmla="*/ 0 w 1628186"/>
              <a:gd name="connsiteY13" fmla="*/ 196028 h 602374"/>
              <a:gd name="connsiteX14" fmla="*/ 156522 w 1628186"/>
              <a:gd name="connsiteY14" fmla="*/ 3983 h 602374"/>
              <a:gd name="connsiteX15" fmla="*/ 173355 w 1628186"/>
              <a:gd name="connsiteY15" fmla="*/ 2286 h 602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628186" h="602374">
                <a:moveTo>
                  <a:pt x="173355" y="0"/>
                </a:moveTo>
                <a:lnTo>
                  <a:pt x="196028" y="0"/>
                </a:lnTo>
                <a:lnTo>
                  <a:pt x="1628186" y="0"/>
                </a:lnTo>
                <a:lnTo>
                  <a:pt x="1628186" y="392055"/>
                </a:lnTo>
                <a:lnTo>
                  <a:pt x="959634" y="392055"/>
                </a:lnTo>
                <a:lnTo>
                  <a:pt x="820864" y="602374"/>
                </a:lnTo>
                <a:lnTo>
                  <a:pt x="682094" y="392055"/>
                </a:lnTo>
                <a:lnTo>
                  <a:pt x="196038" y="392055"/>
                </a:lnTo>
                <a:lnTo>
                  <a:pt x="196028" y="392056"/>
                </a:lnTo>
                <a:lnTo>
                  <a:pt x="196018" y="392055"/>
                </a:lnTo>
                <a:lnTo>
                  <a:pt x="173355" y="392055"/>
                </a:lnTo>
                <a:lnTo>
                  <a:pt x="173355" y="389770"/>
                </a:lnTo>
                <a:lnTo>
                  <a:pt x="156522" y="388074"/>
                </a:lnTo>
                <a:cubicBezTo>
                  <a:pt x="67195" y="369795"/>
                  <a:pt x="0" y="290758"/>
                  <a:pt x="0" y="196028"/>
                </a:cubicBezTo>
                <a:cubicBezTo>
                  <a:pt x="0" y="101298"/>
                  <a:pt x="67195" y="22262"/>
                  <a:pt x="156522" y="3983"/>
                </a:cubicBezTo>
                <a:lnTo>
                  <a:pt x="173355" y="2286"/>
                </a:lnTo>
                <a:close/>
              </a:path>
            </a:pathLst>
          </a:custGeom>
          <a:solidFill>
            <a:schemeClr val="bg1"/>
          </a:solidFill>
        </p:spPr>
        <p:txBody>
          <a:bodyPr wrap="square" tIns="100800" anchor="t">
            <a:noAutofit/>
          </a:bodyPr>
          <a:lstStyle>
            <a:lvl1pPr marL="0" indent="0" algn="ctr">
              <a:buFont typeface="Arial" panose="020B0604020202020204" pitchFamily="34" charset="0"/>
              <a:buNone/>
              <a:defRPr sz="1400">
                <a:solidFill>
                  <a:schemeClr val="tx1"/>
                </a:solidFill>
              </a:defRPr>
            </a:lvl1pPr>
            <a:lvl2pPr marL="252000" indent="0">
              <a:buNone/>
              <a:defRPr/>
            </a:lvl2pPr>
            <a:lvl3pPr marL="468000" indent="0">
              <a:buNone/>
              <a:defRPr/>
            </a:lvl3pPr>
            <a:lvl4pPr marL="0" indent="0">
              <a:buNone/>
              <a:defRPr/>
            </a:lvl4pPr>
            <a:lvl5pPr marL="0" indent="0">
              <a:buNone/>
              <a:defRPr/>
            </a:lvl5pPr>
          </a:lstStyle>
          <a:p>
            <a:pPr lvl="0"/>
            <a:r>
              <a:rPr lang="en-US"/>
              <a:t>00/00/0000</a:t>
            </a:r>
            <a:endParaRPr lang="en-GB"/>
          </a:p>
        </p:txBody>
      </p:sp>
      <p:sp>
        <p:nvSpPr>
          <p:cNvPr id="2" name="Title">
            <a:extLst>
              <a:ext uri="{FF2B5EF4-FFF2-40B4-BE49-F238E27FC236}">
                <a16:creationId xmlns:a16="http://schemas.microsoft.com/office/drawing/2014/main" id="{6C6FFA94-4BEE-8EEE-C0F4-09D87008AF70}"/>
              </a:ext>
            </a:extLst>
          </p:cNvPr>
          <p:cNvSpPr>
            <a:spLocks noGrp="1"/>
          </p:cNvSpPr>
          <p:nvPr>
            <p:ph type="title" hasCustomPrompt="1"/>
          </p:nvPr>
        </p:nvSpPr>
        <p:spPr>
          <a:xfrm>
            <a:off x="646113" y="360000"/>
            <a:ext cx="7311241" cy="706347"/>
          </a:xfrm>
        </p:spPr>
        <p:txBody>
          <a:bodyPr wrap="square" anchor="t" anchorCtr="0">
            <a:spAutoFit/>
          </a:bodyPr>
          <a:lstStyle>
            <a:lvl1pPr>
              <a:lnSpc>
                <a:spcPct val="85000"/>
              </a:lnSpc>
              <a:defRPr sz="5400" b="0" baseline="0">
                <a:solidFill>
                  <a:schemeClr val="bg1"/>
                </a:solidFill>
              </a:defRPr>
            </a:lvl1pPr>
          </a:lstStyle>
          <a:p>
            <a:r>
              <a:rPr lang="en-GB" noProof="0"/>
              <a:t>Type slide title here</a:t>
            </a:r>
          </a:p>
        </p:txBody>
      </p:sp>
      <p:sp>
        <p:nvSpPr>
          <p:cNvPr id="56" name="Text Placeholder 55">
            <a:extLst>
              <a:ext uri="{FF2B5EF4-FFF2-40B4-BE49-F238E27FC236}">
                <a16:creationId xmlns:a16="http://schemas.microsoft.com/office/drawing/2014/main" id="{38D124C3-E59E-2566-710A-952701FAA416}"/>
              </a:ext>
            </a:extLst>
          </p:cNvPr>
          <p:cNvSpPr>
            <a:spLocks noGrp="1"/>
          </p:cNvSpPr>
          <p:nvPr>
            <p:ph type="body" sz="quarter" idx="14" hasCustomPrompt="1"/>
          </p:nvPr>
        </p:nvSpPr>
        <p:spPr>
          <a:xfrm>
            <a:off x="5599623" y="2107119"/>
            <a:ext cx="1622425" cy="602374"/>
          </a:xfrm>
          <a:custGeom>
            <a:avLst/>
            <a:gdLst>
              <a:gd name="connsiteX0" fmla="*/ 811213 w 1622425"/>
              <a:gd name="connsiteY0" fmla="*/ 0 h 602374"/>
              <a:gd name="connsiteX1" fmla="*/ 949983 w 1622425"/>
              <a:gd name="connsiteY1" fmla="*/ 210319 h 602374"/>
              <a:gd name="connsiteX2" fmla="*/ 1622425 w 1622425"/>
              <a:gd name="connsiteY2" fmla="*/ 210319 h 602374"/>
              <a:gd name="connsiteX3" fmla="*/ 1622425 w 1622425"/>
              <a:gd name="connsiteY3" fmla="*/ 602374 h 602374"/>
              <a:gd name="connsiteX4" fmla="*/ 0 w 1622425"/>
              <a:gd name="connsiteY4" fmla="*/ 602374 h 602374"/>
              <a:gd name="connsiteX5" fmla="*/ 0 w 1622425"/>
              <a:gd name="connsiteY5" fmla="*/ 210319 h 602374"/>
              <a:gd name="connsiteX6" fmla="*/ 672443 w 1622425"/>
              <a:gd name="connsiteY6" fmla="*/ 210319 h 602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22425" h="602374">
                <a:moveTo>
                  <a:pt x="811213" y="0"/>
                </a:moveTo>
                <a:lnTo>
                  <a:pt x="949983" y="210319"/>
                </a:lnTo>
                <a:lnTo>
                  <a:pt x="1622425" y="210319"/>
                </a:lnTo>
                <a:lnTo>
                  <a:pt x="1622425" y="602374"/>
                </a:lnTo>
                <a:lnTo>
                  <a:pt x="0" y="602374"/>
                </a:lnTo>
                <a:lnTo>
                  <a:pt x="0" y="210319"/>
                </a:lnTo>
                <a:lnTo>
                  <a:pt x="672443" y="210319"/>
                </a:lnTo>
                <a:close/>
              </a:path>
            </a:pathLst>
          </a:custGeom>
          <a:solidFill>
            <a:schemeClr val="accent4"/>
          </a:solidFill>
        </p:spPr>
        <p:txBody>
          <a:bodyPr wrap="square" tIns="234000" anchor="ctr">
            <a:noAutofit/>
          </a:bodyPr>
          <a:lstStyle>
            <a:lvl1pPr marL="0" indent="0" algn="ctr">
              <a:buNone/>
              <a:defRPr sz="1400">
                <a:solidFill>
                  <a:schemeClr val="bg1"/>
                </a:solidFill>
              </a:defRPr>
            </a:lvl1pPr>
            <a:lvl2pPr marL="252000" indent="0">
              <a:buNone/>
              <a:defRPr/>
            </a:lvl2pPr>
            <a:lvl3pPr marL="468000" indent="0">
              <a:buNone/>
              <a:defRPr/>
            </a:lvl3pPr>
            <a:lvl4pPr marL="0" indent="0">
              <a:buNone/>
              <a:defRPr/>
            </a:lvl4pPr>
            <a:lvl5pPr marL="0" indent="0">
              <a:buNone/>
              <a:defRPr/>
            </a:lvl5pPr>
          </a:lstStyle>
          <a:p>
            <a:pPr lvl="0"/>
            <a:r>
              <a:rPr lang="en-US"/>
              <a:t>00/00/0000</a:t>
            </a:r>
            <a:endParaRPr lang="en-GB"/>
          </a:p>
        </p:txBody>
      </p:sp>
      <p:sp>
        <p:nvSpPr>
          <p:cNvPr id="62" name="Text Placeholder 8">
            <a:extLst>
              <a:ext uri="{FF2B5EF4-FFF2-40B4-BE49-F238E27FC236}">
                <a16:creationId xmlns:a16="http://schemas.microsoft.com/office/drawing/2014/main" id="{11DD0C47-5DB0-1715-CF36-F8A0E86A99E2}"/>
              </a:ext>
            </a:extLst>
          </p:cNvPr>
          <p:cNvSpPr>
            <a:spLocks noGrp="1"/>
          </p:cNvSpPr>
          <p:nvPr>
            <p:ph type="body" sz="quarter" idx="28" hasCustomPrompt="1"/>
          </p:nvPr>
        </p:nvSpPr>
        <p:spPr>
          <a:xfrm>
            <a:off x="833239" y="2989316"/>
            <a:ext cx="1253933" cy="595145"/>
          </a:xfrm>
        </p:spPr>
        <p:txBody>
          <a:bodyPr/>
          <a:lstStyle>
            <a:lvl1pPr marL="0" indent="0">
              <a:buNone/>
              <a:defRPr sz="1400">
                <a:solidFill>
                  <a:schemeClr val="bg1"/>
                </a:solidFill>
              </a:defRPr>
            </a:lvl1pPr>
          </a:lstStyle>
          <a:p>
            <a:pPr lvl="0"/>
            <a:r>
              <a:rPr lang="en-GB"/>
              <a:t>Lorem ipsum </a:t>
            </a:r>
            <a:r>
              <a:rPr lang="en-GB" err="1"/>
              <a:t>dolor</a:t>
            </a:r>
            <a:r>
              <a:rPr lang="en-GB"/>
              <a:t> </a:t>
            </a:r>
            <a:r>
              <a:rPr lang="en-GB" err="1"/>
              <a:t>amet</a:t>
            </a:r>
            <a:r>
              <a:rPr lang="en-GB"/>
              <a:t>.</a:t>
            </a:r>
          </a:p>
        </p:txBody>
      </p:sp>
      <p:sp>
        <p:nvSpPr>
          <p:cNvPr id="69" name="Text Placeholder 8">
            <a:extLst>
              <a:ext uri="{FF2B5EF4-FFF2-40B4-BE49-F238E27FC236}">
                <a16:creationId xmlns:a16="http://schemas.microsoft.com/office/drawing/2014/main" id="{F608D599-8279-2747-D170-D0AE12D37600}"/>
              </a:ext>
            </a:extLst>
          </p:cNvPr>
          <p:cNvSpPr>
            <a:spLocks noGrp="1"/>
          </p:cNvSpPr>
          <p:nvPr>
            <p:ph type="body" sz="quarter" idx="29" hasCustomPrompt="1"/>
          </p:nvPr>
        </p:nvSpPr>
        <p:spPr>
          <a:xfrm>
            <a:off x="4134620" y="2989316"/>
            <a:ext cx="1253933" cy="595145"/>
          </a:xfrm>
        </p:spPr>
        <p:txBody>
          <a:bodyPr/>
          <a:lstStyle>
            <a:lvl1pPr marL="0" indent="0">
              <a:buNone/>
              <a:defRPr sz="1400">
                <a:solidFill>
                  <a:schemeClr val="bg1"/>
                </a:solidFill>
              </a:defRPr>
            </a:lvl1pPr>
          </a:lstStyle>
          <a:p>
            <a:pPr lvl="0"/>
            <a:r>
              <a:rPr lang="en-GB"/>
              <a:t>Lorem ipsum </a:t>
            </a:r>
            <a:r>
              <a:rPr lang="en-GB" err="1"/>
              <a:t>dolor</a:t>
            </a:r>
            <a:r>
              <a:rPr lang="en-GB"/>
              <a:t> </a:t>
            </a:r>
            <a:r>
              <a:rPr lang="en-GB" err="1"/>
              <a:t>amet</a:t>
            </a:r>
            <a:r>
              <a:rPr lang="en-GB"/>
              <a:t>.</a:t>
            </a:r>
          </a:p>
        </p:txBody>
      </p:sp>
      <p:sp>
        <p:nvSpPr>
          <p:cNvPr id="70" name="Text Placeholder 8">
            <a:extLst>
              <a:ext uri="{FF2B5EF4-FFF2-40B4-BE49-F238E27FC236}">
                <a16:creationId xmlns:a16="http://schemas.microsoft.com/office/drawing/2014/main" id="{CB26431E-9E0F-B8BC-6B19-741B579C0AB4}"/>
              </a:ext>
            </a:extLst>
          </p:cNvPr>
          <p:cNvSpPr>
            <a:spLocks noGrp="1"/>
          </p:cNvSpPr>
          <p:nvPr>
            <p:ph type="body" sz="quarter" idx="30" hasCustomPrompt="1"/>
          </p:nvPr>
        </p:nvSpPr>
        <p:spPr>
          <a:xfrm>
            <a:off x="2485371" y="1429887"/>
            <a:ext cx="1253933" cy="595145"/>
          </a:xfrm>
        </p:spPr>
        <p:txBody>
          <a:bodyPr anchor="b"/>
          <a:lstStyle>
            <a:lvl1pPr marL="0" indent="0">
              <a:buNone/>
              <a:defRPr sz="1400">
                <a:solidFill>
                  <a:schemeClr val="bg1"/>
                </a:solidFill>
              </a:defRPr>
            </a:lvl1pPr>
          </a:lstStyle>
          <a:p>
            <a:pPr lvl="0"/>
            <a:r>
              <a:rPr lang="en-GB"/>
              <a:t>Lorem ipsum </a:t>
            </a:r>
            <a:r>
              <a:rPr lang="en-GB" err="1"/>
              <a:t>dolor</a:t>
            </a:r>
            <a:r>
              <a:rPr lang="en-GB"/>
              <a:t> </a:t>
            </a:r>
            <a:r>
              <a:rPr lang="en-GB" err="1"/>
              <a:t>amet</a:t>
            </a:r>
            <a:r>
              <a:rPr lang="en-GB"/>
              <a:t>.</a:t>
            </a:r>
          </a:p>
        </p:txBody>
      </p:sp>
      <p:sp>
        <p:nvSpPr>
          <p:cNvPr id="71" name="Text Placeholder 8">
            <a:extLst>
              <a:ext uri="{FF2B5EF4-FFF2-40B4-BE49-F238E27FC236}">
                <a16:creationId xmlns:a16="http://schemas.microsoft.com/office/drawing/2014/main" id="{B369B657-5C49-85F7-008F-410EFECFDAF5}"/>
              </a:ext>
            </a:extLst>
          </p:cNvPr>
          <p:cNvSpPr>
            <a:spLocks noGrp="1"/>
          </p:cNvSpPr>
          <p:nvPr>
            <p:ph type="body" sz="quarter" idx="31" hasCustomPrompt="1"/>
          </p:nvPr>
        </p:nvSpPr>
        <p:spPr>
          <a:xfrm>
            <a:off x="5783869" y="1429887"/>
            <a:ext cx="1253933" cy="595145"/>
          </a:xfrm>
        </p:spPr>
        <p:txBody>
          <a:bodyPr anchor="b"/>
          <a:lstStyle>
            <a:lvl1pPr marL="0" indent="0">
              <a:buNone/>
              <a:defRPr sz="1400">
                <a:solidFill>
                  <a:schemeClr val="bg1"/>
                </a:solidFill>
              </a:defRPr>
            </a:lvl1pPr>
          </a:lstStyle>
          <a:p>
            <a:pPr lvl="0"/>
            <a:r>
              <a:rPr lang="en-GB"/>
              <a:t>Lorem ipsum </a:t>
            </a:r>
            <a:r>
              <a:rPr lang="en-GB" err="1"/>
              <a:t>dolor</a:t>
            </a:r>
            <a:r>
              <a:rPr lang="en-GB"/>
              <a:t> </a:t>
            </a:r>
            <a:r>
              <a:rPr lang="en-GB" err="1"/>
              <a:t>amet</a:t>
            </a:r>
            <a:r>
              <a:rPr lang="en-GB"/>
              <a:t>.</a:t>
            </a:r>
          </a:p>
        </p:txBody>
      </p:sp>
      <p:sp>
        <p:nvSpPr>
          <p:cNvPr id="82" name="Text Placeholder 8">
            <a:extLst>
              <a:ext uri="{FF2B5EF4-FFF2-40B4-BE49-F238E27FC236}">
                <a16:creationId xmlns:a16="http://schemas.microsoft.com/office/drawing/2014/main" id="{DB688304-E2CA-C351-F613-0AD61258FB96}"/>
              </a:ext>
            </a:extLst>
          </p:cNvPr>
          <p:cNvSpPr>
            <a:spLocks noGrp="1"/>
          </p:cNvSpPr>
          <p:nvPr>
            <p:ph type="body" sz="quarter" idx="32" hasCustomPrompt="1"/>
          </p:nvPr>
        </p:nvSpPr>
        <p:spPr>
          <a:xfrm>
            <a:off x="7437921" y="2989316"/>
            <a:ext cx="1253933" cy="595145"/>
          </a:xfrm>
        </p:spPr>
        <p:txBody>
          <a:bodyPr/>
          <a:lstStyle>
            <a:lvl1pPr marL="0" indent="0">
              <a:buNone/>
              <a:defRPr sz="1400">
                <a:solidFill>
                  <a:schemeClr val="bg1"/>
                </a:solidFill>
              </a:defRPr>
            </a:lvl1pPr>
          </a:lstStyle>
          <a:p>
            <a:pPr lvl="0"/>
            <a:r>
              <a:rPr lang="en-GB"/>
              <a:t>Lorem ipsum </a:t>
            </a:r>
            <a:r>
              <a:rPr lang="en-GB" err="1"/>
              <a:t>dolor</a:t>
            </a:r>
            <a:r>
              <a:rPr lang="en-GB"/>
              <a:t> </a:t>
            </a:r>
            <a:r>
              <a:rPr lang="en-GB" err="1"/>
              <a:t>amet</a:t>
            </a:r>
            <a:r>
              <a:rPr lang="en-GB"/>
              <a:t>.</a:t>
            </a:r>
          </a:p>
        </p:txBody>
      </p:sp>
      <p:sp>
        <p:nvSpPr>
          <p:cNvPr id="84" name="Text Placeholder 83">
            <a:extLst>
              <a:ext uri="{FF2B5EF4-FFF2-40B4-BE49-F238E27FC236}">
                <a16:creationId xmlns:a16="http://schemas.microsoft.com/office/drawing/2014/main" id="{A75778E1-1925-3090-A462-E401F7DD2060}"/>
              </a:ext>
            </a:extLst>
          </p:cNvPr>
          <p:cNvSpPr>
            <a:spLocks noGrp="1"/>
          </p:cNvSpPr>
          <p:nvPr>
            <p:ph type="body" sz="quarter" idx="34" hasCustomPrompt="1"/>
          </p:nvPr>
        </p:nvSpPr>
        <p:spPr>
          <a:xfrm>
            <a:off x="3950374" y="4832251"/>
            <a:ext cx="1622425" cy="602374"/>
          </a:xfrm>
          <a:custGeom>
            <a:avLst/>
            <a:gdLst>
              <a:gd name="connsiteX0" fmla="*/ 0 w 1622425"/>
              <a:gd name="connsiteY0" fmla="*/ 0 h 602374"/>
              <a:gd name="connsiteX1" fmla="*/ 1622425 w 1622425"/>
              <a:gd name="connsiteY1" fmla="*/ 0 h 602374"/>
              <a:gd name="connsiteX2" fmla="*/ 1622425 w 1622425"/>
              <a:gd name="connsiteY2" fmla="*/ 392055 h 602374"/>
              <a:gd name="connsiteX3" fmla="*/ 949983 w 1622425"/>
              <a:gd name="connsiteY3" fmla="*/ 392055 h 602374"/>
              <a:gd name="connsiteX4" fmla="*/ 811213 w 1622425"/>
              <a:gd name="connsiteY4" fmla="*/ 602374 h 602374"/>
              <a:gd name="connsiteX5" fmla="*/ 672443 w 1622425"/>
              <a:gd name="connsiteY5" fmla="*/ 392055 h 602374"/>
              <a:gd name="connsiteX6" fmla="*/ 0 w 1622425"/>
              <a:gd name="connsiteY6" fmla="*/ 392055 h 602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22425" h="602374">
                <a:moveTo>
                  <a:pt x="0" y="0"/>
                </a:moveTo>
                <a:lnTo>
                  <a:pt x="1622425" y="0"/>
                </a:lnTo>
                <a:lnTo>
                  <a:pt x="1622425" y="392055"/>
                </a:lnTo>
                <a:lnTo>
                  <a:pt x="949983" y="392055"/>
                </a:lnTo>
                <a:lnTo>
                  <a:pt x="811213" y="602374"/>
                </a:lnTo>
                <a:lnTo>
                  <a:pt x="672443" y="392055"/>
                </a:lnTo>
                <a:lnTo>
                  <a:pt x="0" y="392055"/>
                </a:lnTo>
                <a:close/>
              </a:path>
            </a:pathLst>
          </a:custGeom>
          <a:solidFill>
            <a:schemeClr val="accent3"/>
          </a:solidFill>
        </p:spPr>
        <p:txBody>
          <a:bodyPr wrap="square" tIns="100800" anchor="t">
            <a:noAutofit/>
          </a:bodyPr>
          <a:lstStyle>
            <a:lvl1pPr marL="0" indent="0" algn="ctr">
              <a:buNone/>
              <a:defRPr sz="1400">
                <a:solidFill>
                  <a:schemeClr val="bg1"/>
                </a:solidFill>
              </a:defRPr>
            </a:lvl1pPr>
            <a:lvl2pPr marL="252000" indent="0">
              <a:buNone/>
              <a:defRPr/>
            </a:lvl2pPr>
            <a:lvl3pPr marL="468000" indent="0">
              <a:buNone/>
              <a:defRPr/>
            </a:lvl3pPr>
            <a:lvl4pPr marL="0" indent="0">
              <a:buNone/>
              <a:defRPr/>
            </a:lvl4pPr>
            <a:lvl5pPr marL="0" indent="0">
              <a:buNone/>
              <a:defRPr/>
            </a:lvl5pPr>
          </a:lstStyle>
          <a:p>
            <a:pPr lvl="0"/>
            <a:r>
              <a:rPr lang="en-US"/>
              <a:t>00/00/000</a:t>
            </a:r>
            <a:endParaRPr lang="en-GB"/>
          </a:p>
        </p:txBody>
      </p:sp>
      <p:sp>
        <p:nvSpPr>
          <p:cNvPr id="85" name="Text Placeholder 84">
            <a:extLst>
              <a:ext uri="{FF2B5EF4-FFF2-40B4-BE49-F238E27FC236}">
                <a16:creationId xmlns:a16="http://schemas.microsoft.com/office/drawing/2014/main" id="{BECA8278-29A3-318E-4B20-0B0136DF795E}"/>
              </a:ext>
            </a:extLst>
          </p:cNvPr>
          <p:cNvSpPr>
            <a:spLocks noGrp="1"/>
          </p:cNvSpPr>
          <p:nvPr>
            <p:ph type="body" sz="quarter" idx="35" hasCustomPrompt="1"/>
          </p:nvPr>
        </p:nvSpPr>
        <p:spPr>
          <a:xfrm>
            <a:off x="2301125" y="4621933"/>
            <a:ext cx="1622425" cy="602374"/>
          </a:xfrm>
          <a:custGeom>
            <a:avLst/>
            <a:gdLst>
              <a:gd name="connsiteX0" fmla="*/ 811213 w 1622425"/>
              <a:gd name="connsiteY0" fmla="*/ 0 h 602374"/>
              <a:gd name="connsiteX1" fmla="*/ 949983 w 1622425"/>
              <a:gd name="connsiteY1" fmla="*/ 210319 h 602374"/>
              <a:gd name="connsiteX2" fmla="*/ 1622425 w 1622425"/>
              <a:gd name="connsiteY2" fmla="*/ 210319 h 602374"/>
              <a:gd name="connsiteX3" fmla="*/ 1622425 w 1622425"/>
              <a:gd name="connsiteY3" fmla="*/ 602374 h 602374"/>
              <a:gd name="connsiteX4" fmla="*/ 0 w 1622425"/>
              <a:gd name="connsiteY4" fmla="*/ 602374 h 602374"/>
              <a:gd name="connsiteX5" fmla="*/ 0 w 1622425"/>
              <a:gd name="connsiteY5" fmla="*/ 210319 h 602374"/>
              <a:gd name="connsiteX6" fmla="*/ 672443 w 1622425"/>
              <a:gd name="connsiteY6" fmla="*/ 210319 h 602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22425" h="602374">
                <a:moveTo>
                  <a:pt x="811213" y="0"/>
                </a:moveTo>
                <a:lnTo>
                  <a:pt x="949983" y="210319"/>
                </a:lnTo>
                <a:lnTo>
                  <a:pt x="1622425" y="210319"/>
                </a:lnTo>
                <a:lnTo>
                  <a:pt x="1622425" y="602374"/>
                </a:lnTo>
                <a:lnTo>
                  <a:pt x="0" y="602374"/>
                </a:lnTo>
                <a:lnTo>
                  <a:pt x="0" y="210319"/>
                </a:lnTo>
                <a:lnTo>
                  <a:pt x="672443" y="210319"/>
                </a:lnTo>
                <a:close/>
              </a:path>
            </a:pathLst>
          </a:custGeom>
          <a:solidFill>
            <a:schemeClr val="accent2"/>
          </a:solidFill>
        </p:spPr>
        <p:txBody>
          <a:bodyPr wrap="square" tIns="234000" anchor="ctr">
            <a:noAutofit/>
          </a:bodyPr>
          <a:lstStyle>
            <a:lvl1pPr marL="0" indent="0" algn="ctr">
              <a:buNone/>
              <a:defRPr sz="1400">
                <a:solidFill>
                  <a:schemeClr val="bg1"/>
                </a:solidFill>
              </a:defRPr>
            </a:lvl1pPr>
            <a:lvl2pPr marL="252000" indent="0">
              <a:buNone/>
              <a:defRPr/>
            </a:lvl2pPr>
            <a:lvl3pPr marL="468000" indent="0">
              <a:buNone/>
              <a:defRPr/>
            </a:lvl3pPr>
            <a:lvl4pPr marL="0" indent="0">
              <a:buNone/>
              <a:defRPr/>
            </a:lvl4pPr>
            <a:lvl5pPr marL="0" indent="0">
              <a:buNone/>
              <a:defRPr/>
            </a:lvl5pPr>
          </a:lstStyle>
          <a:p>
            <a:pPr lvl="0"/>
            <a:r>
              <a:rPr lang="en-US"/>
              <a:t>00/00/0000</a:t>
            </a:r>
            <a:endParaRPr lang="en-GB"/>
          </a:p>
        </p:txBody>
      </p:sp>
      <p:sp>
        <p:nvSpPr>
          <p:cNvPr id="86" name="Text Placeholder 85">
            <a:extLst>
              <a:ext uri="{FF2B5EF4-FFF2-40B4-BE49-F238E27FC236}">
                <a16:creationId xmlns:a16="http://schemas.microsoft.com/office/drawing/2014/main" id="{38A17316-DAE1-1876-37CC-4B907ADC8B5C}"/>
              </a:ext>
            </a:extLst>
          </p:cNvPr>
          <p:cNvSpPr>
            <a:spLocks noGrp="1"/>
          </p:cNvSpPr>
          <p:nvPr>
            <p:ph type="body" sz="quarter" idx="36" hasCustomPrompt="1"/>
          </p:nvPr>
        </p:nvSpPr>
        <p:spPr>
          <a:xfrm>
            <a:off x="646112" y="4832251"/>
            <a:ext cx="1628186" cy="602374"/>
          </a:xfrm>
          <a:custGeom>
            <a:avLst/>
            <a:gdLst>
              <a:gd name="connsiteX0" fmla="*/ 173355 w 1628186"/>
              <a:gd name="connsiteY0" fmla="*/ 0 h 602374"/>
              <a:gd name="connsiteX1" fmla="*/ 196028 w 1628186"/>
              <a:gd name="connsiteY1" fmla="*/ 0 h 602374"/>
              <a:gd name="connsiteX2" fmla="*/ 1628186 w 1628186"/>
              <a:gd name="connsiteY2" fmla="*/ 0 h 602374"/>
              <a:gd name="connsiteX3" fmla="*/ 1628186 w 1628186"/>
              <a:gd name="connsiteY3" fmla="*/ 392055 h 602374"/>
              <a:gd name="connsiteX4" fmla="*/ 959634 w 1628186"/>
              <a:gd name="connsiteY4" fmla="*/ 392055 h 602374"/>
              <a:gd name="connsiteX5" fmla="*/ 820864 w 1628186"/>
              <a:gd name="connsiteY5" fmla="*/ 602374 h 602374"/>
              <a:gd name="connsiteX6" fmla="*/ 682094 w 1628186"/>
              <a:gd name="connsiteY6" fmla="*/ 392055 h 602374"/>
              <a:gd name="connsiteX7" fmla="*/ 196038 w 1628186"/>
              <a:gd name="connsiteY7" fmla="*/ 392055 h 602374"/>
              <a:gd name="connsiteX8" fmla="*/ 196028 w 1628186"/>
              <a:gd name="connsiteY8" fmla="*/ 392056 h 602374"/>
              <a:gd name="connsiteX9" fmla="*/ 196018 w 1628186"/>
              <a:gd name="connsiteY9" fmla="*/ 392055 h 602374"/>
              <a:gd name="connsiteX10" fmla="*/ 173355 w 1628186"/>
              <a:gd name="connsiteY10" fmla="*/ 392055 h 602374"/>
              <a:gd name="connsiteX11" fmla="*/ 173355 w 1628186"/>
              <a:gd name="connsiteY11" fmla="*/ 389770 h 602374"/>
              <a:gd name="connsiteX12" fmla="*/ 156522 w 1628186"/>
              <a:gd name="connsiteY12" fmla="*/ 388074 h 602374"/>
              <a:gd name="connsiteX13" fmla="*/ 0 w 1628186"/>
              <a:gd name="connsiteY13" fmla="*/ 196028 h 602374"/>
              <a:gd name="connsiteX14" fmla="*/ 156522 w 1628186"/>
              <a:gd name="connsiteY14" fmla="*/ 3983 h 602374"/>
              <a:gd name="connsiteX15" fmla="*/ 173355 w 1628186"/>
              <a:gd name="connsiteY15" fmla="*/ 2286 h 602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628186" h="602374">
                <a:moveTo>
                  <a:pt x="173355" y="0"/>
                </a:moveTo>
                <a:lnTo>
                  <a:pt x="196028" y="0"/>
                </a:lnTo>
                <a:lnTo>
                  <a:pt x="1628186" y="0"/>
                </a:lnTo>
                <a:lnTo>
                  <a:pt x="1628186" y="392055"/>
                </a:lnTo>
                <a:lnTo>
                  <a:pt x="959634" y="392055"/>
                </a:lnTo>
                <a:lnTo>
                  <a:pt x="820864" y="602374"/>
                </a:lnTo>
                <a:lnTo>
                  <a:pt x="682094" y="392055"/>
                </a:lnTo>
                <a:lnTo>
                  <a:pt x="196038" y="392055"/>
                </a:lnTo>
                <a:lnTo>
                  <a:pt x="196028" y="392056"/>
                </a:lnTo>
                <a:lnTo>
                  <a:pt x="196018" y="392055"/>
                </a:lnTo>
                <a:lnTo>
                  <a:pt x="173355" y="392055"/>
                </a:lnTo>
                <a:lnTo>
                  <a:pt x="173355" y="389770"/>
                </a:lnTo>
                <a:lnTo>
                  <a:pt x="156522" y="388074"/>
                </a:lnTo>
                <a:cubicBezTo>
                  <a:pt x="67195" y="369795"/>
                  <a:pt x="0" y="290758"/>
                  <a:pt x="0" y="196028"/>
                </a:cubicBezTo>
                <a:cubicBezTo>
                  <a:pt x="0" y="101298"/>
                  <a:pt x="67195" y="22262"/>
                  <a:pt x="156522" y="3983"/>
                </a:cubicBezTo>
                <a:lnTo>
                  <a:pt x="173355" y="2286"/>
                </a:lnTo>
                <a:close/>
              </a:path>
            </a:pathLst>
          </a:custGeom>
          <a:solidFill>
            <a:schemeClr val="bg1"/>
          </a:solidFill>
        </p:spPr>
        <p:txBody>
          <a:bodyPr wrap="square" tIns="100800" anchor="t">
            <a:noAutofit/>
          </a:bodyPr>
          <a:lstStyle>
            <a:lvl1pPr marL="0" indent="0" algn="ctr">
              <a:buFont typeface="Arial" panose="020B0604020202020204" pitchFamily="34" charset="0"/>
              <a:buNone/>
              <a:defRPr sz="1400">
                <a:solidFill>
                  <a:schemeClr val="tx1"/>
                </a:solidFill>
              </a:defRPr>
            </a:lvl1pPr>
            <a:lvl2pPr marL="252000" indent="0">
              <a:buNone/>
              <a:defRPr/>
            </a:lvl2pPr>
            <a:lvl3pPr marL="468000" indent="0">
              <a:buNone/>
              <a:defRPr/>
            </a:lvl3pPr>
            <a:lvl4pPr marL="0" indent="0">
              <a:buNone/>
              <a:defRPr/>
            </a:lvl4pPr>
            <a:lvl5pPr marL="0" indent="0">
              <a:buNone/>
              <a:defRPr/>
            </a:lvl5pPr>
          </a:lstStyle>
          <a:p>
            <a:pPr lvl="0"/>
            <a:r>
              <a:rPr lang="en-US"/>
              <a:t>00/00/0000</a:t>
            </a:r>
            <a:endParaRPr lang="en-GB"/>
          </a:p>
        </p:txBody>
      </p:sp>
      <p:sp>
        <p:nvSpPr>
          <p:cNvPr id="87" name="Text Placeholder 86">
            <a:extLst>
              <a:ext uri="{FF2B5EF4-FFF2-40B4-BE49-F238E27FC236}">
                <a16:creationId xmlns:a16="http://schemas.microsoft.com/office/drawing/2014/main" id="{0A2D577F-7558-87F9-84B4-F8765800B86C}"/>
              </a:ext>
            </a:extLst>
          </p:cNvPr>
          <p:cNvSpPr>
            <a:spLocks noGrp="1"/>
          </p:cNvSpPr>
          <p:nvPr>
            <p:ph type="body" sz="quarter" idx="37" hasCustomPrompt="1"/>
          </p:nvPr>
        </p:nvSpPr>
        <p:spPr>
          <a:xfrm>
            <a:off x="5599623" y="4621933"/>
            <a:ext cx="1622425" cy="602374"/>
          </a:xfrm>
          <a:custGeom>
            <a:avLst/>
            <a:gdLst>
              <a:gd name="connsiteX0" fmla="*/ 811213 w 1622425"/>
              <a:gd name="connsiteY0" fmla="*/ 0 h 602374"/>
              <a:gd name="connsiteX1" fmla="*/ 949983 w 1622425"/>
              <a:gd name="connsiteY1" fmla="*/ 210319 h 602374"/>
              <a:gd name="connsiteX2" fmla="*/ 1622425 w 1622425"/>
              <a:gd name="connsiteY2" fmla="*/ 210319 h 602374"/>
              <a:gd name="connsiteX3" fmla="*/ 1622425 w 1622425"/>
              <a:gd name="connsiteY3" fmla="*/ 602374 h 602374"/>
              <a:gd name="connsiteX4" fmla="*/ 0 w 1622425"/>
              <a:gd name="connsiteY4" fmla="*/ 602374 h 602374"/>
              <a:gd name="connsiteX5" fmla="*/ 0 w 1622425"/>
              <a:gd name="connsiteY5" fmla="*/ 210319 h 602374"/>
              <a:gd name="connsiteX6" fmla="*/ 672443 w 1622425"/>
              <a:gd name="connsiteY6" fmla="*/ 210319 h 602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22425" h="602374">
                <a:moveTo>
                  <a:pt x="811213" y="0"/>
                </a:moveTo>
                <a:lnTo>
                  <a:pt x="949983" y="210319"/>
                </a:lnTo>
                <a:lnTo>
                  <a:pt x="1622425" y="210319"/>
                </a:lnTo>
                <a:lnTo>
                  <a:pt x="1622425" y="602374"/>
                </a:lnTo>
                <a:lnTo>
                  <a:pt x="0" y="602374"/>
                </a:lnTo>
                <a:lnTo>
                  <a:pt x="0" y="210319"/>
                </a:lnTo>
                <a:lnTo>
                  <a:pt x="672443" y="210319"/>
                </a:lnTo>
                <a:close/>
              </a:path>
            </a:pathLst>
          </a:custGeom>
          <a:solidFill>
            <a:schemeClr val="accent4"/>
          </a:solidFill>
        </p:spPr>
        <p:txBody>
          <a:bodyPr wrap="square" tIns="234000" anchor="ctr">
            <a:noAutofit/>
          </a:bodyPr>
          <a:lstStyle>
            <a:lvl1pPr marL="0" indent="0" algn="ctr">
              <a:buNone/>
              <a:defRPr sz="1400">
                <a:solidFill>
                  <a:schemeClr val="bg1"/>
                </a:solidFill>
              </a:defRPr>
            </a:lvl1pPr>
            <a:lvl2pPr marL="252000" indent="0">
              <a:buNone/>
              <a:defRPr/>
            </a:lvl2pPr>
            <a:lvl3pPr marL="468000" indent="0">
              <a:buNone/>
              <a:defRPr/>
            </a:lvl3pPr>
            <a:lvl4pPr marL="0" indent="0">
              <a:buNone/>
              <a:defRPr/>
            </a:lvl4pPr>
            <a:lvl5pPr marL="0" indent="0">
              <a:buNone/>
              <a:defRPr/>
            </a:lvl5pPr>
          </a:lstStyle>
          <a:p>
            <a:pPr lvl="0"/>
            <a:r>
              <a:rPr lang="en-US"/>
              <a:t>00/00/0000</a:t>
            </a:r>
            <a:endParaRPr lang="en-GB"/>
          </a:p>
        </p:txBody>
      </p:sp>
      <p:sp>
        <p:nvSpPr>
          <p:cNvPr id="88" name="Text Placeholder 8">
            <a:extLst>
              <a:ext uri="{FF2B5EF4-FFF2-40B4-BE49-F238E27FC236}">
                <a16:creationId xmlns:a16="http://schemas.microsoft.com/office/drawing/2014/main" id="{62376E5E-B39F-FB69-4BA6-19204B66FC63}"/>
              </a:ext>
            </a:extLst>
          </p:cNvPr>
          <p:cNvSpPr>
            <a:spLocks noGrp="1"/>
          </p:cNvSpPr>
          <p:nvPr>
            <p:ph type="body" sz="quarter" idx="38" hasCustomPrompt="1"/>
          </p:nvPr>
        </p:nvSpPr>
        <p:spPr>
          <a:xfrm>
            <a:off x="833239" y="5504130"/>
            <a:ext cx="1253933" cy="595145"/>
          </a:xfrm>
        </p:spPr>
        <p:txBody>
          <a:bodyPr/>
          <a:lstStyle>
            <a:lvl1pPr marL="0" indent="0">
              <a:buNone/>
              <a:defRPr sz="1400">
                <a:solidFill>
                  <a:schemeClr val="bg1"/>
                </a:solidFill>
              </a:defRPr>
            </a:lvl1pPr>
          </a:lstStyle>
          <a:p>
            <a:pPr lvl="0"/>
            <a:r>
              <a:rPr lang="en-GB"/>
              <a:t>Lorem ipsum </a:t>
            </a:r>
            <a:r>
              <a:rPr lang="en-GB" err="1"/>
              <a:t>dolor</a:t>
            </a:r>
            <a:r>
              <a:rPr lang="en-GB"/>
              <a:t> </a:t>
            </a:r>
            <a:r>
              <a:rPr lang="en-GB" err="1"/>
              <a:t>amet</a:t>
            </a:r>
            <a:r>
              <a:rPr lang="en-GB"/>
              <a:t>.</a:t>
            </a:r>
          </a:p>
        </p:txBody>
      </p:sp>
      <p:sp>
        <p:nvSpPr>
          <p:cNvPr id="89" name="Text Placeholder 8">
            <a:extLst>
              <a:ext uri="{FF2B5EF4-FFF2-40B4-BE49-F238E27FC236}">
                <a16:creationId xmlns:a16="http://schemas.microsoft.com/office/drawing/2014/main" id="{4F5A92AB-7351-39EA-C00D-517E7CBCAA3C}"/>
              </a:ext>
            </a:extLst>
          </p:cNvPr>
          <p:cNvSpPr>
            <a:spLocks noGrp="1"/>
          </p:cNvSpPr>
          <p:nvPr>
            <p:ph type="body" sz="quarter" idx="39" hasCustomPrompt="1"/>
          </p:nvPr>
        </p:nvSpPr>
        <p:spPr>
          <a:xfrm>
            <a:off x="4134620" y="5504130"/>
            <a:ext cx="1253933" cy="595145"/>
          </a:xfrm>
        </p:spPr>
        <p:txBody>
          <a:bodyPr/>
          <a:lstStyle>
            <a:lvl1pPr marL="0" indent="0">
              <a:buNone/>
              <a:defRPr sz="1400">
                <a:solidFill>
                  <a:schemeClr val="bg1"/>
                </a:solidFill>
              </a:defRPr>
            </a:lvl1pPr>
          </a:lstStyle>
          <a:p>
            <a:pPr lvl="0"/>
            <a:r>
              <a:rPr lang="en-GB"/>
              <a:t>Lorem ipsum </a:t>
            </a:r>
            <a:r>
              <a:rPr lang="en-GB" err="1"/>
              <a:t>dolor</a:t>
            </a:r>
            <a:r>
              <a:rPr lang="en-GB"/>
              <a:t> </a:t>
            </a:r>
            <a:r>
              <a:rPr lang="en-GB" err="1"/>
              <a:t>amet</a:t>
            </a:r>
            <a:r>
              <a:rPr lang="en-GB"/>
              <a:t>.</a:t>
            </a:r>
          </a:p>
        </p:txBody>
      </p:sp>
      <p:sp>
        <p:nvSpPr>
          <p:cNvPr id="90" name="Text Placeholder 8">
            <a:extLst>
              <a:ext uri="{FF2B5EF4-FFF2-40B4-BE49-F238E27FC236}">
                <a16:creationId xmlns:a16="http://schemas.microsoft.com/office/drawing/2014/main" id="{B824F886-010D-266C-0F18-202A853FE5EE}"/>
              </a:ext>
            </a:extLst>
          </p:cNvPr>
          <p:cNvSpPr>
            <a:spLocks noGrp="1"/>
          </p:cNvSpPr>
          <p:nvPr>
            <p:ph type="body" sz="quarter" idx="40" hasCustomPrompt="1"/>
          </p:nvPr>
        </p:nvSpPr>
        <p:spPr>
          <a:xfrm>
            <a:off x="2485371" y="3944701"/>
            <a:ext cx="1253933" cy="595145"/>
          </a:xfrm>
        </p:spPr>
        <p:txBody>
          <a:bodyPr anchor="b"/>
          <a:lstStyle>
            <a:lvl1pPr marL="0" indent="0">
              <a:buNone/>
              <a:defRPr sz="1400">
                <a:solidFill>
                  <a:schemeClr val="bg1"/>
                </a:solidFill>
              </a:defRPr>
            </a:lvl1pPr>
          </a:lstStyle>
          <a:p>
            <a:pPr lvl="0"/>
            <a:r>
              <a:rPr lang="en-GB"/>
              <a:t>Lorem ipsum </a:t>
            </a:r>
            <a:r>
              <a:rPr lang="en-GB" err="1"/>
              <a:t>dolor</a:t>
            </a:r>
            <a:r>
              <a:rPr lang="en-GB"/>
              <a:t> </a:t>
            </a:r>
            <a:r>
              <a:rPr lang="en-GB" err="1"/>
              <a:t>amet</a:t>
            </a:r>
            <a:r>
              <a:rPr lang="en-GB"/>
              <a:t>.</a:t>
            </a:r>
          </a:p>
        </p:txBody>
      </p:sp>
      <p:sp>
        <p:nvSpPr>
          <p:cNvPr id="91" name="Text Placeholder 8">
            <a:extLst>
              <a:ext uri="{FF2B5EF4-FFF2-40B4-BE49-F238E27FC236}">
                <a16:creationId xmlns:a16="http://schemas.microsoft.com/office/drawing/2014/main" id="{0077F3C2-7EAB-FF08-DBBE-244E1DBCEA9F}"/>
              </a:ext>
            </a:extLst>
          </p:cNvPr>
          <p:cNvSpPr>
            <a:spLocks noGrp="1"/>
          </p:cNvSpPr>
          <p:nvPr>
            <p:ph type="body" sz="quarter" idx="41" hasCustomPrompt="1"/>
          </p:nvPr>
        </p:nvSpPr>
        <p:spPr>
          <a:xfrm>
            <a:off x="5783869" y="3944701"/>
            <a:ext cx="1253933" cy="595145"/>
          </a:xfrm>
        </p:spPr>
        <p:txBody>
          <a:bodyPr anchor="b"/>
          <a:lstStyle>
            <a:lvl1pPr marL="0" indent="0">
              <a:buNone/>
              <a:defRPr sz="1400">
                <a:solidFill>
                  <a:schemeClr val="bg1"/>
                </a:solidFill>
              </a:defRPr>
            </a:lvl1pPr>
          </a:lstStyle>
          <a:p>
            <a:pPr lvl="0"/>
            <a:r>
              <a:rPr lang="en-GB"/>
              <a:t>Lorem ipsum </a:t>
            </a:r>
            <a:r>
              <a:rPr lang="en-GB" err="1"/>
              <a:t>dolor</a:t>
            </a:r>
            <a:r>
              <a:rPr lang="en-GB"/>
              <a:t> </a:t>
            </a:r>
            <a:r>
              <a:rPr lang="en-GB" err="1"/>
              <a:t>amet</a:t>
            </a:r>
            <a:r>
              <a:rPr lang="en-GB"/>
              <a:t>.</a:t>
            </a:r>
          </a:p>
        </p:txBody>
      </p:sp>
      <p:sp>
        <p:nvSpPr>
          <p:cNvPr id="92" name="Text Placeholder 8">
            <a:extLst>
              <a:ext uri="{FF2B5EF4-FFF2-40B4-BE49-F238E27FC236}">
                <a16:creationId xmlns:a16="http://schemas.microsoft.com/office/drawing/2014/main" id="{5A5A9896-9606-C820-FBE3-86520F15EE0C}"/>
              </a:ext>
            </a:extLst>
          </p:cNvPr>
          <p:cNvSpPr>
            <a:spLocks noGrp="1"/>
          </p:cNvSpPr>
          <p:nvPr>
            <p:ph type="body" sz="quarter" idx="42" hasCustomPrompt="1"/>
          </p:nvPr>
        </p:nvSpPr>
        <p:spPr>
          <a:xfrm>
            <a:off x="7437921" y="5504130"/>
            <a:ext cx="1253933" cy="595145"/>
          </a:xfrm>
        </p:spPr>
        <p:txBody>
          <a:bodyPr/>
          <a:lstStyle>
            <a:lvl1pPr marL="0" indent="0">
              <a:buNone/>
              <a:defRPr sz="1400">
                <a:solidFill>
                  <a:schemeClr val="bg1"/>
                </a:solidFill>
              </a:defRPr>
            </a:lvl1pPr>
          </a:lstStyle>
          <a:p>
            <a:pPr lvl="0"/>
            <a:r>
              <a:rPr lang="en-GB"/>
              <a:t>Lorem ipsum </a:t>
            </a:r>
            <a:r>
              <a:rPr lang="en-GB" err="1"/>
              <a:t>dolor</a:t>
            </a:r>
            <a:r>
              <a:rPr lang="en-GB"/>
              <a:t> </a:t>
            </a:r>
            <a:r>
              <a:rPr lang="en-GB" err="1"/>
              <a:t>amet</a:t>
            </a:r>
            <a:r>
              <a:rPr lang="en-GB"/>
              <a:t>.</a:t>
            </a:r>
          </a:p>
        </p:txBody>
      </p:sp>
      <p:sp>
        <p:nvSpPr>
          <p:cNvPr id="93" name="Text Placeholder 92">
            <a:extLst>
              <a:ext uri="{FF2B5EF4-FFF2-40B4-BE49-F238E27FC236}">
                <a16:creationId xmlns:a16="http://schemas.microsoft.com/office/drawing/2014/main" id="{FC9FAB4D-AAA2-1006-40CB-EF5208A91B44}"/>
              </a:ext>
            </a:extLst>
          </p:cNvPr>
          <p:cNvSpPr>
            <a:spLocks noGrp="1"/>
          </p:cNvSpPr>
          <p:nvPr>
            <p:ph type="body" sz="quarter" idx="43" hasCustomPrompt="1"/>
          </p:nvPr>
        </p:nvSpPr>
        <p:spPr>
          <a:xfrm>
            <a:off x="7248872" y="4832251"/>
            <a:ext cx="1622425" cy="602374"/>
          </a:xfrm>
          <a:custGeom>
            <a:avLst/>
            <a:gdLst>
              <a:gd name="connsiteX0" fmla="*/ 0 w 1622425"/>
              <a:gd name="connsiteY0" fmla="*/ 0 h 602374"/>
              <a:gd name="connsiteX1" fmla="*/ 1622425 w 1622425"/>
              <a:gd name="connsiteY1" fmla="*/ 0 h 602374"/>
              <a:gd name="connsiteX2" fmla="*/ 1622425 w 1622425"/>
              <a:gd name="connsiteY2" fmla="*/ 392055 h 602374"/>
              <a:gd name="connsiteX3" fmla="*/ 949983 w 1622425"/>
              <a:gd name="connsiteY3" fmla="*/ 392055 h 602374"/>
              <a:gd name="connsiteX4" fmla="*/ 811213 w 1622425"/>
              <a:gd name="connsiteY4" fmla="*/ 602374 h 602374"/>
              <a:gd name="connsiteX5" fmla="*/ 672443 w 1622425"/>
              <a:gd name="connsiteY5" fmla="*/ 392055 h 602374"/>
              <a:gd name="connsiteX6" fmla="*/ 0 w 1622425"/>
              <a:gd name="connsiteY6" fmla="*/ 392055 h 602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22425" h="602374">
                <a:moveTo>
                  <a:pt x="0" y="0"/>
                </a:moveTo>
                <a:lnTo>
                  <a:pt x="1622425" y="0"/>
                </a:lnTo>
                <a:lnTo>
                  <a:pt x="1622425" y="392055"/>
                </a:lnTo>
                <a:lnTo>
                  <a:pt x="949983" y="392055"/>
                </a:lnTo>
                <a:lnTo>
                  <a:pt x="811213" y="602374"/>
                </a:lnTo>
                <a:lnTo>
                  <a:pt x="672443" y="392055"/>
                </a:lnTo>
                <a:lnTo>
                  <a:pt x="0" y="392055"/>
                </a:lnTo>
                <a:close/>
              </a:path>
            </a:pathLst>
          </a:custGeom>
          <a:solidFill>
            <a:schemeClr val="accent5"/>
          </a:solidFill>
        </p:spPr>
        <p:txBody>
          <a:bodyPr wrap="square" tIns="100800" anchor="t">
            <a:noAutofit/>
          </a:bodyPr>
          <a:lstStyle>
            <a:lvl1pPr marL="0" indent="0" algn="ctr">
              <a:buNone/>
              <a:defRPr sz="1400">
                <a:solidFill>
                  <a:schemeClr val="bg1"/>
                </a:solidFill>
              </a:defRPr>
            </a:lvl1pPr>
            <a:lvl2pPr marL="252000" indent="0">
              <a:buNone/>
              <a:defRPr/>
            </a:lvl2pPr>
            <a:lvl3pPr marL="468000" indent="0">
              <a:buNone/>
              <a:defRPr/>
            </a:lvl3pPr>
            <a:lvl4pPr marL="0" indent="0">
              <a:buNone/>
              <a:defRPr/>
            </a:lvl4pPr>
            <a:lvl5pPr marL="0" indent="0">
              <a:buNone/>
              <a:defRPr/>
            </a:lvl5pPr>
          </a:lstStyle>
          <a:p>
            <a:pPr lvl="0"/>
            <a:r>
              <a:rPr lang="en-US"/>
              <a:t>00/00/000</a:t>
            </a:r>
            <a:endParaRPr lang="en-GB"/>
          </a:p>
        </p:txBody>
      </p:sp>
      <p:sp>
        <p:nvSpPr>
          <p:cNvPr id="97" name="Text Placeholder 8">
            <a:extLst>
              <a:ext uri="{FF2B5EF4-FFF2-40B4-BE49-F238E27FC236}">
                <a16:creationId xmlns:a16="http://schemas.microsoft.com/office/drawing/2014/main" id="{5592020B-4552-9489-DBC0-BD1B935C9AB5}"/>
              </a:ext>
            </a:extLst>
          </p:cNvPr>
          <p:cNvSpPr>
            <a:spLocks noGrp="1"/>
          </p:cNvSpPr>
          <p:nvPr>
            <p:ph type="body" sz="quarter" idx="44" hasCustomPrompt="1"/>
          </p:nvPr>
        </p:nvSpPr>
        <p:spPr>
          <a:xfrm>
            <a:off x="9094850" y="3944701"/>
            <a:ext cx="1253933" cy="595145"/>
          </a:xfrm>
        </p:spPr>
        <p:txBody>
          <a:bodyPr anchor="b"/>
          <a:lstStyle>
            <a:lvl1pPr marL="0" indent="0">
              <a:buNone/>
              <a:defRPr sz="1400">
                <a:solidFill>
                  <a:schemeClr val="bg1"/>
                </a:solidFill>
              </a:defRPr>
            </a:lvl1pPr>
          </a:lstStyle>
          <a:p>
            <a:pPr lvl="0"/>
            <a:r>
              <a:rPr lang="en-GB"/>
              <a:t>Lorem ipsum </a:t>
            </a:r>
            <a:r>
              <a:rPr lang="en-GB" err="1"/>
              <a:t>dolor</a:t>
            </a:r>
            <a:r>
              <a:rPr lang="en-GB"/>
              <a:t> </a:t>
            </a:r>
            <a:r>
              <a:rPr lang="en-GB" err="1"/>
              <a:t>amet</a:t>
            </a:r>
            <a:r>
              <a:rPr lang="en-GB"/>
              <a:t>.</a:t>
            </a:r>
          </a:p>
        </p:txBody>
      </p:sp>
      <p:sp>
        <p:nvSpPr>
          <p:cNvPr id="5" name="Rectangle 4">
            <a:extLst>
              <a:ext uri="{FF2B5EF4-FFF2-40B4-BE49-F238E27FC236}">
                <a16:creationId xmlns:a16="http://schemas.microsoft.com/office/drawing/2014/main" id="{4D952ADB-501D-4A95-3E84-5B39095E5E6B}"/>
              </a:ext>
            </a:extLst>
          </p:cNvPr>
          <p:cNvSpPr/>
          <p:nvPr userDrawn="1"/>
        </p:nvSpPr>
        <p:spPr>
          <a:xfrm>
            <a:off x="0" y="0"/>
            <a:ext cx="143775" cy="6858000"/>
          </a:xfrm>
          <a:prstGeom prst="rect">
            <a:avLst/>
          </a:prstGeom>
          <a:solidFill>
            <a:srgbClr val="AFD3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kkurat LL Light" panose="020B0404020101010102" pitchFamily="34" charset="-126"/>
              <a:ea typeface="+mn-ea"/>
              <a:cs typeface="+mn-cs"/>
            </a:endParaRPr>
          </a:p>
        </p:txBody>
      </p:sp>
      <p:sp>
        <p:nvSpPr>
          <p:cNvPr id="6" name="TextBox 5">
            <a:extLst>
              <a:ext uri="{FF2B5EF4-FFF2-40B4-BE49-F238E27FC236}">
                <a16:creationId xmlns:a16="http://schemas.microsoft.com/office/drawing/2014/main" id="{A7E05090-58EF-5DF1-B74E-53534662096A}"/>
              </a:ext>
            </a:extLst>
          </p:cNvPr>
          <p:cNvSpPr txBox="1"/>
          <p:nvPr userDrawn="1"/>
        </p:nvSpPr>
        <p:spPr>
          <a:xfrm>
            <a:off x="11374074" y="6482272"/>
            <a:ext cx="711200" cy="276999"/>
          </a:xfrm>
          <a:prstGeom prst="rect">
            <a:avLst/>
          </a:prstGeom>
          <a:noFill/>
        </p:spPr>
        <p:txBody>
          <a:bodyPr wrap="square">
            <a:spAutoFit/>
          </a:bodyPr>
          <a:lstStyle/>
          <a:p>
            <a:pPr algn="r"/>
            <a:fld id="{3BDE516C-3F92-4BBF-8982-23C2FBFA20B2}" type="slidenum">
              <a:rPr lang="en-GB" sz="1200" b="0" i="0" kern="1200" smtClean="0">
                <a:solidFill>
                  <a:schemeClr val="bg1"/>
                </a:solidFill>
                <a:latin typeface="Impact" panose="020B0806030902050204" pitchFamily="34" charset="0"/>
                <a:ea typeface="Akkurat LL Light" panose="020B0404020101010102" pitchFamily="34" charset="-126"/>
                <a:cs typeface="Akkurat LL Light" panose="020B0404020101010102" pitchFamily="34" charset="-126"/>
              </a:rPr>
              <a:pPr algn="r"/>
              <a:t>‹#›</a:t>
            </a:fld>
            <a:endParaRPr lang="en-US" sz="1200">
              <a:solidFill>
                <a:schemeClr val="bg1"/>
              </a:solidFill>
            </a:endParaRPr>
          </a:p>
        </p:txBody>
      </p:sp>
      <p:cxnSp>
        <p:nvCxnSpPr>
          <p:cNvPr id="7" name="Straight Connector 6">
            <a:extLst>
              <a:ext uri="{FF2B5EF4-FFF2-40B4-BE49-F238E27FC236}">
                <a16:creationId xmlns:a16="http://schemas.microsoft.com/office/drawing/2014/main" id="{457C5EBA-1409-F5DB-D80E-5040400EB6AE}"/>
              </a:ext>
            </a:extLst>
          </p:cNvPr>
          <p:cNvCxnSpPr/>
          <p:nvPr userDrawn="1"/>
        </p:nvCxnSpPr>
        <p:spPr>
          <a:xfrm flipH="1">
            <a:off x="11567337" y="6611667"/>
            <a:ext cx="164804" cy="0"/>
          </a:xfrm>
          <a:prstGeom prst="line">
            <a:avLst/>
          </a:prstGeom>
          <a:ln w="63500" cap="rnd">
            <a:solidFill>
              <a:schemeClr val="bg1"/>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46157039"/>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meline - Light">
    <p:bg>
      <p:bgPr>
        <a:solidFill>
          <a:schemeClr val="bg1"/>
        </a:solidFill>
        <a:effectLst/>
      </p:bgPr>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6C6FFA94-4BEE-8EEE-C0F4-09D87008AF70}"/>
              </a:ext>
            </a:extLst>
          </p:cNvPr>
          <p:cNvSpPr>
            <a:spLocks noGrp="1"/>
          </p:cNvSpPr>
          <p:nvPr>
            <p:ph type="title" hasCustomPrompt="1"/>
          </p:nvPr>
        </p:nvSpPr>
        <p:spPr>
          <a:xfrm>
            <a:off x="646113" y="360000"/>
            <a:ext cx="7311241" cy="706347"/>
          </a:xfrm>
        </p:spPr>
        <p:txBody>
          <a:bodyPr wrap="square" anchor="t" anchorCtr="0">
            <a:spAutoFit/>
          </a:bodyPr>
          <a:lstStyle>
            <a:lvl1pPr>
              <a:lnSpc>
                <a:spcPct val="85000"/>
              </a:lnSpc>
              <a:defRPr sz="5400" b="0" baseline="0">
                <a:solidFill>
                  <a:schemeClr val="tx1"/>
                </a:solidFill>
              </a:defRPr>
            </a:lvl1pPr>
          </a:lstStyle>
          <a:p>
            <a:r>
              <a:rPr lang="en-GB" noProof="0"/>
              <a:t>Type slide title here</a:t>
            </a:r>
          </a:p>
        </p:txBody>
      </p:sp>
      <p:sp>
        <p:nvSpPr>
          <p:cNvPr id="3" name="Rectangle 2">
            <a:extLst>
              <a:ext uri="{FF2B5EF4-FFF2-40B4-BE49-F238E27FC236}">
                <a16:creationId xmlns:a16="http://schemas.microsoft.com/office/drawing/2014/main" id="{C03F10DC-D0E0-4E06-8021-C47475CF21EA}"/>
              </a:ext>
            </a:extLst>
          </p:cNvPr>
          <p:cNvSpPr/>
          <p:nvPr userDrawn="1"/>
        </p:nvSpPr>
        <p:spPr>
          <a:xfrm>
            <a:off x="0" y="0"/>
            <a:ext cx="143775"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6A52"/>
              </a:solidFill>
              <a:effectLst/>
              <a:uLnTx/>
              <a:uFillTx/>
              <a:latin typeface="Akkurat LL Light" panose="020B0404020101010102" pitchFamily="34" charset="-126"/>
              <a:ea typeface="+mn-ea"/>
              <a:cs typeface="+mn-cs"/>
            </a:endParaRPr>
          </a:p>
        </p:txBody>
      </p:sp>
      <p:pic>
        <p:nvPicPr>
          <p:cNvPr id="4" name="Picture 3" descr="Icon&#10;&#10;Description automatically generated">
            <a:extLst>
              <a:ext uri="{FF2B5EF4-FFF2-40B4-BE49-F238E27FC236}">
                <a16:creationId xmlns:a16="http://schemas.microsoft.com/office/drawing/2014/main" id="{497E2AE5-CF14-C4A5-AA23-8E44C12F6F0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258327" y="386377"/>
            <a:ext cx="294661" cy="294661"/>
          </a:xfrm>
          <a:prstGeom prst="rect">
            <a:avLst/>
          </a:prstGeom>
        </p:spPr>
      </p:pic>
      <p:sp>
        <p:nvSpPr>
          <p:cNvPr id="60" name="Text Placeholder 8">
            <a:extLst>
              <a:ext uri="{FF2B5EF4-FFF2-40B4-BE49-F238E27FC236}">
                <a16:creationId xmlns:a16="http://schemas.microsoft.com/office/drawing/2014/main" id="{B8221B33-0786-5494-B5BA-BB9455E21251}"/>
              </a:ext>
            </a:extLst>
          </p:cNvPr>
          <p:cNvSpPr>
            <a:spLocks noGrp="1"/>
          </p:cNvSpPr>
          <p:nvPr>
            <p:ph type="body" sz="quarter" idx="30" hasCustomPrompt="1"/>
          </p:nvPr>
        </p:nvSpPr>
        <p:spPr>
          <a:xfrm>
            <a:off x="646113" y="2343288"/>
            <a:ext cx="1253933" cy="595145"/>
          </a:xfrm>
        </p:spPr>
        <p:txBody>
          <a:bodyPr anchor="b"/>
          <a:lstStyle>
            <a:lvl1pPr marL="0" indent="0">
              <a:buNone/>
              <a:defRPr sz="1400">
                <a:solidFill>
                  <a:schemeClr val="tx1"/>
                </a:solidFill>
              </a:defRPr>
            </a:lvl1pPr>
          </a:lstStyle>
          <a:p>
            <a:pPr lvl="0"/>
            <a:r>
              <a:rPr lang="da-DK"/>
              <a:t>Lorem ipsum dolor sit amet</a:t>
            </a:r>
          </a:p>
        </p:txBody>
      </p:sp>
      <p:sp>
        <p:nvSpPr>
          <p:cNvPr id="63" name="Text Placeholder 8">
            <a:extLst>
              <a:ext uri="{FF2B5EF4-FFF2-40B4-BE49-F238E27FC236}">
                <a16:creationId xmlns:a16="http://schemas.microsoft.com/office/drawing/2014/main" id="{13EB6028-6A16-9262-6139-45E587E48990}"/>
              </a:ext>
            </a:extLst>
          </p:cNvPr>
          <p:cNvSpPr>
            <a:spLocks noGrp="1"/>
          </p:cNvSpPr>
          <p:nvPr>
            <p:ph type="body" sz="quarter" idx="31" hasCustomPrompt="1"/>
          </p:nvPr>
        </p:nvSpPr>
        <p:spPr>
          <a:xfrm>
            <a:off x="9531713" y="2343288"/>
            <a:ext cx="1253933" cy="595145"/>
          </a:xfrm>
        </p:spPr>
        <p:txBody>
          <a:bodyPr anchor="b"/>
          <a:lstStyle>
            <a:lvl1pPr marL="0" indent="0">
              <a:buNone/>
              <a:defRPr sz="1400">
                <a:solidFill>
                  <a:schemeClr val="tx1"/>
                </a:solidFill>
              </a:defRPr>
            </a:lvl1pPr>
          </a:lstStyle>
          <a:p>
            <a:pPr lvl="0"/>
            <a:r>
              <a:rPr lang="da-DK"/>
              <a:t>Lorem ipsum dolor sit amet</a:t>
            </a:r>
          </a:p>
        </p:txBody>
      </p:sp>
      <p:sp>
        <p:nvSpPr>
          <p:cNvPr id="64" name="Text Placeholder 8">
            <a:extLst>
              <a:ext uri="{FF2B5EF4-FFF2-40B4-BE49-F238E27FC236}">
                <a16:creationId xmlns:a16="http://schemas.microsoft.com/office/drawing/2014/main" id="{B6AE41E3-BB3A-C64F-A597-710185272050}"/>
              </a:ext>
            </a:extLst>
          </p:cNvPr>
          <p:cNvSpPr>
            <a:spLocks noGrp="1"/>
          </p:cNvSpPr>
          <p:nvPr>
            <p:ph type="body" sz="quarter" idx="32" hasCustomPrompt="1"/>
          </p:nvPr>
        </p:nvSpPr>
        <p:spPr>
          <a:xfrm>
            <a:off x="7754593" y="2343288"/>
            <a:ext cx="1253933" cy="595145"/>
          </a:xfrm>
        </p:spPr>
        <p:txBody>
          <a:bodyPr anchor="b"/>
          <a:lstStyle>
            <a:lvl1pPr marL="0" indent="0">
              <a:buNone/>
              <a:defRPr sz="1400">
                <a:solidFill>
                  <a:schemeClr val="tx1"/>
                </a:solidFill>
              </a:defRPr>
            </a:lvl1pPr>
          </a:lstStyle>
          <a:p>
            <a:pPr lvl="0"/>
            <a:r>
              <a:rPr lang="da-DK"/>
              <a:t>Lorem ipsum dolor sit amet</a:t>
            </a:r>
          </a:p>
        </p:txBody>
      </p:sp>
      <p:sp>
        <p:nvSpPr>
          <p:cNvPr id="65" name="Text Placeholder 8">
            <a:extLst>
              <a:ext uri="{FF2B5EF4-FFF2-40B4-BE49-F238E27FC236}">
                <a16:creationId xmlns:a16="http://schemas.microsoft.com/office/drawing/2014/main" id="{23894A0B-FE9E-BB70-D93C-19E8C3A34E69}"/>
              </a:ext>
            </a:extLst>
          </p:cNvPr>
          <p:cNvSpPr>
            <a:spLocks noGrp="1"/>
          </p:cNvSpPr>
          <p:nvPr>
            <p:ph type="body" sz="quarter" idx="33" hasCustomPrompt="1"/>
          </p:nvPr>
        </p:nvSpPr>
        <p:spPr>
          <a:xfrm>
            <a:off x="5977473" y="2343288"/>
            <a:ext cx="1253933" cy="595145"/>
          </a:xfrm>
        </p:spPr>
        <p:txBody>
          <a:bodyPr anchor="b"/>
          <a:lstStyle>
            <a:lvl1pPr marL="0" indent="0">
              <a:buNone/>
              <a:defRPr sz="1400">
                <a:solidFill>
                  <a:schemeClr val="tx1"/>
                </a:solidFill>
              </a:defRPr>
            </a:lvl1pPr>
          </a:lstStyle>
          <a:p>
            <a:pPr lvl="0"/>
            <a:r>
              <a:rPr lang="da-DK"/>
              <a:t>Lorem ipsum dolor sit amet</a:t>
            </a:r>
          </a:p>
        </p:txBody>
      </p:sp>
      <p:sp>
        <p:nvSpPr>
          <p:cNvPr id="66" name="Text Placeholder 8">
            <a:extLst>
              <a:ext uri="{FF2B5EF4-FFF2-40B4-BE49-F238E27FC236}">
                <a16:creationId xmlns:a16="http://schemas.microsoft.com/office/drawing/2014/main" id="{9067456F-8CDA-2679-6C1F-A6673F75360C}"/>
              </a:ext>
            </a:extLst>
          </p:cNvPr>
          <p:cNvSpPr>
            <a:spLocks noGrp="1"/>
          </p:cNvSpPr>
          <p:nvPr>
            <p:ph type="body" sz="quarter" idx="34" hasCustomPrompt="1"/>
          </p:nvPr>
        </p:nvSpPr>
        <p:spPr>
          <a:xfrm>
            <a:off x="4200353" y="2343288"/>
            <a:ext cx="1253933" cy="595145"/>
          </a:xfrm>
        </p:spPr>
        <p:txBody>
          <a:bodyPr anchor="b"/>
          <a:lstStyle>
            <a:lvl1pPr marL="0" indent="0">
              <a:buNone/>
              <a:defRPr sz="1400">
                <a:solidFill>
                  <a:schemeClr val="tx1"/>
                </a:solidFill>
              </a:defRPr>
            </a:lvl1pPr>
          </a:lstStyle>
          <a:p>
            <a:pPr lvl="0"/>
            <a:r>
              <a:rPr lang="da-DK"/>
              <a:t>Lorem ipsum dolor sit amet</a:t>
            </a:r>
          </a:p>
        </p:txBody>
      </p:sp>
      <p:sp>
        <p:nvSpPr>
          <p:cNvPr id="67" name="Text Placeholder 8">
            <a:extLst>
              <a:ext uri="{FF2B5EF4-FFF2-40B4-BE49-F238E27FC236}">
                <a16:creationId xmlns:a16="http://schemas.microsoft.com/office/drawing/2014/main" id="{918E03C4-88D5-09D2-3029-28F9E503DA02}"/>
              </a:ext>
            </a:extLst>
          </p:cNvPr>
          <p:cNvSpPr>
            <a:spLocks noGrp="1"/>
          </p:cNvSpPr>
          <p:nvPr>
            <p:ph type="body" sz="quarter" idx="35" hasCustomPrompt="1"/>
          </p:nvPr>
        </p:nvSpPr>
        <p:spPr>
          <a:xfrm>
            <a:off x="2423233" y="2343288"/>
            <a:ext cx="1253933" cy="595145"/>
          </a:xfrm>
        </p:spPr>
        <p:txBody>
          <a:bodyPr anchor="b"/>
          <a:lstStyle>
            <a:lvl1pPr marL="0" indent="0">
              <a:buNone/>
              <a:defRPr sz="1400">
                <a:solidFill>
                  <a:schemeClr val="tx1"/>
                </a:solidFill>
              </a:defRPr>
            </a:lvl1pPr>
          </a:lstStyle>
          <a:p>
            <a:pPr lvl="0"/>
            <a:r>
              <a:rPr lang="da-DK"/>
              <a:t>Lorem ipsum dolor sit amet</a:t>
            </a:r>
          </a:p>
        </p:txBody>
      </p:sp>
      <p:sp>
        <p:nvSpPr>
          <p:cNvPr id="68" name="Text Placeholder 8">
            <a:extLst>
              <a:ext uri="{FF2B5EF4-FFF2-40B4-BE49-F238E27FC236}">
                <a16:creationId xmlns:a16="http://schemas.microsoft.com/office/drawing/2014/main" id="{8919EBA4-CB4D-88E3-F5DE-9C1702D2EEDB}"/>
              </a:ext>
            </a:extLst>
          </p:cNvPr>
          <p:cNvSpPr>
            <a:spLocks noGrp="1"/>
          </p:cNvSpPr>
          <p:nvPr>
            <p:ph type="body" sz="quarter" idx="36" hasCustomPrompt="1"/>
          </p:nvPr>
        </p:nvSpPr>
        <p:spPr>
          <a:xfrm>
            <a:off x="1534764" y="3919567"/>
            <a:ext cx="1253933" cy="595145"/>
          </a:xfrm>
        </p:spPr>
        <p:txBody>
          <a:bodyPr anchor="t"/>
          <a:lstStyle>
            <a:lvl1pPr marL="0" indent="0">
              <a:buNone/>
              <a:defRPr sz="1400">
                <a:solidFill>
                  <a:schemeClr val="tx1"/>
                </a:solidFill>
              </a:defRPr>
            </a:lvl1pPr>
          </a:lstStyle>
          <a:p>
            <a:pPr lvl="0"/>
            <a:r>
              <a:rPr lang="da-DK"/>
              <a:t>Lorem ipsum dolor sit amet</a:t>
            </a:r>
          </a:p>
        </p:txBody>
      </p:sp>
      <p:sp>
        <p:nvSpPr>
          <p:cNvPr id="72" name="Text Placeholder 8">
            <a:extLst>
              <a:ext uri="{FF2B5EF4-FFF2-40B4-BE49-F238E27FC236}">
                <a16:creationId xmlns:a16="http://schemas.microsoft.com/office/drawing/2014/main" id="{7F771055-4225-F902-CB9C-9634C3B90A41}"/>
              </a:ext>
            </a:extLst>
          </p:cNvPr>
          <p:cNvSpPr>
            <a:spLocks noGrp="1"/>
          </p:cNvSpPr>
          <p:nvPr>
            <p:ph type="body" sz="quarter" idx="37" hasCustomPrompt="1"/>
          </p:nvPr>
        </p:nvSpPr>
        <p:spPr>
          <a:xfrm>
            <a:off x="10420364" y="3919567"/>
            <a:ext cx="1253933" cy="595145"/>
          </a:xfrm>
        </p:spPr>
        <p:txBody>
          <a:bodyPr anchor="t"/>
          <a:lstStyle>
            <a:lvl1pPr marL="0" indent="0">
              <a:buNone/>
              <a:defRPr sz="1400">
                <a:solidFill>
                  <a:schemeClr val="tx1"/>
                </a:solidFill>
              </a:defRPr>
            </a:lvl1pPr>
          </a:lstStyle>
          <a:p>
            <a:pPr lvl="0"/>
            <a:r>
              <a:rPr lang="da-DK"/>
              <a:t>Lorem ipsum dolor sit amet</a:t>
            </a:r>
          </a:p>
        </p:txBody>
      </p:sp>
      <p:sp>
        <p:nvSpPr>
          <p:cNvPr id="73" name="Text Placeholder 8">
            <a:extLst>
              <a:ext uri="{FF2B5EF4-FFF2-40B4-BE49-F238E27FC236}">
                <a16:creationId xmlns:a16="http://schemas.microsoft.com/office/drawing/2014/main" id="{FC728184-F98B-1D6F-6190-EB9DFA27759D}"/>
              </a:ext>
            </a:extLst>
          </p:cNvPr>
          <p:cNvSpPr>
            <a:spLocks noGrp="1"/>
          </p:cNvSpPr>
          <p:nvPr>
            <p:ph type="body" sz="quarter" idx="38" hasCustomPrompt="1"/>
          </p:nvPr>
        </p:nvSpPr>
        <p:spPr>
          <a:xfrm>
            <a:off x="8643244" y="3919567"/>
            <a:ext cx="1253933" cy="595145"/>
          </a:xfrm>
        </p:spPr>
        <p:txBody>
          <a:bodyPr anchor="t"/>
          <a:lstStyle>
            <a:lvl1pPr marL="0" indent="0">
              <a:buNone/>
              <a:defRPr sz="1400">
                <a:solidFill>
                  <a:schemeClr val="tx1"/>
                </a:solidFill>
              </a:defRPr>
            </a:lvl1pPr>
          </a:lstStyle>
          <a:p>
            <a:pPr lvl="0"/>
            <a:r>
              <a:rPr lang="da-DK"/>
              <a:t>Lorem ipsum dolor sit amet</a:t>
            </a:r>
          </a:p>
        </p:txBody>
      </p:sp>
      <p:sp>
        <p:nvSpPr>
          <p:cNvPr id="74" name="Text Placeholder 8">
            <a:extLst>
              <a:ext uri="{FF2B5EF4-FFF2-40B4-BE49-F238E27FC236}">
                <a16:creationId xmlns:a16="http://schemas.microsoft.com/office/drawing/2014/main" id="{F69897F9-AFFD-26E2-46CC-1A66CA7ED398}"/>
              </a:ext>
            </a:extLst>
          </p:cNvPr>
          <p:cNvSpPr>
            <a:spLocks noGrp="1"/>
          </p:cNvSpPr>
          <p:nvPr>
            <p:ph type="body" sz="quarter" idx="39" hasCustomPrompt="1"/>
          </p:nvPr>
        </p:nvSpPr>
        <p:spPr>
          <a:xfrm>
            <a:off x="6866124" y="3919567"/>
            <a:ext cx="1253933" cy="595145"/>
          </a:xfrm>
        </p:spPr>
        <p:txBody>
          <a:bodyPr anchor="t"/>
          <a:lstStyle>
            <a:lvl1pPr marL="0" indent="0">
              <a:buNone/>
              <a:defRPr sz="1400">
                <a:solidFill>
                  <a:schemeClr val="tx1"/>
                </a:solidFill>
              </a:defRPr>
            </a:lvl1pPr>
          </a:lstStyle>
          <a:p>
            <a:pPr lvl="0"/>
            <a:r>
              <a:rPr lang="da-DK"/>
              <a:t>Lorem ipsum dolor sit amet</a:t>
            </a:r>
          </a:p>
        </p:txBody>
      </p:sp>
      <p:sp>
        <p:nvSpPr>
          <p:cNvPr id="75" name="Text Placeholder 8">
            <a:extLst>
              <a:ext uri="{FF2B5EF4-FFF2-40B4-BE49-F238E27FC236}">
                <a16:creationId xmlns:a16="http://schemas.microsoft.com/office/drawing/2014/main" id="{EA36E826-4A15-415C-9FD0-040DA6166DBA}"/>
              </a:ext>
            </a:extLst>
          </p:cNvPr>
          <p:cNvSpPr>
            <a:spLocks noGrp="1"/>
          </p:cNvSpPr>
          <p:nvPr>
            <p:ph type="body" sz="quarter" idx="40" hasCustomPrompt="1"/>
          </p:nvPr>
        </p:nvSpPr>
        <p:spPr>
          <a:xfrm>
            <a:off x="5089004" y="3919567"/>
            <a:ext cx="1253933" cy="595145"/>
          </a:xfrm>
        </p:spPr>
        <p:txBody>
          <a:bodyPr anchor="t"/>
          <a:lstStyle>
            <a:lvl1pPr marL="0" indent="0">
              <a:buNone/>
              <a:defRPr sz="1400">
                <a:solidFill>
                  <a:schemeClr val="tx1"/>
                </a:solidFill>
              </a:defRPr>
            </a:lvl1pPr>
          </a:lstStyle>
          <a:p>
            <a:pPr lvl="0"/>
            <a:r>
              <a:rPr lang="da-DK"/>
              <a:t>Lorem ipsum dolor sit amet</a:t>
            </a:r>
          </a:p>
        </p:txBody>
      </p:sp>
      <p:sp>
        <p:nvSpPr>
          <p:cNvPr id="76" name="Text Placeholder 8">
            <a:extLst>
              <a:ext uri="{FF2B5EF4-FFF2-40B4-BE49-F238E27FC236}">
                <a16:creationId xmlns:a16="http://schemas.microsoft.com/office/drawing/2014/main" id="{4917A4D2-EAF2-D7F8-3CF1-0D79D163062F}"/>
              </a:ext>
            </a:extLst>
          </p:cNvPr>
          <p:cNvSpPr>
            <a:spLocks noGrp="1"/>
          </p:cNvSpPr>
          <p:nvPr>
            <p:ph type="body" sz="quarter" idx="41" hasCustomPrompt="1"/>
          </p:nvPr>
        </p:nvSpPr>
        <p:spPr>
          <a:xfrm>
            <a:off x="3311884" y="3919567"/>
            <a:ext cx="1253933" cy="595145"/>
          </a:xfrm>
        </p:spPr>
        <p:txBody>
          <a:bodyPr anchor="t"/>
          <a:lstStyle>
            <a:lvl1pPr marL="0" indent="0">
              <a:buNone/>
              <a:defRPr sz="1400">
                <a:solidFill>
                  <a:schemeClr val="tx1"/>
                </a:solidFill>
              </a:defRPr>
            </a:lvl1pPr>
          </a:lstStyle>
          <a:p>
            <a:pPr lvl="0"/>
            <a:r>
              <a:rPr lang="da-DK"/>
              <a:t>Lorem ipsum dolor sit amet</a:t>
            </a:r>
          </a:p>
        </p:txBody>
      </p:sp>
      <p:sp>
        <p:nvSpPr>
          <p:cNvPr id="112" name="Text Placeholder 111">
            <a:extLst>
              <a:ext uri="{FF2B5EF4-FFF2-40B4-BE49-F238E27FC236}">
                <a16:creationId xmlns:a16="http://schemas.microsoft.com/office/drawing/2014/main" id="{81CA068B-7812-C635-D5CB-2500F8DD836A}"/>
              </a:ext>
            </a:extLst>
          </p:cNvPr>
          <p:cNvSpPr>
            <a:spLocks noGrp="1"/>
          </p:cNvSpPr>
          <p:nvPr>
            <p:ph type="body" sz="quarter" idx="53" hasCustomPrompt="1"/>
          </p:nvPr>
        </p:nvSpPr>
        <p:spPr>
          <a:xfrm>
            <a:off x="10392337" y="3166600"/>
            <a:ext cx="1076409" cy="524800"/>
          </a:xfrm>
          <a:custGeom>
            <a:avLst/>
            <a:gdLst>
              <a:gd name="connsiteX0" fmla="*/ 0 w 1076409"/>
              <a:gd name="connsiteY0" fmla="*/ 0 h 524800"/>
              <a:gd name="connsiteX1" fmla="*/ 912435 w 1076409"/>
              <a:gd name="connsiteY1" fmla="*/ 0 h 524800"/>
              <a:gd name="connsiteX2" fmla="*/ 1076409 w 1076409"/>
              <a:gd name="connsiteY2" fmla="*/ 262400 h 524800"/>
              <a:gd name="connsiteX3" fmla="*/ 912435 w 1076409"/>
              <a:gd name="connsiteY3" fmla="*/ 524800 h 524800"/>
              <a:gd name="connsiteX4" fmla="*/ 0 w 1076409"/>
              <a:gd name="connsiteY4" fmla="*/ 524800 h 52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6409" h="524800">
                <a:moveTo>
                  <a:pt x="0" y="0"/>
                </a:moveTo>
                <a:lnTo>
                  <a:pt x="912435" y="0"/>
                </a:lnTo>
                <a:lnTo>
                  <a:pt x="1076409" y="262400"/>
                </a:lnTo>
                <a:lnTo>
                  <a:pt x="912435" y="524800"/>
                </a:lnTo>
                <a:lnTo>
                  <a:pt x="0" y="524800"/>
                </a:lnTo>
                <a:close/>
              </a:path>
            </a:pathLst>
          </a:custGeom>
          <a:solidFill>
            <a:schemeClr val="accent4"/>
          </a:solidFill>
          <a:effectLst>
            <a:outerShdw blurRad="50800" dist="38100" algn="ctr" rotWithShape="0">
              <a:schemeClr val="tx1">
                <a:alpha val="18000"/>
              </a:schemeClr>
            </a:outerShdw>
          </a:effectLst>
        </p:spPr>
        <p:txBody>
          <a:bodyPr wrap="square" anchor="ctr">
            <a:noAutofit/>
          </a:bodyPr>
          <a:lstStyle>
            <a:lvl1pPr marL="0" indent="0" algn="ctr">
              <a:buNone/>
              <a:defRPr cap="all" baseline="0">
                <a:solidFill>
                  <a:schemeClr val="bg1"/>
                </a:solidFill>
              </a:defRPr>
            </a:lvl1pPr>
            <a:lvl2pPr marL="252000" indent="0">
              <a:buNone/>
              <a:defRPr/>
            </a:lvl2pPr>
            <a:lvl3pPr marL="468000" indent="0">
              <a:buNone/>
              <a:defRPr/>
            </a:lvl3pPr>
            <a:lvl4pPr marL="0" indent="0">
              <a:buNone/>
              <a:defRPr/>
            </a:lvl4pPr>
            <a:lvl5pPr marL="0" indent="0">
              <a:buNone/>
              <a:defRPr/>
            </a:lvl5pPr>
          </a:lstStyle>
          <a:p>
            <a:pPr lvl="0"/>
            <a:r>
              <a:rPr lang="en-US"/>
              <a:t>dec</a:t>
            </a:r>
            <a:endParaRPr lang="en-GB"/>
          </a:p>
        </p:txBody>
      </p:sp>
      <p:sp>
        <p:nvSpPr>
          <p:cNvPr id="111" name="Text Placeholder 110">
            <a:extLst>
              <a:ext uri="{FF2B5EF4-FFF2-40B4-BE49-F238E27FC236}">
                <a16:creationId xmlns:a16="http://schemas.microsoft.com/office/drawing/2014/main" id="{093E7C88-741E-5F4D-9E75-CB31A1826446}"/>
              </a:ext>
            </a:extLst>
          </p:cNvPr>
          <p:cNvSpPr>
            <a:spLocks noGrp="1"/>
          </p:cNvSpPr>
          <p:nvPr>
            <p:ph type="body" sz="quarter" idx="52" hasCustomPrompt="1"/>
          </p:nvPr>
        </p:nvSpPr>
        <p:spPr>
          <a:xfrm>
            <a:off x="9506312" y="3166600"/>
            <a:ext cx="1076409" cy="524800"/>
          </a:xfrm>
          <a:custGeom>
            <a:avLst/>
            <a:gdLst>
              <a:gd name="connsiteX0" fmla="*/ 0 w 1076409"/>
              <a:gd name="connsiteY0" fmla="*/ 0 h 524800"/>
              <a:gd name="connsiteX1" fmla="*/ 912435 w 1076409"/>
              <a:gd name="connsiteY1" fmla="*/ 0 h 524800"/>
              <a:gd name="connsiteX2" fmla="*/ 1076409 w 1076409"/>
              <a:gd name="connsiteY2" fmla="*/ 262400 h 524800"/>
              <a:gd name="connsiteX3" fmla="*/ 912435 w 1076409"/>
              <a:gd name="connsiteY3" fmla="*/ 524800 h 524800"/>
              <a:gd name="connsiteX4" fmla="*/ 0 w 1076409"/>
              <a:gd name="connsiteY4" fmla="*/ 524800 h 52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6409" h="524800">
                <a:moveTo>
                  <a:pt x="0" y="0"/>
                </a:moveTo>
                <a:lnTo>
                  <a:pt x="912435" y="0"/>
                </a:lnTo>
                <a:lnTo>
                  <a:pt x="1076409" y="262400"/>
                </a:lnTo>
                <a:lnTo>
                  <a:pt x="912435" y="524800"/>
                </a:lnTo>
                <a:lnTo>
                  <a:pt x="0" y="524800"/>
                </a:lnTo>
                <a:close/>
              </a:path>
            </a:pathLst>
          </a:custGeom>
          <a:solidFill>
            <a:schemeClr val="accent4"/>
          </a:solidFill>
          <a:effectLst>
            <a:outerShdw blurRad="50800" dist="38100" algn="ctr" rotWithShape="0">
              <a:schemeClr val="tx1">
                <a:alpha val="18000"/>
              </a:schemeClr>
            </a:outerShdw>
          </a:effectLst>
        </p:spPr>
        <p:txBody>
          <a:bodyPr wrap="square" anchor="ctr">
            <a:noAutofit/>
          </a:bodyPr>
          <a:lstStyle>
            <a:lvl1pPr marL="0" indent="0" algn="ctr">
              <a:buNone/>
              <a:defRPr cap="all" baseline="0">
                <a:solidFill>
                  <a:schemeClr val="bg1"/>
                </a:solidFill>
              </a:defRPr>
            </a:lvl1pPr>
            <a:lvl2pPr marL="252000" indent="0">
              <a:buNone/>
              <a:defRPr/>
            </a:lvl2pPr>
            <a:lvl3pPr marL="468000" indent="0">
              <a:buNone/>
              <a:defRPr/>
            </a:lvl3pPr>
            <a:lvl4pPr marL="0" indent="0">
              <a:buNone/>
              <a:defRPr/>
            </a:lvl4pPr>
            <a:lvl5pPr marL="0" indent="0">
              <a:buNone/>
              <a:defRPr/>
            </a:lvl5pPr>
          </a:lstStyle>
          <a:p>
            <a:pPr lvl="0"/>
            <a:r>
              <a:rPr lang="en-US" err="1"/>
              <a:t>nov</a:t>
            </a:r>
            <a:endParaRPr lang="en-GB"/>
          </a:p>
        </p:txBody>
      </p:sp>
      <p:sp>
        <p:nvSpPr>
          <p:cNvPr id="110" name="Text Placeholder 109">
            <a:extLst>
              <a:ext uri="{FF2B5EF4-FFF2-40B4-BE49-F238E27FC236}">
                <a16:creationId xmlns:a16="http://schemas.microsoft.com/office/drawing/2014/main" id="{7480BEFC-764D-E274-269D-B9217273BAC9}"/>
              </a:ext>
            </a:extLst>
          </p:cNvPr>
          <p:cNvSpPr>
            <a:spLocks noGrp="1"/>
          </p:cNvSpPr>
          <p:nvPr>
            <p:ph type="body" sz="quarter" idx="51" hasCustomPrompt="1"/>
          </p:nvPr>
        </p:nvSpPr>
        <p:spPr>
          <a:xfrm>
            <a:off x="8620292" y="3166600"/>
            <a:ext cx="1076409" cy="524800"/>
          </a:xfrm>
          <a:custGeom>
            <a:avLst/>
            <a:gdLst>
              <a:gd name="connsiteX0" fmla="*/ 0 w 1076409"/>
              <a:gd name="connsiteY0" fmla="*/ 0 h 524800"/>
              <a:gd name="connsiteX1" fmla="*/ 912435 w 1076409"/>
              <a:gd name="connsiteY1" fmla="*/ 0 h 524800"/>
              <a:gd name="connsiteX2" fmla="*/ 1076409 w 1076409"/>
              <a:gd name="connsiteY2" fmla="*/ 262400 h 524800"/>
              <a:gd name="connsiteX3" fmla="*/ 912435 w 1076409"/>
              <a:gd name="connsiteY3" fmla="*/ 524800 h 524800"/>
              <a:gd name="connsiteX4" fmla="*/ 0 w 1076409"/>
              <a:gd name="connsiteY4" fmla="*/ 524800 h 52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6409" h="524800">
                <a:moveTo>
                  <a:pt x="0" y="0"/>
                </a:moveTo>
                <a:lnTo>
                  <a:pt x="912435" y="0"/>
                </a:lnTo>
                <a:lnTo>
                  <a:pt x="1076409" y="262400"/>
                </a:lnTo>
                <a:lnTo>
                  <a:pt x="912435" y="524800"/>
                </a:lnTo>
                <a:lnTo>
                  <a:pt x="0" y="524800"/>
                </a:lnTo>
                <a:close/>
              </a:path>
            </a:pathLst>
          </a:custGeom>
          <a:solidFill>
            <a:schemeClr val="accent4"/>
          </a:solidFill>
          <a:effectLst>
            <a:outerShdw blurRad="50800" dist="38100" algn="ctr" rotWithShape="0">
              <a:schemeClr val="tx1">
                <a:alpha val="18000"/>
              </a:schemeClr>
            </a:outerShdw>
          </a:effectLst>
        </p:spPr>
        <p:txBody>
          <a:bodyPr wrap="square" anchor="ctr">
            <a:noAutofit/>
          </a:bodyPr>
          <a:lstStyle>
            <a:lvl1pPr marL="0" indent="0" algn="ctr">
              <a:buNone/>
              <a:defRPr cap="all" baseline="0">
                <a:solidFill>
                  <a:schemeClr val="bg1"/>
                </a:solidFill>
              </a:defRPr>
            </a:lvl1pPr>
            <a:lvl2pPr marL="252000" indent="0">
              <a:buNone/>
              <a:defRPr/>
            </a:lvl2pPr>
            <a:lvl3pPr marL="468000" indent="0">
              <a:buNone/>
              <a:defRPr/>
            </a:lvl3pPr>
            <a:lvl4pPr marL="0" indent="0">
              <a:buNone/>
              <a:defRPr/>
            </a:lvl4pPr>
            <a:lvl5pPr marL="0" indent="0">
              <a:buNone/>
              <a:defRPr/>
            </a:lvl5pPr>
          </a:lstStyle>
          <a:p>
            <a:pPr lvl="0"/>
            <a:r>
              <a:rPr lang="en-US"/>
              <a:t>oct</a:t>
            </a:r>
            <a:endParaRPr lang="en-GB"/>
          </a:p>
        </p:txBody>
      </p:sp>
      <p:sp>
        <p:nvSpPr>
          <p:cNvPr id="109" name="Text Placeholder 108">
            <a:extLst>
              <a:ext uri="{FF2B5EF4-FFF2-40B4-BE49-F238E27FC236}">
                <a16:creationId xmlns:a16="http://schemas.microsoft.com/office/drawing/2014/main" id="{43373742-2DEB-CF2F-D745-E5C6FD067239}"/>
              </a:ext>
            </a:extLst>
          </p:cNvPr>
          <p:cNvSpPr>
            <a:spLocks noGrp="1"/>
          </p:cNvSpPr>
          <p:nvPr>
            <p:ph type="body" sz="quarter" idx="50" hasCustomPrompt="1"/>
          </p:nvPr>
        </p:nvSpPr>
        <p:spPr>
          <a:xfrm>
            <a:off x="7734272" y="3166600"/>
            <a:ext cx="1076409" cy="524800"/>
          </a:xfrm>
          <a:custGeom>
            <a:avLst/>
            <a:gdLst>
              <a:gd name="connsiteX0" fmla="*/ 0 w 1076409"/>
              <a:gd name="connsiteY0" fmla="*/ 0 h 524800"/>
              <a:gd name="connsiteX1" fmla="*/ 912435 w 1076409"/>
              <a:gd name="connsiteY1" fmla="*/ 0 h 524800"/>
              <a:gd name="connsiteX2" fmla="*/ 1076409 w 1076409"/>
              <a:gd name="connsiteY2" fmla="*/ 262400 h 524800"/>
              <a:gd name="connsiteX3" fmla="*/ 912435 w 1076409"/>
              <a:gd name="connsiteY3" fmla="*/ 524800 h 524800"/>
              <a:gd name="connsiteX4" fmla="*/ 0 w 1076409"/>
              <a:gd name="connsiteY4" fmla="*/ 524800 h 52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6409" h="524800">
                <a:moveTo>
                  <a:pt x="0" y="0"/>
                </a:moveTo>
                <a:lnTo>
                  <a:pt x="912435" y="0"/>
                </a:lnTo>
                <a:lnTo>
                  <a:pt x="1076409" y="262400"/>
                </a:lnTo>
                <a:lnTo>
                  <a:pt x="912435" y="524800"/>
                </a:lnTo>
                <a:lnTo>
                  <a:pt x="0" y="524800"/>
                </a:lnTo>
                <a:close/>
              </a:path>
            </a:pathLst>
          </a:custGeom>
          <a:solidFill>
            <a:schemeClr val="accent3"/>
          </a:solidFill>
          <a:effectLst>
            <a:outerShdw blurRad="50800" dist="38100" algn="ctr" rotWithShape="0">
              <a:schemeClr val="tx1">
                <a:alpha val="18000"/>
              </a:schemeClr>
            </a:outerShdw>
          </a:effectLst>
        </p:spPr>
        <p:txBody>
          <a:bodyPr wrap="square" anchor="ctr">
            <a:noAutofit/>
          </a:bodyPr>
          <a:lstStyle>
            <a:lvl1pPr marL="0" indent="0" algn="ctr">
              <a:buNone/>
              <a:defRPr cap="all" baseline="0">
                <a:solidFill>
                  <a:schemeClr val="bg1"/>
                </a:solidFill>
              </a:defRPr>
            </a:lvl1pPr>
            <a:lvl2pPr marL="252000" indent="0">
              <a:buNone/>
              <a:defRPr/>
            </a:lvl2pPr>
            <a:lvl3pPr marL="468000" indent="0">
              <a:buNone/>
              <a:defRPr/>
            </a:lvl3pPr>
            <a:lvl4pPr marL="0" indent="0">
              <a:buNone/>
              <a:defRPr/>
            </a:lvl4pPr>
            <a:lvl5pPr marL="0" indent="0">
              <a:buNone/>
              <a:defRPr/>
            </a:lvl5pPr>
          </a:lstStyle>
          <a:p>
            <a:pPr lvl="0"/>
            <a:r>
              <a:rPr lang="en-US" err="1"/>
              <a:t>sep</a:t>
            </a:r>
            <a:endParaRPr lang="en-GB"/>
          </a:p>
        </p:txBody>
      </p:sp>
      <p:sp>
        <p:nvSpPr>
          <p:cNvPr id="108" name="Text Placeholder 107">
            <a:extLst>
              <a:ext uri="{FF2B5EF4-FFF2-40B4-BE49-F238E27FC236}">
                <a16:creationId xmlns:a16="http://schemas.microsoft.com/office/drawing/2014/main" id="{2B62C78E-251A-F699-E2D4-86298DBC7E15}"/>
              </a:ext>
            </a:extLst>
          </p:cNvPr>
          <p:cNvSpPr>
            <a:spLocks noGrp="1"/>
          </p:cNvSpPr>
          <p:nvPr>
            <p:ph type="body" sz="quarter" idx="49" hasCustomPrompt="1"/>
          </p:nvPr>
        </p:nvSpPr>
        <p:spPr>
          <a:xfrm>
            <a:off x="6848252" y="3166600"/>
            <a:ext cx="1076409" cy="524800"/>
          </a:xfrm>
          <a:custGeom>
            <a:avLst/>
            <a:gdLst>
              <a:gd name="connsiteX0" fmla="*/ 0 w 1076409"/>
              <a:gd name="connsiteY0" fmla="*/ 0 h 524800"/>
              <a:gd name="connsiteX1" fmla="*/ 912435 w 1076409"/>
              <a:gd name="connsiteY1" fmla="*/ 0 h 524800"/>
              <a:gd name="connsiteX2" fmla="*/ 1076409 w 1076409"/>
              <a:gd name="connsiteY2" fmla="*/ 262400 h 524800"/>
              <a:gd name="connsiteX3" fmla="*/ 912435 w 1076409"/>
              <a:gd name="connsiteY3" fmla="*/ 524800 h 524800"/>
              <a:gd name="connsiteX4" fmla="*/ 0 w 1076409"/>
              <a:gd name="connsiteY4" fmla="*/ 524800 h 52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6409" h="524800">
                <a:moveTo>
                  <a:pt x="0" y="0"/>
                </a:moveTo>
                <a:lnTo>
                  <a:pt x="912435" y="0"/>
                </a:lnTo>
                <a:lnTo>
                  <a:pt x="1076409" y="262400"/>
                </a:lnTo>
                <a:lnTo>
                  <a:pt x="912435" y="524800"/>
                </a:lnTo>
                <a:lnTo>
                  <a:pt x="0" y="524800"/>
                </a:lnTo>
                <a:close/>
              </a:path>
            </a:pathLst>
          </a:custGeom>
          <a:solidFill>
            <a:schemeClr val="accent3"/>
          </a:solidFill>
          <a:effectLst>
            <a:outerShdw blurRad="50800" dist="38100" algn="ctr" rotWithShape="0">
              <a:schemeClr val="tx1">
                <a:alpha val="18000"/>
              </a:schemeClr>
            </a:outerShdw>
          </a:effectLst>
        </p:spPr>
        <p:txBody>
          <a:bodyPr wrap="square" anchor="ctr">
            <a:noAutofit/>
          </a:bodyPr>
          <a:lstStyle>
            <a:lvl1pPr marL="0" indent="0" algn="ctr">
              <a:buNone/>
              <a:defRPr cap="all" baseline="0">
                <a:solidFill>
                  <a:schemeClr val="bg1"/>
                </a:solidFill>
              </a:defRPr>
            </a:lvl1pPr>
            <a:lvl2pPr marL="252000" indent="0">
              <a:buNone/>
              <a:defRPr/>
            </a:lvl2pPr>
            <a:lvl3pPr marL="468000" indent="0">
              <a:buNone/>
              <a:defRPr/>
            </a:lvl3pPr>
            <a:lvl4pPr marL="0" indent="0">
              <a:buNone/>
              <a:defRPr/>
            </a:lvl4pPr>
            <a:lvl5pPr marL="0" indent="0">
              <a:buNone/>
              <a:defRPr/>
            </a:lvl5pPr>
          </a:lstStyle>
          <a:p>
            <a:pPr lvl="0"/>
            <a:r>
              <a:rPr lang="en-US" err="1"/>
              <a:t>aug</a:t>
            </a:r>
            <a:endParaRPr lang="en-GB"/>
          </a:p>
        </p:txBody>
      </p:sp>
      <p:sp>
        <p:nvSpPr>
          <p:cNvPr id="107" name="Text Placeholder 106">
            <a:extLst>
              <a:ext uri="{FF2B5EF4-FFF2-40B4-BE49-F238E27FC236}">
                <a16:creationId xmlns:a16="http://schemas.microsoft.com/office/drawing/2014/main" id="{805E799B-F323-55EA-6AAC-233A4F6F9830}"/>
              </a:ext>
            </a:extLst>
          </p:cNvPr>
          <p:cNvSpPr>
            <a:spLocks noGrp="1"/>
          </p:cNvSpPr>
          <p:nvPr>
            <p:ph type="body" sz="quarter" idx="48" hasCustomPrompt="1"/>
          </p:nvPr>
        </p:nvSpPr>
        <p:spPr>
          <a:xfrm>
            <a:off x="5962232" y="3166600"/>
            <a:ext cx="1076409" cy="524800"/>
          </a:xfrm>
          <a:custGeom>
            <a:avLst/>
            <a:gdLst>
              <a:gd name="connsiteX0" fmla="*/ 0 w 1076409"/>
              <a:gd name="connsiteY0" fmla="*/ 0 h 524800"/>
              <a:gd name="connsiteX1" fmla="*/ 912435 w 1076409"/>
              <a:gd name="connsiteY1" fmla="*/ 0 h 524800"/>
              <a:gd name="connsiteX2" fmla="*/ 1076409 w 1076409"/>
              <a:gd name="connsiteY2" fmla="*/ 262400 h 524800"/>
              <a:gd name="connsiteX3" fmla="*/ 912435 w 1076409"/>
              <a:gd name="connsiteY3" fmla="*/ 524800 h 524800"/>
              <a:gd name="connsiteX4" fmla="*/ 0 w 1076409"/>
              <a:gd name="connsiteY4" fmla="*/ 524800 h 52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6409" h="524800">
                <a:moveTo>
                  <a:pt x="0" y="0"/>
                </a:moveTo>
                <a:lnTo>
                  <a:pt x="912435" y="0"/>
                </a:lnTo>
                <a:lnTo>
                  <a:pt x="1076409" y="262400"/>
                </a:lnTo>
                <a:lnTo>
                  <a:pt x="912435" y="524800"/>
                </a:lnTo>
                <a:lnTo>
                  <a:pt x="0" y="524800"/>
                </a:lnTo>
                <a:close/>
              </a:path>
            </a:pathLst>
          </a:custGeom>
          <a:solidFill>
            <a:schemeClr val="accent3"/>
          </a:solidFill>
          <a:effectLst>
            <a:outerShdw blurRad="50800" dist="38100" algn="ctr" rotWithShape="0">
              <a:schemeClr val="tx1">
                <a:alpha val="18000"/>
              </a:schemeClr>
            </a:outerShdw>
          </a:effectLst>
        </p:spPr>
        <p:txBody>
          <a:bodyPr wrap="square" anchor="ctr">
            <a:noAutofit/>
          </a:bodyPr>
          <a:lstStyle>
            <a:lvl1pPr marL="0" indent="0" algn="ctr">
              <a:buNone/>
              <a:defRPr cap="all" baseline="0">
                <a:solidFill>
                  <a:schemeClr val="bg1"/>
                </a:solidFill>
              </a:defRPr>
            </a:lvl1pPr>
            <a:lvl2pPr marL="252000" indent="0">
              <a:buNone/>
              <a:defRPr/>
            </a:lvl2pPr>
            <a:lvl3pPr marL="468000" indent="0">
              <a:buNone/>
              <a:defRPr/>
            </a:lvl3pPr>
            <a:lvl4pPr marL="0" indent="0">
              <a:buNone/>
              <a:defRPr/>
            </a:lvl4pPr>
            <a:lvl5pPr marL="0" indent="0">
              <a:buNone/>
              <a:defRPr/>
            </a:lvl5pPr>
          </a:lstStyle>
          <a:p>
            <a:pPr lvl="0"/>
            <a:r>
              <a:rPr lang="en-US" err="1"/>
              <a:t>jul</a:t>
            </a:r>
            <a:endParaRPr lang="en-GB"/>
          </a:p>
        </p:txBody>
      </p:sp>
      <p:sp>
        <p:nvSpPr>
          <p:cNvPr id="106" name="Text Placeholder 105">
            <a:extLst>
              <a:ext uri="{FF2B5EF4-FFF2-40B4-BE49-F238E27FC236}">
                <a16:creationId xmlns:a16="http://schemas.microsoft.com/office/drawing/2014/main" id="{DE410EAD-23C8-30A4-4DE2-B50C2778DD89}"/>
              </a:ext>
            </a:extLst>
          </p:cNvPr>
          <p:cNvSpPr>
            <a:spLocks noGrp="1"/>
          </p:cNvSpPr>
          <p:nvPr>
            <p:ph type="body" sz="quarter" idx="47" hasCustomPrompt="1"/>
          </p:nvPr>
        </p:nvSpPr>
        <p:spPr>
          <a:xfrm>
            <a:off x="5076212" y="3166600"/>
            <a:ext cx="1076409" cy="524800"/>
          </a:xfrm>
          <a:custGeom>
            <a:avLst/>
            <a:gdLst>
              <a:gd name="connsiteX0" fmla="*/ 0 w 1076409"/>
              <a:gd name="connsiteY0" fmla="*/ 0 h 524800"/>
              <a:gd name="connsiteX1" fmla="*/ 912435 w 1076409"/>
              <a:gd name="connsiteY1" fmla="*/ 0 h 524800"/>
              <a:gd name="connsiteX2" fmla="*/ 1076409 w 1076409"/>
              <a:gd name="connsiteY2" fmla="*/ 262400 h 524800"/>
              <a:gd name="connsiteX3" fmla="*/ 912435 w 1076409"/>
              <a:gd name="connsiteY3" fmla="*/ 524800 h 524800"/>
              <a:gd name="connsiteX4" fmla="*/ 0 w 1076409"/>
              <a:gd name="connsiteY4" fmla="*/ 524800 h 52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6409" h="524800">
                <a:moveTo>
                  <a:pt x="0" y="0"/>
                </a:moveTo>
                <a:lnTo>
                  <a:pt x="912435" y="0"/>
                </a:lnTo>
                <a:lnTo>
                  <a:pt x="1076409" y="262400"/>
                </a:lnTo>
                <a:lnTo>
                  <a:pt x="912435" y="524800"/>
                </a:lnTo>
                <a:lnTo>
                  <a:pt x="0" y="524800"/>
                </a:lnTo>
                <a:close/>
              </a:path>
            </a:pathLst>
          </a:custGeom>
          <a:solidFill>
            <a:schemeClr val="accent2"/>
          </a:solidFill>
          <a:effectLst>
            <a:outerShdw blurRad="50800" dist="38100" algn="ctr" rotWithShape="0">
              <a:schemeClr val="tx1">
                <a:alpha val="18000"/>
              </a:schemeClr>
            </a:outerShdw>
          </a:effectLst>
        </p:spPr>
        <p:txBody>
          <a:bodyPr wrap="square" anchor="ctr">
            <a:noAutofit/>
          </a:bodyPr>
          <a:lstStyle>
            <a:lvl1pPr marL="0" indent="0" algn="ctr">
              <a:buNone/>
              <a:defRPr cap="all" baseline="0">
                <a:solidFill>
                  <a:schemeClr val="bg1"/>
                </a:solidFill>
              </a:defRPr>
            </a:lvl1pPr>
            <a:lvl2pPr marL="252000" indent="0">
              <a:buNone/>
              <a:defRPr/>
            </a:lvl2pPr>
            <a:lvl3pPr marL="468000" indent="0">
              <a:buNone/>
              <a:defRPr/>
            </a:lvl3pPr>
            <a:lvl4pPr marL="0" indent="0">
              <a:buNone/>
              <a:defRPr/>
            </a:lvl4pPr>
            <a:lvl5pPr marL="0" indent="0">
              <a:buNone/>
              <a:defRPr/>
            </a:lvl5pPr>
          </a:lstStyle>
          <a:p>
            <a:pPr lvl="0"/>
            <a:r>
              <a:rPr lang="en-US" err="1"/>
              <a:t>jun</a:t>
            </a:r>
            <a:endParaRPr lang="en-GB"/>
          </a:p>
        </p:txBody>
      </p:sp>
      <p:sp>
        <p:nvSpPr>
          <p:cNvPr id="105" name="Text Placeholder 104">
            <a:extLst>
              <a:ext uri="{FF2B5EF4-FFF2-40B4-BE49-F238E27FC236}">
                <a16:creationId xmlns:a16="http://schemas.microsoft.com/office/drawing/2014/main" id="{7CCBE315-95AD-F022-D5B2-732E629BC25B}"/>
              </a:ext>
            </a:extLst>
          </p:cNvPr>
          <p:cNvSpPr>
            <a:spLocks noGrp="1"/>
          </p:cNvSpPr>
          <p:nvPr>
            <p:ph type="body" sz="quarter" idx="46" hasCustomPrompt="1"/>
          </p:nvPr>
        </p:nvSpPr>
        <p:spPr>
          <a:xfrm>
            <a:off x="4190192" y="3166600"/>
            <a:ext cx="1076409" cy="524800"/>
          </a:xfrm>
          <a:custGeom>
            <a:avLst/>
            <a:gdLst>
              <a:gd name="connsiteX0" fmla="*/ 0 w 1076409"/>
              <a:gd name="connsiteY0" fmla="*/ 0 h 524800"/>
              <a:gd name="connsiteX1" fmla="*/ 912435 w 1076409"/>
              <a:gd name="connsiteY1" fmla="*/ 0 h 524800"/>
              <a:gd name="connsiteX2" fmla="*/ 1076409 w 1076409"/>
              <a:gd name="connsiteY2" fmla="*/ 262400 h 524800"/>
              <a:gd name="connsiteX3" fmla="*/ 912435 w 1076409"/>
              <a:gd name="connsiteY3" fmla="*/ 524800 h 524800"/>
              <a:gd name="connsiteX4" fmla="*/ 0 w 1076409"/>
              <a:gd name="connsiteY4" fmla="*/ 524800 h 52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6409" h="524800">
                <a:moveTo>
                  <a:pt x="0" y="0"/>
                </a:moveTo>
                <a:lnTo>
                  <a:pt x="912435" y="0"/>
                </a:lnTo>
                <a:lnTo>
                  <a:pt x="1076409" y="262400"/>
                </a:lnTo>
                <a:lnTo>
                  <a:pt x="912435" y="524800"/>
                </a:lnTo>
                <a:lnTo>
                  <a:pt x="0" y="524800"/>
                </a:lnTo>
                <a:close/>
              </a:path>
            </a:pathLst>
          </a:custGeom>
          <a:solidFill>
            <a:schemeClr val="accent2"/>
          </a:solidFill>
          <a:effectLst>
            <a:outerShdw blurRad="50800" dist="38100" algn="ctr" rotWithShape="0">
              <a:schemeClr val="tx1">
                <a:alpha val="18000"/>
              </a:schemeClr>
            </a:outerShdw>
          </a:effectLst>
        </p:spPr>
        <p:txBody>
          <a:bodyPr wrap="square" anchor="ctr">
            <a:noAutofit/>
          </a:bodyPr>
          <a:lstStyle>
            <a:lvl1pPr marL="0" indent="0" algn="ctr">
              <a:buNone/>
              <a:defRPr cap="all" baseline="0">
                <a:solidFill>
                  <a:schemeClr val="bg1"/>
                </a:solidFill>
              </a:defRPr>
            </a:lvl1pPr>
            <a:lvl2pPr marL="252000" indent="0">
              <a:buNone/>
              <a:defRPr/>
            </a:lvl2pPr>
            <a:lvl3pPr marL="468000" indent="0">
              <a:buNone/>
              <a:defRPr/>
            </a:lvl3pPr>
            <a:lvl4pPr marL="0" indent="0">
              <a:buNone/>
              <a:defRPr/>
            </a:lvl4pPr>
            <a:lvl5pPr marL="0" indent="0">
              <a:buNone/>
              <a:defRPr/>
            </a:lvl5pPr>
          </a:lstStyle>
          <a:p>
            <a:pPr lvl="0"/>
            <a:r>
              <a:rPr lang="en-US"/>
              <a:t>may</a:t>
            </a:r>
            <a:endParaRPr lang="en-GB"/>
          </a:p>
        </p:txBody>
      </p:sp>
      <p:sp>
        <p:nvSpPr>
          <p:cNvPr id="104" name="Text Placeholder 103">
            <a:extLst>
              <a:ext uri="{FF2B5EF4-FFF2-40B4-BE49-F238E27FC236}">
                <a16:creationId xmlns:a16="http://schemas.microsoft.com/office/drawing/2014/main" id="{E4046D4F-06C4-A7C8-9886-249C9FEBBA90}"/>
              </a:ext>
            </a:extLst>
          </p:cNvPr>
          <p:cNvSpPr>
            <a:spLocks noGrp="1"/>
          </p:cNvSpPr>
          <p:nvPr>
            <p:ph type="body" sz="quarter" idx="45" hasCustomPrompt="1"/>
          </p:nvPr>
        </p:nvSpPr>
        <p:spPr>
          <a:xfrm>
            <a:off x="3304172" y="3166600"/>
            <a:ext cx="1076409" cy="524800"/>
          </a:xfrm>
          <a:custGeom>
            <a:avLst/>
            <a:gdLst>
              <a:gd name="connsiteX0" fmla="*/ 0 w 1076409"/>
              <a:gd name="connsiteY0" fmla="*/ 0 h 524800"/>
              <a:gd name="connsiteX1" fmla="*/ 912435 w 1076409"/>
              <a:gd name="connsiteY1" fmla="*/ 0 h 524800"/>
              <a:gd name="connsiteX2" fmla="*/ 1076409 w 1076409"/>
              <a:gd name="connsiteY2" fmla="*/ 262400 h 524800"/>
              <a:gd name="connsiteX3" fmla="*/ 912435 w 1076409"/>
              <a:gd name="connsiteY3" fmla="*/ 524800 h 524800"/>
              <a:gd name="connsiteX4" fmla="*/ 0 w 1076409"/>
              <a:gd name="connsiteY4" fmla="*/ 524800 h 52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6409" h="524800">
                <a:moveTo>
                  <a:pt x="0" y="0"/>
                </a:moveTo>
                <a:lnTo>
                  <a:pt x="912435" y="0"/>
                </a:lnTo>
                <a:lnTo>
                  <a:pt x="1076409" y="262400"/>
                </a:lnTo>
                <a:lnTo>
                  <a:pt x="912435" y="524800"/>
                </a:lnTo>
                <a:lnTo>
                  <a:pt x="0" y="524800"/>
                </a:lnTo>
                <a:close/>
              </a:path>
            </a:pathLst>
          </a:custGeom>
          <a:solidFill>
            <a:schemeClr val="accent2"/>
          </a:solidFill>
          <a:effectLst>
            <a:outerShdw blurRad="50800" dist="38100" algn="ctr" rotWithShape="0">
              <a:schemeClr val="tx1">
                <a:alpha val="18000"/>
              </a:schemeClr>
            </a:outerShdw>
          </a:effectLst>
        </p:spPr>
        <p:txBody>
          <a:bodyPr wrap="square" anchor="ctr">
            <a:noAutofit/>
          </a:bodyPr>
          <a:lstStyle>
            <a:lvl1pPr marL="0" indent="0" algn="ctr">
              <a:buNone/>
              <a:defRPr cap="all" baseline="0">
                <a:solidFill>
                  <a:schemeClr val="bg1"/>
                </a:solidFill>
              </a:defRPr>
            </a:lvl1pPr>
            <a:lvl2pPr marL="252000" indent="0">
              <a:buNone/>
              <a:defRPr/>
            </a:lvl2pPr>
            <a:lvl3pPr marL="468000" indent="0">
              <a:buNone/>
              <a:defRPr/>
            </a:lvl3pPr>
            <a:lvl4pPr marL="0" indent="0">
              <a:buNone/>
              <a:defRPr/>
            </a:lvl4pPr>
            <a:lvl5pPr marL="0" indent="0">
              <a:buNone/>
              <a:defRPr/>
            </a:lvl5pPr>
          </a:lstStyle>
          <a:p>
            <a:pPr lvl="0"/>
            <a:r>
              <a:rPr lang="en-US" err="1"/>
              <a:t>apr</a:t>
            </a:r>
            <a:endParaRPr lang="en-GB"/>
          </a:p>
        </p:txBody>
      </p:sp>
      <p:sp>
        <p:nvSpPr>
          <p:cNvPr id="103" name="Text Placeholder 102">
            <a:extLst>
              <a:ext uri="{FF2B5EF4-FFF2-40B4-BE49-F238E27FC236}">
                <a16:creationId xmlns:a16="http://schemas.microsoft.com/office/drawing/2014/main" id="{D5D7DEC5-E455-2C20-6DB4-ABF54533F812}"/>
              </a:ext>
            </a:extLst>
          </p:cNvPr>
          <p:cNvSpPr>
            <a:spLocks noGrp="1"/>
          </p:cNvSpPr>
          <p:nvPr>
            <p:ph type="body" sz="quarter" idx="44" hasCustomPrompt="1"/>
          </p:nvPr>
        </p:nvSpPr>
        <p:spPr>
          <a:xfrm>
            <a:off x="2418152" y="3166600"/>
            <a:ext cx="1076409" cy="524800"/>
          </a:xfrm>
          <a:custGeom>
            <a:avLst/>
            <a:gdLst>
              <a:gd name="connsiteX0" fmla="*/ 0 w 1076409"/>
              <a:gd name="connsiteY0" fmla="*/ 0 h 524800"/>
              <a:gd name="connsiteX1" fmla="*/ 912435 w 1076409"/>
              <a:gd name="connsiteY1" fmla="*/ 0 h 524800"/>
              <a:gd name="connsiteX2" fmla="*/ 1076409 w 1076409"/>
              <a:gd name="connsiteY2" fmla="*/ 262400 h 524800"/>
              <a:gd name="connsiteX3" fmla="*/ 912435 w 1076409"/>
              <a:gd name="connsiteY3" fmla="*/ 524800 h 524800"/>
              <a:gd name="connsiteX4" fmla="*/ 0 w 1076409"/>
              <a:gd name="connsiteY4" fmla="*/ 524800 h 52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6409" h="524800">
                <a:moveTo>
                  <a:pt x="0" y="0"/>
                </a:moveTo>
                <a:lnTo>
                  <a:pt x="912435" y="0"/>
                </a:lnTo>
                <a:lnTo>
                  <a:pt x="1076409" y="262400"/>
                </a:lnTo>
                <a:lnTo>
                  <a:pt x="912435" y="524800"/>
                </a:lnTo>
                <a:lnTo>
                  <a:pt x="0" y="524800"/>
                </a:lnTo>
                <a:close/>
              </a:path>
            </a:pathLst>
          </a:custGeom>
          <a:solidFill>
            <a:schemeClr val="accent1"/>
          </a:solidFill>
          <a:effectLst>
            <a:outerShdw blurRad="50800" dist="38100" algn="ctr" rotWithShape="0">
              <a:schemeClr val="tx1">
                <a:alpha val="18000"/>
              </a:schemeClr>
            </a:outerShdw>
          </a:effectLst>
        </p:spPr>
        <p:txBody>
          <a:bodyPr wrap="square" anchor="ctr">
            <a:noAutofit/>
          </a:bodyPr>
          <a:lstStyle>
            <a:lvl1pPr marL="0" indent="0" algn="ctr">
              <a:buNone/>
              <a:defRPr cap="all" baseline="0">
                <a:solidFill>
                  <a:schemeClr val="bg1"/>
                </a:solidFill>
              </a:defRPr>
            </a:lvl1pPr>
            <a:lvl2pPr marL="252000" indent="0">
              <a:buNone/>
              <a:defRPr/>
            </a:lvl2pPr>
            <a:lvl3pPr marL="468000" indent="0">
              <a:buNone/>
              <a:defRPr/>
            </a:lvl3pPr>
            <a:lvl4pPr marL="0" indent="0">
              <a:buNone/>
              <a:defRPr/>
            </a:lvl4pPr>
            <a:lvl5pPr marL="0" indent="0">
              <a:buNone/>
              <a:defRPr/>
            </a:lvl5pPr>
          </a:lstStyle>
          <a:p>
            <a:pPr lvl="0"/>
            <a:r>
              <a:rPr lang="en-US"/>
              <a:t>mar</a:t>
            </a:r>
            <a:endParaRPr lang="en-GB"/>
          </a:p>
        </p:txBody>
      </p:sp>
      <p:sp>
        <p:nvSpPr>
          <p:cNvPr id="102" name="Text Placeholder 101">
            <a:extLst>
              <a:ext uri="{FF2B5EF4-FFF2-40B4-BE49-F238E27FC236}">
                <a16:creationId xmlns:a16="http://schemas.microsoft.com/office/drawing/2014/main" id="{90F3E4C6-27B7-963F-246F-F8F673F85147}"/>
              </a:ext>
            </a:extLst>
          </p:cNvPr>
          <p:cNvSpPr>
            <a:spLocks noGrp="1"/>
          </p:cNvSpPr>
          <p:nvPr>
            <p:ph type="body" sz="quarter" idx="43" hasCustomPrompt="1"/>
          </p:nvPr>
        </p:nvSpPr>
        <p:spPr>
          <a:xfrm>
            <a:off x="1532132" y="3166600"/>
            <a:ext cx="1076409" cy="524800"/>
          </a:xfrm>
          <a:custGeom>
            <a:avLst/>
            <a:gdLst>
              <a:gd name="connsiteX0" fmla="*/ 0 w 1076409"/>
              <a:gd name="connsiteY0" fmla="*/ 0 h 524800"/>
              <a:gd name="connsiteX1" fmla="*/ 912435 w 1076409"/>
              <a:gd name="connsiteY1" fmla="*/ 0 h 524800"/>
              <a:gd name="connsiteX2" fmla="*/ 1076409 w 1076409"/>
              <a:gd name="connsiteY2" fmla="*/ 262400 h 524800"/>
              <a:gd name="connsiteX3" fmla="*/ 912435 w 1076409"/>
              <a:gd name="connsiteY3" fmla="*/ 524800 h 524800"/>
              <a:gd name="connsiteX4" fmla="*/ 0 w 1076409"/>
              <a:gd name="connsiteY4" fmla="*/ 524800 h 52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6409" h="524800">
                <a:moveTo>
                  <a:pt x="0" y="0"/>
                </a:moveTo>
                <a:lnTo>
                  <a:pt x="912435" y="0"/>
                </a:lnTo>
                <a:lnTo>
                  <a:pt x="1076409" y="262400"/>
                </a:lnTo>
                <a:lnTo>
                  <a:pt x="912435" y="524800"/>
                </a:lnTo>
                <a:lnTo>
                  <a:pt x="0" y="524800"/>
                </a:lnTo>
                <a:close/>
              </a:path>
            </a:pathLst>
          </a:custGeom>
          <a:solidFill>
            <a:schemeClr val="accent1"/>
          </a:solidFill>
          <a:effectLst>
            <a:outerShdw blurRad="50800" dist="38100" algn="ctr" rotWithShape="0">
              <a:schemeClr val="tx1">
                <a:alpha val="18000"/>
              </a:schemeClr>
            </a:outerShdw>
          </a:effectLst>
        </p:spPr>
        <p:txBody>
          <a:bodyPr wrap="square" anchor="ctr">
            <a:noAutofit/>
          </a:bodyPr>
          <a:lstStyle>
            <a:lvl1pPr marL="0" indent="0" algn="ctr">
              <a:buNone/>
              <a:defRPr cap="all" baseline="0">
                <a:solidFill>
                  <a:schemeClr val="bg1"/>
                </a:solidFill>
              </a:defRPr>
            </a:lvl1pPr>
            <a:lvl2pPr marL="252000" indent="0">
              <a:buNone/>
              <a:defRPr/>
            </a:lvl2pPr>
            <a:lvl3pPr marL="468000" indent="0">
              <a:buNone/>
              <a:defRPr/>
            </a:lvl3pPr>
            <a:lvl4pPr marL="0" indent="0">
              <a:buNone/>
              <a:defRPr/>
            </a:lvl4pPr>
            <a:lvl5pPr marL="0" indent="0">
              <a:buNone/>
              <a:defRPr/>
            </a:lvl5pPr>
          </a:lstStyle>
          <a:p>
            <a:pPr lvl="0"/>
            <a:r>
              <a:rPr lang="en-US"/>
              <a:t>FEB</a:t>
            </a:r>
            <a:endParaRPr lang="en-GB"/>
          </a:p>
        </p:txBody>
      </p:sp>
      <p:sp>
        <p:nvSpPr>
          <p:cNvPr id="83" name="Text Placeholder 82">
            <a:extLst>
              <a:ext uri="{FF2B5EF4-FFF2-40B4-BE49-F238E27FC236}">
                <a16:creationId xmlns:a16="http://schemas.microsoft.com/office/drawing/2014/main" id="{E83783D9-2A97-CAD3-BE22-20CC6122C489}"/>
              </a:ext>
            </a:extLst>
          </p:cNvPr>
          <p:cNvSpPr>
            <a:spLocks noGrp="1"/>
          </p:cNvSpPr>
          <p:nvPr>
            <p:ph type="body" sz="quarter" idx="42" hasCustomPrompt="1"/>
          </p:nvPr>
        </p:nvSpPr>
        <p:spPr>
          <a:xfrm>
            <a:off x="646112" y="3166600"/>
            <a:ext cx="1076409" cy="524800"/>
          </a:xfrm>
          <a:custGeom>
            <a:avLst/>
            <a:gdLst>
              <a:gd name="connsiteX0" fmla="*/ 0 w 1076409"/>
              <a:gd name="connsiteY0" fmla="*/ 0 h 524800"/>
              <a:gd name="connsiteX1" fmla="*/ 912435 w 1076409"/>
              <a:gd name="connsiteY1" fmla="*/ 0 h 524800"/>
              <a:gd name="connsiteX2" fmla="*/ 1076409 w 1076409"/>
              <a:gd name="connsiteY2" fmla="*/ 262400 h 524800"/>
              <a:gd name="connsiteX3" fmla="*/ 912435 w 1076409"/>
              <a:gd name="connsiteY3" fmla="*/ 524800 h 524800"/>
              <a:gd name="connsiteX4" fmla="*/ 0 w 1076409"/>
              <a:gd name="connsiteY4" fmla="*/ 524800 h 52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6409" h="524800">
                <a:moveTo>
                  <a:pt x="0" y="0"/>
                </a:moveTo>
                <a:lnTo>
                  <a:pt x="912435" y="0"/>
                </a:lnTo>
                <a:lnTo>
                  <a:pt x="1076409" y="262400"/>
                </a:lnTo>
                <a:lnTo>
                  <a:pt x="912435" y="524800"/>
                </a:lnTo>
                <a:lnTo>
                  <a:pt x="0" y="524800"/>
                </a:lnTo>
                <a:close/>
              </a:path>
            </a:pathLst>
          </a:custGeom>
          <a:solidFill>
            <a:schemeClr val="accent1"/>
          </a:solidFill>
          <a:effectLst>
            <a:outerShdw blurRad="50800" dist="38100" algn="ctr" rotWithShape="0">
              <a:schemeClr val="tx1">
                <a:alpha val="18000"/>
              </a:schemeClr>
            </a:outerShdw>
          </a:effectLst>
        </p:spPr>
        <p:txBody>
          <a:bodyPr wrap="square" anchor="ctr">
            <a:noAutofit/>
          </a:bodyPr>
          <a:lstStyle>
            <a:lvl1pPr marL="0" indent="0" algn="ctr">
              <a:buNone/>
              <a:defRPr cap="all" baseline="0">
                <a:solidFill>
                  <a:schemeClr val="bg1"/>
                </a:solidFill>
              </a:defRPr>
            </a:lvl1pPr>
            <a:lvl2pPr marL="252000" indent="0">
              <a:buNone/>
              <a:defRPr/>
            </a:lvl2pPr>
            <a:lvl3pPr marL="468000" indent="0">
              <a:buNone/>
              <a:defRPr/>
            </a:lvl3pPr>
            <a:lvl4pPr marL="0" indent="0">
              <a:buNone/>
              <a:defRPr/>
            </a:lvl4pPr>
            <a:lvl5pPr marL="0" indent="0">
              <a:buNone/>
              <a:defRPr/>
            </a:lvl5pPr>
          </a:lstStyle>
          <a:p>
            <a:pPr lvl="0"/>
            <a:r>
              <a:rPr lang="en-US"/>
              <a:t>JAN</a:t>
            </a:r>
            <a:endParaRPr lang="en-GB"/>
          </a:p>
        </p:txBody>
      </p:sp>
      <p:sp>
        <p:nvSpPr>
          <p:cNvPr id="7" name="TextBox 6">
            <a:extLst>
              <a:ext uri="{FF2B5EF4-FFF2-40B4-BE49-F238E27FC236}">
                <a16:creationId xmlns:a16="http://schemas.microsoft.com/office/drawing/2014/main" id="{77E970A9-0262-7872-AE5F-524A8CCD76E8}"/>
              </a:ext>
            </a:extLst>
          </p:cNvPr>
          <p:cNvSpPr txBox="1"/>
          <p:nvPr userDrawn="1"/>
        </p:nvSpPr>
        <p:spPr>
          <a:xfrm>
            <a:off x="11374074" y="6482272"/>
            <a:ext cx="711200" cy="276999"/>
          </a:xfrm>
          <a:prstGeom prst="rect">
            <a:avLst/>
          </a:prstGeom>
          <a:noFill/>
        </p:spPr>
        <p:txBody>
          <a:bodyPr wrap="square">
            <a:spAutoFit/>
          </a:bodyPr>
          <a:lstStyle/>
          <a:p>
            <a:pPr algn="r"/>
            <a:fld id="{3BDE516C-3F92-4BBF-8982-23C2FBFA20B2}" type="slidenum">
              <a:rPr lang="en-GB" sz="1200" b="0" i="0" kern="1200" smtClean="0">
                <a:solidFill>
                  <a:schemeClr val="tx1"/>
                </a:solidFill>
                <a:latin typeface="Impact" panose="020B0806030902050204" pitchFamily="34" charset="0"/>
                <a:ea typeface="Akkurat LL Light" panose="020B0404020101010102" pitchFamily="34" charset="-126"/>
                <a:cs typeface="Akkurat LL Light" panose="020B0404020101010102" pitchFamily="34" charset="-126"/>
              </a:rPr>
              <a:pPr algn="r"/>
              <a:t>‹#›</a:t>
            </a:fld>
            <a:endParaRPr lang="en-US" sz="1200"/>
          </a:p>
        </p:txBody>
      </p:sp>
      <p:cxnSp>
        <p:nvCxnSpPr>
          <p:cNvPr id="8" name="Straight Connector 7">
            <a:extLst>
              <a:ext uri="{FF2B5EF4-FFF2-40B4-BE49-F238E27FC236}">
                <a16:creationId xmlns:a16="http://schemas.microsoft.com/office/drawing/2014/main" id="{7FE0B6CF-0670-D382-C517-662ED1A865CD}"/>
              </a:ext>
            </a:extLst>
          </p:cNvPr>
          <p:cNvCxnSpPr/>
          <p:nvPr userDrawn="1"/>
        </p:nvCxnSpPr>
        <p:spPr>
          <a:xfrm flipH="1">
            <a:off x="11567337" y="6611667"/>
            <a:ext cx="164804" cy="0"/>
          </a:xfrm>
          <a:prstGeom prst="line">
            <a:avLst/>
          </a:prstGeom>
          <a:ln w="63500" cap="rnd">
            <a:solidFill>
              <a:srgbClr val="006E51"/>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2855046"/>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meline - Green">
    <p:bg>
      <p:bgPr>
        <a:solidFill>
          <a:schemeClr val="accent1"/>
        </a:solidFill>
        <a:effectLst/>
      </p:bgPr>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6C6FFA94-4BEE-8EEE-C0F4-09D87008AF70}"/>
              </a:ext>
            </a:extLst>
          </p:cNvPr>
          <p:cNvSpPr>
            <a:spLocks noGrp="1"/>
          </p:cNvSpPr>
          <p:nvPr>
            <p:ph type="title" hasCustomPrompt="1"/>
          </p:nvPr>
        </p:nvSpPr>
        <p:spPr>
          <a:xfrm>
            <a:off x="646113" y="360000"/>
            <a:ext cx="7311241" cy="706347"/>
          </a:xfrm>
        </p:spPr>
        <p:txBody>
          <a:bodyPr wrap="square" anchor="t" anchorCtr="0">
            <a:spAutoFit/>
          </a:bodyPr>
          <a:lstStyle>
            <a:lvl1pPr>
              <a:lnSpc>
                <a:spcPct val="85000"/>
              </a:lnSpc>
              <a:defRPr sz="5400" b="0" baseline="0">
                <a:solidFill>
                  <a:schemeClr val="bg1"/>
                </a:solidFill>
              </a:defRPr>
            </a:lvl1pPr>
          </a:lstStyle>
          <a:p>
            <a:r>
              <a:rPr lang="en-GB" noProof="0"/>
              <a:t>Type slide title here</a:t>
            </a:r>
          </a:p>
        </p:txBody>
      </p:sp>
      <p:sp>
        <p:nvSpPr>
          <p:cNvPr id="5" name="Rectangle 4">
            <a:extLst>
              <a:ext uri="{FF2B5EF4-FFF2-40B4-BE49-F238E27FC236}">
                <a16:creationId xmlns:a16="http://schemas.microsoft.com/office/drawing/2014/main" id="{4D952ADB-501D-4A95-3E84-5B39095E5E6B}"/>
              </a:ext>
            </a:extLst>
          </p:cNvPr>
          <p:cNvSpPr/>
          <p:nvPr userDrawn="1"/>
        </p:nvSpPr>
        <p:spPr>
          <a:xfrm>
            <a:off x="0" y="0"/>
            <a:ext cx="143775" cy="6858000"/>
          </a:xfrm>
          <a:prstGeom prst="rect">
            <a:avLst/>
          </a:prstGeom>
          <a:solidFill>
            <a:srgbClr val="AFD3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kkurat LL Light" panose="020B0404020101010102" pitchFamily="34" charset="-126"/>
              <a:ea typeface="+mn-ea"/>
              <a:cs typeface="+mn-cs"/>
            </a:endParaRPr>
          </a:p>
        </p:txBody>
      </p:sp>
      <p:sp>
        <p:nvSpPr>
          <p:cNvPr id="17" name="Text Placeholder 8">
            <a:extLst>
              <a:ext uri="{FF2B5EF4-FFF2-40B4-BE49-F238E27FC236}">
                <a16:creationId xmlns:a16="http://schemas.microsoft.com/office/drawing/2014/main" id="{CAE1A3F7-1222-5783-178B-719188E41867}"/>
              </a:ext>
            </a:extLst>
          </p:cNvPr>
          <p:cNvSpPr>
            <a:spLocks noGrp="1"/>
          </p:cNvSpPr>
          <p:nvPr>
            <p:ph type="body" sz="quarter" idx="30" hasCustomPrompt="1"/>
          </p:nvPr>
        </p:nvSpPr>
        <p:spPr>
          <a:xfrm>
            <a:off x="646113" y="2343288"/>
            <a:ext cx="1253933" cy="595145"/>
          </a:xfrm>
        </p:spPr>
        <p:txBody>
          <a:bodyPr anchor="b"/>
          <a:lstStyle>
            <a:lvl1pPr marL="0" indent="0">
              <a:buNone/>
              <a:defRPr sz="1400">
                <a:solidFill>
                  <a:schemeClr val="bg1"/>
                </a:solidFill>
              </a:defRPr>
            </a:lvl1pPr>
          </a:lstStyle>
          <a:p>
            <a:pPr lvl="0"/>
            <a:r>
              <a:rPr lang="da-DK"/>
              <a:t>Lorem ipsum dolor sit amet</a:t>
            </a:r>
          </a:p>
        </p:txBody>
      </p:sp>
      <p:sp>
        <p:nvSpPr>
          <p:cNvPr id="18" name="Text Placeholder 8">
            <a:extLst>
              <a:ext uri="{FF2B5EF4-FFF2-40B4-BE49-F238E27FC236}">
                <a16:creationId xmlns:a16="http://schemas.microsoft.com/office/drawing/2014/main" id="{50FFDE27-17A2-64E4-5C39-0EDEA659113F}"/>
              </a:ext>
            </a:extLst>
          </p:cNvPr>
          <p:cNvSpPr>
            <a:spLocks noGrp="1"/>
          </p:cNvSpPr>
          <p:nvPr>
            <p:ph type="body" sz="quarter" idx="31" hasCustomPrompt="1"/>
          </p:nvPr>
        </p:nvSpPr>
        <p:spPr>
          <a:xfrm>
            <a:off x="9531713" y="2343288"/>
            <a:ext cx="1253933" cy="595145"/>
          </a:xfrm>
        </p:spPr>
        <p:txBody>
          <a:bodyPr anchor="b"/>
          <a:lstStyle>
            <a:lvl1pPr marL="0" indent="0">
              <a:buNone/>
              <a:defRPr sz="1400">
                <a:solidFill>
                  <a:schemeClr val="bg1"/>
                </a:solidFill>
              </a:defRPr>
            </a:lvl1pPr>
          </a:lstStyle>
          <a:p>
            <a:pPr lvl="0"/>
            <a:r>
              <a:rPr lang="da-DK"/>
              <a:t>Lorem ipsum dolor sit amet</a:t>
            </a:r>
          </a:p>
        </p:txBody>
      </p:sp>
      <p:sp>
        <p:nvSpPr>
          <p:cNvPr id="19" name="Text Placeholder 8">
            <a:extLst>
              <a:ext uri="{FF2B5EF4-FFF2-40B4-BE49-F238E27FC236}">
                <a16:creationId xmlns:a16="http://schemas.microsoft.com/office/drawing/2014/main" id="{16662C0A-69E9-9F95-C2AD-76EEA2E5DF23}"/>
              </a:ext>
            </a:extLst>
          </p:cNvPr>
          <p:cNvSpPr>
            <a:spLocks noGrp="1"/>
          </p:cNvSpPr>
          <p:nvPr>
            <p:ph type="body" sz="quarter" idx="32" hasCustomPrompt="1"/>
          </p:nvPr>
        </p:nvSpPr>
        <p:spPr>
          <a:xfrm>
            <a:off x="7754593" y="2343288"/>
            <a:ext cx="1253933" cy="595145"/>
          </a:xfrm>
        </p:spPr>
        <p:txBody>
          <a:bodyPr anchor="b"/>
          <a:lstStyle>
            <a:lvl1pPr marL="0" indent="0">
              <a:buNone/>
              <a:defRPr sz="1400">
                <a:solidFill>
                  <a:schemeClr val="bg1"/>
                </a:solidFill>
              </a:defRPr>
            </a:lvl1pPr>
          </a:lstStyle>
          <a:p>
            <a:pPr lvl="0"/>
            <a:r>
              <a:rPr lang="da-DK"/>
              <a:t>Lorem ipsum dolor sit amet</a:t>
            </a:r>
          </a:p>
        </p:txBody>
      </p:sp>
      <p:sp>
        <p:nvSpPr>
          <p:cNvPr id="20" name="Text Placeholder 8">
            <a:extLst>
              <a:ext uri="{FF2B5EF4-FFF2-40B4-BE49-F238E27FC236}">
                <a16:creationId xmlns:a16="http://schemas.microsoft.com/office/drawing/2014/main" id="{86B15EFA-46EF-4A62-B0D1-E1728040D228}"/>
              </a:ext>
            </a:extLst>
          </p:cNvPr>
          <p:cNvSpPr>
            <a:spLocks noGrp="1"/>
          </p:cNvSpPr>
          <p:nvPr>
            <p:ph type="body" sz="quarter" idx="33" hasCustomPrompt="1"/>
          </p:nvPr>
        </p:nvSpPr>
        <p:spPr>
          <a:xfrm>
            <a:off x="5977473" y="2343288"/>
            <a:ext cx="1253933" cy="595145"/>
          </a:xfrm>
        </p:spPr>
        <p:txBody>
          <a:bodyPr anchor="b"/>
          <a:lstStyle>
            <a:lvl1pPr marL="0" indent="0">
              <a:buNone/>
              <a:defRPr sz="1400">
                <a:solidFill>
                  <a:schemeClr val="bg1"/>
                </a:solidFill>
              </a:defRPr>
            </a:lvl1pPr>
          </a:lstStyle>
          <a:p>
            <a:pPr lvl="0"/>
            <a:r>
              <a:rPr lang="da-DK"/>
              <a:t>Lorem ipsum dolor sit amet</a:t>
            </a:r>
          </a:p>
        </p:txBody>
      </p:sp>
      <p:sp>
        <p:nvSpPr>
          <p:cNvPr id="21" name="Text Placeholder 8">
            <a:extLst>
              <a:ext uri="{FF2B5EF4-FFF2-40B4-BE49-F238E27FC236}">
                <a16:creationId xmlns:a16="http://schemas.microsoft.com/office/drawing/2014/main" id="{33A62D49-7E6C-930C-4729-94266140F426}"/>
              </a:ext>
            </a:extLst>
          </p:cNvPr>
          <p:cNvSpPr>
            <a:spLocks noGrp="1"/>
          </p:cNvSpPr>
          <p:nvPr>
            <p:ph type="body" sz="quarter" idx="34" hasCustomPrompt="1"/>
          </p:nvPr>
        </p:nvSpPr>
        <p:spPr>
          <a:xfrm>
            <a:off x="4200353" y="2343288"/>
            <a:ext cx="1253933" cy="595145"/>
          </a:xfrm>
        </p:spPr>
        <p:txBody>
          <a:bodyPr anchor="b"/>
          <a:lstStyle>
            <a:lvl1pPr marL="0" indent="0">
              <a:buNone/>
              <a:defRPr sz="1400">
                <a:solidFill>
                  <a:schemeClr val="bg1"/>
                </a:solidFill>
              </a:defRPr>
            </a:lvl1pPr>
          </a:lstStyle>
          <a:p>
            <a:pPr lvl="0"/>
            <a:r>
              <a:rPr lang="da-DK"/>
              <a:t>Lorem ipsum dolor sit amet</a:t>
            </a:r>
          </a:p>
        </p:txBody>
      </p:sp>
      <p:sp>
        <p:nvSpPr>
          <p:cNvPr id="22" name="Text Placeholder 8">
            <a:extLst>
              <a:ext uri="{FF2B5EF4-FFF2-40B4-BE49-F238E27FC236}">
                <a16:creationId xmlns:a16="http://schemas.microsoft.com/office/drawing/2014/main" id="{EEDD1A09-488A-A129-1A7A-EB541AFBDD50}"/>
              </a:ext>
            </a:extLst>
          </p:cNvPr>
          <p:cNvSpPr>
            <a:spLocks noGrp="1"/>
          </p:cNvSpPr>
          <p:nvPr>
            <p:ph type="body" sz="quarter" idx="35" hasCustomPrompt="1"/>
          </p:nvPr>
        </p:nvSpPr>
        <p:spPr>
          <a:xfrm>
            <a:off x="2423233" y="2343288"/>
            <a:ext cx="1253933" cy="595145"/>
          </a:xfrm>
        </p:spPr>
        <p:txBody>
          <a:bodyPr anchor="b"/>
          <a:lstStyle>
            <a:lvl1pPr marL="0" indent="0">
              <a:buNone/>
              <a:defRPr sz="1400">
                <a:solidFill>
                  <a:schemeClr val="bg1"/>
                </a:solidFill>
              </a:defRPr>
            </a:lvl1pPr>
          </a:lstStyle>
          <a:p>
            <a:pPr lvl="0"/>
            <a:r>
              <a:rPr lang="da-DK"/>
              <a:t>Lorem ipsum dolor sit amet</a:t>
            </a:r>
          </a:p>
        </p:txBody>
      </p:sp>
      <p:sp>
        <p:nvSpPr>
          <p:cNvPr id="23" name="Text Placeholder 8">
            <a:extLst>
              <a:ext uri="{FF2B5EF4-FFF2-40B4-BE49-F238E27FC236}">
                <a16:creationId xmlns:a16="http://schemas.microsoft.com/office/drawing/2014/main" id="{764A93CF-77F3-B3AB-56B4-13698F55B7B1}"/>
              </a:ext>
            </a:extLst>
          </p:cNvPr>
          <p:cNvSpPr>
            <a:spLocks noGrp="1"/>
          </p:cNvSpPr>
          <p:nvPr>
            <p:ph type="body" sz="quarter" idx="36" hasCustomPrompt="1"/>
          </p:nvPr>
        </p:nvSpPr>
        <p:spPr>
          <a:xfrm>
            <a:off x="1534764" y="3919567"/>
            <a:ext cx="1253933" cy="595145"/>
          </a:xfrm>
        </p:spPr>
        <p:txBody>
          <a:bodyPr anchor="t"/>
          <a:lstStyle>
            <a:lvl1pPr marL="0" indent="0">
              <a:buNone/>
              <a:defRPr sz="1400">
                <a:solidFill>
                  <a:schemeClr val="bg1"/>
                </a:solidFill>
              </a:defRPr>
            </a:lvl1pPr>
          </a:lstStyle>
          <a:p>
            <a:pPr lvl="0"/>
            <a:r>
              <a:rPr lang="da-DK"/>
              <a:t>Lorem ipsum dolor sit amet</a:t>
            </a:r>
          </a:p>
        </p:txBody>
      </p:sp>
      <p:sp>
        <p:nvSpPr>
          <p:cNvPr id="24" name="Text Placeholder 8">
            <a:extLst>
              <a:ext uri="{FF2B5EF4-FFF2-40B4-BE49-F238E27FC236}">
                <a16:creationId xmlns:a16="http://schemas.microsoft.com/office/drawing/2014/main" id="{8BB9D980-62D4-5D34-69C9-B37908575C2C}"/>
              </a:ext>
            </a:extLst>
          </p:cNvPr>
          <p:cNvSpPr>
            <a:spLocks noGrp="1"/>
          </p:cNvSpPr>
          <p:nvPr>
            <p:ph type="body" sz="quarter" idx="37" hasCustomPrompt="1"/>
          </p:nvPr>
        </p:nvSpPr>
        <p:spPr>
          <a:xfrm>
            <a:off x="10420364" y="3919567"/>
            <a:ext cx="1253933" cy="595145"/>
          </a:xfrm>
        </p:spPr>
        <p:txBody>
          <a:bodyPr anchor="t"/>
          <a:lstStyle>
            <a:lvl1pPr marL="0" indent="0">
              <a:buNone/>
              <a:defRPr sz="1400">
                <a:solidFill>
                  <a:schemeClr val="bg1"/>
                </a:solidFill>
              </a:defRPr>
            </a:lvl1pPr>
          </a:lstStyle>
          <a:p>
            <a:pPr lvl="0"/>
            <a:r>
              <a:rPr lang="da-DK"/>
              <a:t>Lorem ipsum dolor sit amet</a:t>
            </a:r>
          </a:p>
        </p:txBody>
      </p:sp>
      <p:sp>
        <p:nvSpPr>
          <p:cNvPr id="25" name="Text Placeholder 8">
            <a:extLst>
              <a:ext uri="{FF2B5EF4-FFF2-40B4-BE49-F238E27FC236}">
                <a16:creationId xmlns:a16="http://schemas.microsoft.com/office/drawing/2014/main" id="{5CA0120D-1230-EF78-5544-0DAE4A525C9E}"/>
              </a:ext>
            </a:extLst>
          </p:cNvPr>
          <p:cNvSpPr>
            <a:spLocks noGrp="1"/>
          </p:cNvSpPr>
          <p:nvPr>
            <p:ph type="body" sz="quarter" idx="38" hasCustomPrompt="1"/>
          </p:nvPr>
        </p:nvSpPr>
        <p:spPr>
          <a:xfrm>
            <a:off x="8643244" y="3919567"/>
            <a:ext cx="1253933" cy="595145"/>
          </a:xfrm>
        </p:spPr>
        <p:txBody>
          <a:bodyPr anchor="t"/>
          <a:lstStyle>
            <a:lvl1pPr marL="0" indent="0">
              <a:buNone/>
              <a:defRPr sz="1400">
                <a:solidFill>
                  <a:schemeClr val="bg1"/>
                </a:solidFill>
              </a:defRPr>
            </a:lvl1pPr>
          </a:lstStyle>
          <a:p>
            <a:pPr lvl="0"/>
            <a:r>
              <a:rPr lang="da-DK"/>
              <a:t>Lorem ipsum dolor sit amet</a:t>
            </a:r>
          </a:p>
        </p:txBody>
      </p:sp>
      <p:sp>
        <p:nvSpPr>
          <p:cNvPr id="26" name="Text Placeholder 8">
            <a:extLst>
              <a:ext uri="{FF2B5EF4-FFF2-40B4-BE49-F238E27FC236}">
                <a16:creationId xmlns:a16="http://schemas.microsoft.com/office/drawing/2014/main" id="{18038A0A-8A84-9C08-ABF4-0D40F73856ED}"/>
              </a:ext>
            </a:extLst>
          </p:cNvPr>
          <p:cNvSpPr>
            <a:spLocks noGrp="1"/>
          </p:cNvSpPr>
          <p:nvPr>
            <p:ph type="body" sz="quarter" idx="39" hasCustomPrompt="1"/>
          </p:nvPr>
        </p:nvSpPr>
        <p:spPr>
          <a:xfrm>
            <a:off x="6866124" y="3919567"/>
            <a:ext cx="1253933" cy="595145"/>
          </a:xfrm>
        </p:spPr>
        <p:txBody>
          <a:bodyPr anchor="t"/>
          <a:lstStyle>
            <a:lvl1pPr marL="0" indent="0">
              <a:buNone/>
              <a:defRPr sz="1400">
                <a:solidFill>
                  <a:schemeClr val="bg1"/>
                </a:solidFill>
              </a:defRPr>
            </a:lvl1pPr>
          </a:lstStyle>
          <a:p>
            <a:pPr lvl="0"/>
            <a:r>
              <a:rPr lang="da-DK"/>
              <a:t>Lorem ipsum dolor sit amet</a:t>
            </a:r>
          </a:p>
        </p:txBody>
      </p:sp>
      <p:sp>
        <p:nvSpPr>
          <p:cNvPr id="27" name="Text Placeholder 8">
            <a:extLst>
              <a:ext uri="{FF2B5EF4-FFF2-40B4-BE49-F238E27FC236}">
                <a16:creationId xmlns:a16="http://schemas.microsoft.com/office/drawing/2014/main" id="{125BC103-CBDA-8F70-A9B0-1F2ED6088669}"/>
              </a:ext>
            </a:extLst>
          </p:cNvPr>
          <p:cNvSpPr>
            <a:spLocks noGrp="1"/>
          </p:cNvSpPr>
          <p:nvPr>
            <p:ph type="body" sz="quarter" idx="40" hasCustomPrompt="1"/>
          </p:nvPr>
        </p:nvSpPr>
        <p:spPr>
          <a:xfrm>
            <a:off x="5089004" y="3919567"/>
            <a:ext cx="1253933" cy="595145"/>
          </a:xfrm>
        </p:spPr>
        <p:txBody>
          <a:bodyPr anchor="t"/>
          <a:lstStyle>
            <a:lvl1pPr marL="0" indent="0">
              <a:buNone/>
              <a:defRPr sz="1400">
                <a:solidFill>
                  <a:schemeClr val="bg1"/>
                </a:solidFill>
              </a:defRPr>
            </a:lvl1pPr>
          </a:lstStyle>
          <a:p>
            <a:pPr lvl="0"/>
            <a:r>
              <a:rPr lang="da-DK"/>
              <a:t>Lorem ipsum dolor sit amet</a:t>
            </a:r>
          </a:p>
        </p:txBody>
      </p:sp>
      <p:sp>
        <p:nvSpPr>
          <p:cNvPr id="28" name="Text Placeholder 8">
            <a:extLst>
              <a:ext uri="{FF2B5EF4-FFF2-40B4-BE49-F238E27FC236}">
                <a16:creationId xmlns:a16="http://schemas.microsoft.com/office/drawing/2014/main" id="{087EA1D6-9DF6-73B2-0794-024FC2809EDE}"/>
              </a:ext>
            </a:extLst>
          </p:cNvPr>
          <p:cNvSpPr>
            <a:spLocks noGrp="1"/>
          </p:cNvSpPr>
          <p:nvPr>
            <p:ph type="body" sz="quarter" idx="41" hasCustomPrompt="1"/>
          </p:nvPr>
        </p:nvSpPr>
        <p:spPr>
          <a:xfrm>
            <a:off x="3311884" y="3919567"/>
            <a:ext cx="1253933" cy="595145"/>
          </a:xfrm>
        </p:spPr>
        <p:txBody>
          <a:bodyPr anchor="t"/>
          <a:lstStyle>
            <a:lvl1pPr marL="0" indent="0">
              <a:buNone/>
              <a:defRPr sz="1400">
                <a:solidFill>
                  <a:schemeClr val="bg1"/>
                </a:solidFill>
              </a:defRPr>
            </a:lvl1pPr>
          </a:lstStyle>
          <a:p>
            <a:pPr lvl="0"/>
            <a:r>
              <a:rPr lang="da-DK"/>
              <a:t>Lorem ipsum dolor sit amet</a:t>
            </a:r>
          </a:p>
        </p:txBody>
      </p:sp>
      <p:sp>
        <p:nvSpPr>
          <p:cNvPr id="29" name="Text Placeholder 28">
            <a:extLst>
              <a:ext uri="{FF2B5EF4-FFF2-40B4-BE49-F238E27FC236}">
                <a16:creationId xmlns:a16="http://schemas.microsoft.com/office/drawing/2014/main" id="{E829385A-A483-34E4-A629-B4FD9F2971D9}"/>
              </a:ext>
            </a:extLst>
          </p:cNvPr>
          <p:cNvSpPr>
            <a:spLocks noGrp="1"/>
          </p:cNvSpPr>
          <p:nvPr>
            <p:ph type="body" sz="quarter" idx="53" hasCustomPrompt="1"/>
          </p:nvPr>
        </p:nvSpPr>
        <p:spPr>
          <a:xfrm>
            <a:off x="10392337" y="3166600"/>
            <a:ext cx="1076409" cy="524800"/>
          </a:xfrm>
          <a:custGeom>
            <a:avLst/>
            <a:gdLst>
              <a:gd name="connsiteX0" fmla="*/ 0 w 1076409"/>
              <a:gd name="connsiteY0" fmla="*/ 0 h 524800"/>
              <a:gd name="connsiteX1" fmla="*/ 912435 w 1076409"/>
              <a:gd name="connsiteY1" fmla="*/ 0 h 524800"/>
              <a:gd name="connsiteX2" fmla="*/ 1076409 w 1076409"/>
              <a:gd name="connsiteY2" fmla="*/ 262400 h 524800"/>
              <a:gd name="connsiteX3" fmla="*/ 912435 w 1076409"/>
              <a:gd name="connsiteY3" fmla="*/ 524800 h 524800"/>
              <a:gd name="connsiteX4" fmla="*/ 0 w 1076409"/>
              <a:gd name="connsiteY4" fmla="*/ 524800 h 52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6409" h="524800">
                <a:moveTo>
                  <a:pt x="0" y="0"/>
                </a:moveTo>
                <a:lnTo>
                  <a:pt x="912435" y="0"/>
                </a:lnTo>
                <a:lnTo>
                  <a:pt x="1076409" y="262400"/>
                </a:lnTo>
                <a:lnTo>
                  <a:pt x="912435" y="524800"/>
                </a:lnTo>
                <a:lnTo>
                  <a:pt x="0" y="524800"/>
                </a:lnTo>
                <a:close/>
              </a:path>
            </a:pathLst>
          </a:custGeom>
          <a:solidFill>
            <a:schemeClr val="accent5"/>
          </a:solidFill>
          <a:effectLst>
            <a:outerShdw blurRad="50800" dist="38100" algn="ctr" rotWithShape="0">
              <a:schemeClr val="tx1">
                <a:alpha val="18000"/>
              </a:schemeClr>
            </a:outerShdw>
          </a:effectLst>
        </p:spPr>
        <p:txBody>
          <a:bodyPr wrap="square" anchor="ctr">
            <a:noAutofit/>
          </a:bodyPr>
          <a:lstStyle>
            <a:lvl1pPr marL="0" indent="0" algn="ctr">
              <a:buNone/>
              <a:defRPr cap="all" baseline="0">
                <a:solidFill>
                  <a:schemeClr val="bg1"/>
                </a:solidFill>
              </a:defRPr>
            </a:lvl1pPr>
            <a:lvl2pPr marL="252000" indent="0">
              <a:buNone/>
              <a:defRPr/>
            </a:lvl2pPr>
            <a:lvl3pPr marL="468000" indent="0">
              <a:buNone/>
              <a:defRPr/>
            </a:lvl3pPr>
            <a:lvl4pPr marL="0" indent="0">
              <a:buNone/>
              <a:defRPr/>
            </a:lvl4pPr>
            <a:lvl5pPr marL="0" indent="0">
              <a:buNone/>
              <a:defRPr/>
            </a:lvl5pPr>
          </a:lstStyle>
          <a:p>
            <a:pPr lvl="0"/>
            <a:r>
              <a:rPr lang="en-US"/>
              <a:t>dec</a:t>
            </a:r>
            <a:endParaRPr lang="en-GB"/>
          </a:p>
        </p:txBody>
      </p:sp>
      <p:sp>
        <p:nvSpPr>
          <p:cNvPr id="30" name="Text Placeholder 29">
            <a:extLst>
              <a:ext uri="{FF2B5EF4-FFF2-40B4-BE49-F238E27FC236}">
                <a16:creationId xmlns:a16="http://schemas.microsoft.com/office/drawing/2014/main" id="{FAD145EF-006E-CF07-03A1-97EC40DED306}"/>
              </a:ext>
            </a:extLst>
          </p:cNvPr>
          <p:cNvSpPr>
            <a:spLocks noGrp="1"/>
          </p:cNvSpPr>
          <p:nvPr>
            <p:ph type="body" sz="quarter" idx="52" hasCustomPrompt="1"/>
          </p:nvPr>
        </p:nvSpPr>
        <p:spPr>
          <a:xfrm>
            <a:off x="9506312" y="3166600"/>
            <a:ext cx="1076409" cy="524800"/>
          </a:xfrm>
          <a:custGeom>
            <a:avLst/>
            <a:gdLst>
              <a:gd name="connsiteX0" fmla="*/ 0 w 1076409"/>
              <a:gd name="connsiteY0" fmla="*/ 0 h 524800"/>
              <a:gd name="connsiteX1" fmla="*/ 912435 w 1076409"/>
              <a:gd name="connsiteY1" fmla="*/ 0 h 524800"/>
              <a:gd name="connsiteX2" fmla="*/ 1076409 w 1076409"/>
              <a:gd name="connsiteY2" fmla="*/ 262400 h 524800"/>
              <a:gd name="connsiteX3" fmla="*/ 912435 w 1076409"/>
              <a:gd name="connsiteY3" fmla="*/ 524800 h 524800"/>
              <a:gd name="connsiteX4" fmla="*/ 0 w 1076409"/>
              <a:gd name="connsiteY4" fmla="*/ 524800 h 52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6409" h="524800">
                <a:moveTo>
                  <a:pt x="0" y="0"/>
                </a:moveTo>
                <a:lnTo>
                  <a:pt x="912435" y="0"/>
                </a:lnTo>
                <a:lnTo>
                  <a:pt x="1076409" y="262400"/>
                </a:lnTo>
                <a:lnTo>
                  <a:pt x="912435" y="524800"/>
                </a:lnTo>
                <a:lnTo>
                  <a:pt x="0" y="524800"/>
                </a:lnTo>
                <a:close/>
              </a:path>
            </a:pathLst>
          </a:custGeom>
          <a:solidFill>
            <a:schemeClr val="accent5"/>
          </a:solidFill>
          <a:effectLst>
            <a:outerShdw blurRad="50800" dist="38100" algn="ctr" rotWithShape="0">
              <a:schemeClr val="tx1">
                <a:alpha val="18000"/>
              </a:schemeClr>
            </a:outerShdw>
          </a:effectLst>
        </p:spPr>
        <p:txBody>
          <a:bodyPr wrap="square" anchor="ctr">
            <a:noAutofit/>
          </a:bodyPr>
          <a:lstStyle>
            <a:lvl1pPr marL="0" indent="0" algn="ctr">
              <a:buNone/>
              <a:defRPr cap="all" baseline="0">
                <a:solidFill>
                  <a:schemeClr val="bg1"/>
                </a:solidFill>
              </a:defRPr>
            </a:lvl1pPr>
            <a:lvl2pPr marL="252000" indent="0">
              <a:buNone/>
              <a:defRPr/>
            </a:lvl2pPr>
            <a:lvl3pPr marL="468000" indent="0">
              <a:buNone/>
              <a:defRPr/>
            </a:lvl3pPr>
            <a:lvl4pPr marL="0" indent="0">
              <a:buNone/>
              <a:defRPr/>
            </a:lvl4pPr>
            <a:lvl5pPr marL="0" indent="0">
              <a:buNone/>
              <a:defRPr/>
            </a:lvl5pPr>
          </a:lstStyle>
          <a:p>
            <a:pPr lvl="0"/>
            <a:r>
              <a:rPr lang="en-US" err="1"/>
              <a:t>nov</a:t>
            </a:r>
            <a:endParaRPr lang="en-GB"/>
          </a:p>
        </p:txBody>
      </p:sp>
      <p:sp>
        <p:nvSpPr>
          <p:cNvPr id="31" name="Text Placeholder 30">
            <a:extLst>
              <a:ext uri="{FF2B5EF4-FFF2-40B4-BE49-F238E27FC236}">
                <a16:creationId xmlns:a16="http://schemas.microsoft.com/office/drawing/2014/main" id="{EF976F2C-C4B4-B3F3-9D02-50BB96612BDF}"/>
              </a:ext>
            </a:extLst>
          </p:cNvPr>
          <p:cNvSpPr>
            <a:spLocks noGrp="1"/>
          </p:cNvSpPr>
          <p:nvPr>
            <p:ph type="body" sz="quarter" idx="51" hasCustomPrompt="1"/>
          </p:nvPr>
        </p:nvSpPr>
        <p:spPr>
          <a:xfrm>
            <a:off x="8620292" y="3166600"/>
            <a:ext cx="1076409" cy="524800"/>
          </a:xfrm>
          <a:custGeom>
            <a:avLst/>
            <a:gdLst>
              <a:gd name="connsiteX0" fmla="*/ 0 w 1076409"/>
              <a:gd name="connsiteY0" fmla="*/ 0 h 524800"/>
              <a:gd name="connsiteX1" fmla="*/ 912435 w 1076409"/>
              <a:gd name="connsiteY1" fmla="*/ 0 h 524800"/>
              <a:gd name="connsiteX2" fmla="*/ 1076409 w 1076409"/>
              <a:gd name="connsiteY2" fmla="*/ 262400 h 524800"/>
              <a:gd name="connsiteX3" fmla="*/ 912435 w 1076409"/>
              <a:gd name="connsiteY3" fmla="*/ 524800 h 524800"/>
              <a:gd name="connsiteX4" fmla="*/ 0 w 1076409"/>
              <a:gd name="connsiteY4" fmla="*/ 524800 h 52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6409" h="524800">
                <a:moveTo>
                  <a:pt x="0" y="0"/>
                </a:moveTo>
                <a:lnTo>
                  <a:pt x="912435" y="0"/>
                </a:lnTo>
                <a:lnTo>
                  <a:pt x="1076409" y="262400"/>
                </a:lnTo>
                <a:lnTo>
                  <a:pt x="912435" y="524800"/>
                </a:lnTo>
                <a:lnTo>
                  <a:pt x="0" y="524800"/>
                </a:lnTo>
                <a:close/>
              </a:path>
            </a:pathLst>
          </a:custGeom>
          <a:solidFill>
            <a:schemeClr val="accent5"/>
          </a:solidFill>
          <a:effectLst>
            <a:outerShdw blurRad="50800" dist="38100" algn="ctr" rotWithShape="0">
              <a:schemeClr val="tx1">
                <a:alpha val="18000"/>
              </a:schemeClr>
            </a:outerShdw>
          </a:effectLst>
        </p:spPr>
        <p:txBody>
          <a:bodyPr wrap="square" anchor="ctr">
            <a:noAutofit/>
          </a:bodyPr>
          <a:lstStyle>
            <a:lvl1pPr marL="0" indent="0" algn="ctr">
              <a:buNone/>
              <a:defRPr cap="all" baseline="0">
                <a:solidFill>
                  <a:schemeClr val="bg1"/>
                </a:solidFill>
              </a:defRPr>
            </a:lvl1pPr>
            <a:lvl2pPr marL="252000" indent="0">
              <a:buNone/>
              <a:defRPr/>
            </a:lvl2pPr>
            <a:lvl3pPr marL="468000" indent="0">
              <a:buNone/>
              <a:defRPr/>
            </a:lvl3pPr>
            <a:lvl4pPr marL="0" indent="0">
              <a:buNone/>
              <a:defRPr/>
            </a:lvl4pPr>
            <a:lvl5pPr marL="0" indent="0">
              <a:buNone/>
              <a:defRPr/>
            </a:lvl5pPr>
          </a:lstStyle>
          <a:p>
            <a:pPr lvl="0"/>
            <a:r>
              <a:rPr lang="en-US"/>
              <a:t>oct</a:t>
            </a:r>
            <a:endParaRPr lang="en-GB"/>
          </a:p>
        </p:txBody>
      </p:sp>
      <p:sp>
        <p:nvSpPr>
          <p:cNvPr id="32" name="Text Placeholder 31">
            <a:extLst>
              <a:ext uri="{FF2B5EF4-FFF2-40B4-BE49-F238E27FC236}">
                <a16:creationId xmlns:a16="http://schemas.microsoft.com/office/drawing/2014/main" id="{4C5E2C17-049C-CCB9-B39C-BC44D533C04D}"/>
              </a:ext>
            </a:extLst>
          </p:cNvPr>
          <p:cNvSpPr>
            <a:spLocks noGrp="1"/>
          </p:cNvSpPr>
          <p:nvPr>
            <p:ph type="body" sz="quarter" idx="50" hasCustomPrompt="1"/>
          </p:nvPr>
        </p:nvSpPr>
        <p:spPr>
          <a:xfrm>
            <a:off x="7734272" y="3166600"/>
            <a:ext cx="1076409" cy="524800"/>
          </a:xfrm>
          <a:custGeom>
            <a:avLst/>
            <a:gdLst>
              <a:gd name="connsiteX0" fmla="*/ 0 w 1076409"/>
              <a:gd name="connsiteY0" fmla="*/ 0 h 524800"/>
              <a:gd name="connsiteX1" fmla="*/ 912435 w 1076409"/>
              <a:gd name="connsiteY1" fmla="*/ 0 h 524800"/>
              <a:gd name="connsiteX2" fmla="*/ 1076409 w 1076409"/>
              <a:gd name="connsiteY2" fmla="*/ 262400 h 524800"/>
              <a:gd name="connsiteX3" fmla="*/ 912435 w 1076409"/>
              <a:gd name="connsiteY3" fmla="*/ 524800 h 524800"/>
              <a:gd name="connsiteX4" fmla="*/ 0 w 1076409"/>
              <a:gd name="connsiteY4" fmla="*/ 524800 h 52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6409" h="524800">
                <a:moveTo>
                  <a:pt x="0" y="0"/>
                </a:moveTo>
                <a:lnTo>
                  <a:pt x="912435" y="0"/>
                </a:lnTo>
                <a:lnTo>
                  <a:pt x="1076409" y="262400"/>
                </a:lnTo>
                <a:lnTo>
                  <a:pt x="912435" y="524800"/>
                </a:lnTo>
                <a:lnTo>
                  <a:pt x="0" y="524800"/>
                </a:lnTo>
                <a:close/>
              </a:path>
            </a:pathLst>
          </a:custGeom>
          <a:solidFill>
            <a:schemeClr val="accent3"/>
          </a:solidFill>
          <a:effectLst>
            <a:outerShdw blurRad="50800" dist="38100" algn="ctr" rotWithShape="0">
              <a:schemeClr val="tx1">
                <a:alpha val="18000"/>
              </a:schemeClr>
            </a:outerShdw>
          </a:effectLst>
        </p:spPr>
        <p:txBody>
          <a:bodyPr wrap="square" anchor="ctr">
            <a:noAutofit/>
          </a:bodyPr>
          <a:lstStyle>
            <a:lvl1pPr marL="0" indent="0" algn="ctr">
              <a:buNone/>
              <a:defRPr cap="all" baseline="0">
                <a:solidFill>
                  <a:schemeClr val="bg1"/>
                </a:solidFill>
              </a:defRPr>
            </a:lvl1pPr>
            <a:lvl2pPr marL="252000" indent="0">
              <a:buNone/>
              <a:defRPr/>
            </a:lvl2pPr>
            <a:lvl3pPr marL="468000" indent="0">
              <a:buNone/>
              <a:defRPr/>
            </a:lvl3pPr>
            <a:lvl4pPr marL="0" indent="0">
              <a:buNone/>
              <a:defRPr/>
            </a:lvl4pPr>
            <a:lvl5pPr marL="0" indent="0">
              <a:buNone/>
              <a:defRPr/>
            </a:lvl5pPr>
          </a:lstStyle>
          <a:p>
            <a:pPr lvl="0"/>
            <a:r>
              <a:rPr lang="en-US" err="1"/>
              <a:t>sep</a:t>
            </a:r>
            <a:endParaRPr lang="en-GB"/>
          </a:p>
        </p:txBody>
      </p:sp>
      <p:sp>
        <p:nvSpPr>
          <p:cNvPr id="33" name="Text Placeholder 32">
            <a:extLst>
              <a:ext uri="{FF2B5EF4-FFF2-40B4-BE49-F238E27FC236}">
                <a16:creationId xmlns:a16="http://schemas.microsoft.com/office/drawing/2014/main" id="{B67EE3B8-8AF4-247D-F3FF-1FA068FD449F}"/>
              </a:ext>
            </a:extLst>
          </p:cNvPr>
          <p:cNvSpPr>
            <a:spLocks noGrp="1"/>
          </p:cNvSpPr>
          <p:nvPr>
            <p:ph type="body" sz="quarter" idx="49" hasCustomPrompt="1"/>
          </p:nvPr>
        </p:nvSpPr>
        <p:spPr>
          <a:xfrm>
            <a:off x="6848252" y="3166600"/>
            <a:ext cx="1076409" cy="524800"/>
          </a:xfrm>
          <a:custGeom>
            <a:avLst/>
            <a:gdLst>
              <a:gd name="connsiteX0" fmla="*/ 0 w 1076409"/>
              <a:gd name="connsiteY0" fmla="*/ 0 h 524800"/>
              <a:gd name="connsiteX1" fmla="*/ 912435 w 1076409"/>
              <a:gd name="connsiteY1" fmla="*/ 0 h 524800"/>
              <a:gd name="connsiteX2" fmla="*/ 1076409 w 1076409"/>
              <a:gd name="connsiteY2" fmla="*/ 262400 h 524800"/>
              <a:gd name="connsiteX3" fmla="*/ 912435 w 1076409"/>
              <a:gd name="connsiteY3" fmla="*/ 524800 h 524800"/>
              <a:gd name="connsiteX4" fmla="*/ 0 w 1076409"/>
              <a:gd name="connsiteY4" fmla="*/ 524800 h 52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6409" h="524800">
                <a:moveTo>
                  <a:pt x="0" y="0"/>
                </a:moveTo>
                <a:lnTo>
                  <a:pt x="912435" y="0"/>
                </a:lnTo>
                <a:lnTo>
                  <a:pt x="1076409" y="262400"/>
                </a:lnTo>
                <a:lnTo>
                  <a:pt x="912435" y="524800"/>
                </a:lnTo>
                <a:lnTo>
                  <a:pt x="0" y="524800"/>
                </a:lnTo>
                <a:close/>
              </a:path>
            </a:pathLst>
          </a:custGeom>
          <a:solidFill>
            <a:schemeClr val="accent3"/>
          </a:solidFill>
          <a:effectLst>
            <a:outerShdw blurRad="50800" dist="38100" algn="ctr" rotWithShape="0">
              <a:schemeClr val="tx1">
                <a:alpha val="18000"/>
              </a:schemeClr>
            </a:outerShdw>
          </a:effectLst>
        </p:spPr>
        <p:txBody>
          <a:bodyPr wrap="square" anchor="ctr">
            <a:noAutofit/>
          </a:bodyPr>
          <a:lstStyle>
            <a:lvl1pPr marL="0" indent="0" algn="ctr">
              <a:buNone/>
              <a:defRPr cap="all" baseline="0">
                <a:solidFill>
                  <a:schemeClr val="bg1"/>
                </a:solidFill>
              </a:defRPr>
            </a:lvl1pPr>
            <a:lvl2pPr marL="252000" indent="0">
              <a:buNone/>
              <a:defRPr/>
            </a:lvl2pPr>
            <a:lvl3pPr marL="468000" indent="0">
              <a:buNone/>
              <a:defRPr/>
            </a:lvl3pPr>
            <a:lvl4pPr marL="0" indent="0">
              <a:buNone/>
              <a:defRPr/>
            </a:lvl4pPr>
            <a:lvl5pPr marL="0" indent="0">
              <a:buNone/>
              <a:defRPr/>
            </a:lvl5pPr>
          </a:lstStyle>
          <a:p>
            <a:pPr lvl="0"/>
            <a:r>
              <a:rPr lang="en-US" err="1"/>
              <a:t>aug</a:t>
            </a:r>
            <a:endParaRPr lang="en-GB"/>
          </a:p>
        </p:txBody>
      </p:sp>
      <p:sp>
        <p:nvSpPr>
          <p:cNvPr id="34" name="Text Placeholder 33">
            <a:extLst>
              <a:ext uri="{FF2B5EF4-FFF2-40B4-BE49-F238E27FC236}">
                <a16:creationId xmlns:a16="http://schemas.microsoft.com/office/drawing/2014/main" id="{13AB003E-F6DA-ABAC-8655-262DB4860C7D}"/>
              </a:ext>
            </a:extLst>
          </p:cNvPr>
          <p:cNvSpPr>
            <a:spLocks noGrp="1"/>
          </p:cNvSpPr>
          <p:nvPr>
            <p:ph type="body" sz="quarter" idx="48" hasCustomPrompt="1"/>
          </p:nvPr>
        </p:nvSpPr>
        <p:spPr>
          <a:xfrm>
            <a:off x="5962232" y="3166600"/>
            <a:ext cx="1076409" cy="524800"/>
          </a:xfrm>
          <a:custGeom>
            <a:avLst/>
            <a:gdLst>
              <a:gd name="connsiteX0" fmla="*/ 0 w 1076409"/>
              <a:gd name="connsiteY0" fmla="*/ 0 h 524800"/>
              <a:gd name="connsiteX1" fmla="*/ 912435 w 1076409"/>
              <a:gd name="connsiteY1" fmla="*/ 0 h 524800"/>
              <a:gd name="connsiteX2" fmla="*/ 1076409 w 1076409"/>
              <a:gd name="connsiteY2" fmla="*/ 262400 h 524800"/>
              <a:gd name="connsiteX3" fmla="*/ 912435 w 1076409"/>
              <a:gd name="connsiteY3" fmla="*/ 524800 h 524800"/>
              <a:gd name="connsiteX4" fmla="*/ 0 w 1076409"/>
              <a:gd name="connsiteY4" fmla="*/ 524800 h 52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6409" h="524800">
                <a:moveTo>
                  <a:pt x="0" y="0"/>
                </a:moveTo>
                <a:lnTo>
                  <a:pt x="912435" y="0"/>
                </a:lnTo>
                <a:lnTo>
                  <a:pt x="1076409" y="262400"/>
                </a:lnTo>
                <a:lnTo>
                  <a:pt x="912435" y="524800"/>
                </a:lnTo>
                <a:lnTo>
                  <a:pt x="0" y="524800"/>
                </a:lnTo>
                <a:close/>
              </a:path>
            </a:pathLst>
          </a:custGeom>
          <a:solidFill>
            <a:schemeClr val="accent3"/>
          </a:solidFill>
          <a:effectLst>
            <a:outerShdw blurRad="50800" dist="38100" algn="ctr" rotWithShape="0">
              <a:schemeClr val="tx1">
                <a:alpha val="18000"/>
              </a:schemeClr>
            </a:outerShdw>
          </a:effectLst>
        </p:spPr>
        <p:txBody>
          <a:bodyPr wrap="square" anchor="ctr">
            <a:noAutofit/>
          </a:bodyPr>
          <a:lstStyle>
            <a:lvl1pPr marL="0" indent="0" algn="ctr">
              <a:buNone/>
              <a:defRPr cap="all" baseline="0">
                <a:solidFill>
                  <a:schemeClr val="bg1"/>
                </a:solidFill>
              </a:defRPr>
            </a:lvl1pPr>
            <a:lvl2pPr marL="252000" indent="0">
              <a:buNone/>
              <a:defRPr/>
            </a:lvl2pPr>
            <a:lvl3pPr marL="468000" indent="0">
              <a:buNone/>
              <a:defRPr/>
            </a:lvl3pPr>
            <a:lvl4pPr marL="0" indent="0">
              <a:buNone/>
              <a:defRPr/>
            </a:lvl4pPr>
            <a:lvl5pPr marL="0" indent="0">
              <a:buNone/>
              <a:defRPr/>
            </a:lvl5pPr>
          </a:lstStyle>
          <a:p>
            <a:pPr lvl="0"/>
            <a:r>
              <a:rPr lang="en-US" err="1"/>
              <a:t>jul</a:t>
            </a:r>
            <a:endParaRPr lang="en-GB"/>
          </a:p>
        </p:txBody>
      </p:sp>
      <p:sp>
        <p:nvSpPr>
          <p:cNvPr id="35" name="Text Placeholder 34">
            <a:extLst>
              <a:ext uri="{FF2B5EF4-FFF2-40B4-BE49-F238E27FC236}">
                <a16:creationId xmlns:a16="http://schemas.microsoft.com/office/drawing/2014/main" id="{9E37FB6F-41BE-326B-4F7F-EC17299F1985}"/>
              </a:ext>
            </a:extLst>
          </p:cNvPr>
          <p:cNvSpPr>
            <a:spLocks noGrp="1"/>
          </p:cNvSpPr>
          <p:nvPr>
            <p:ph type="body" sz="quarter" idx="47" hasCustomPrompt="1"/>
          </p:nvPr>
        </p:nvSpPr>
        <p:spPr>
          <a:xfrm>
            <a:off x="5076212" y="3166600"/>
            <a:ext cx="1076409" cy="524800"/>
          </a:xfrm>
          <a:custGeom>
            <a:avLst/>
            <a:gdLst>
              <a:gd name="connsiteX0" fmla="*/ 0 w 1076409"/>
              <a:gd name="connsiteY0" fmla="*/ 0 h 524800"/>
              <a:gd name="connsiteX1" fmla="*/ 912435 w 1076409"/>
              <a:gd name="connsiteY1" fmla="*/ 0 h 524800"/>
              <a:gd name="connsiteX2" fmla="*/ 1076409 w 1076409"/>
              <a:gd name="connsiteY2" fmla="*/ 262400 h 524800"/>
              <a:gd name="connsiteX3" fmla="*/ 912435 w 1076409"/>
              <a:gd name="connsiteY3" fmla="*/ 524800 h 524800"/>
              <a:gd name="connsiteX4" fmla="*/ 0 w 1076409"/>
              <a:gd name="connsiteY4" fmla="*/ 524800 h 52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6409" h="524800">
                <a:moveTo>
                  <a:pt x="0" y="0"/>
                </a:moveTo>
                <a:lnTo>
                  <a:pt x="912435" y="0"/>
                </a:lnTo>
                <a:lnTo>
                  <a:pt x="1076409" y="262400"/>
                </a:lnTo>
                <a:lnTo>
                  <a:pt x="912435" y="524800"/>
                </a:lnTo>
                <a:lnTo>
                  <a:pt x="0" y="524800"/>
                </a:lnTo>
                <a:close/>
              </a:path>
            </a:pathLst>
          </a:custGeom>
          <a:solidFill>
            <a:schemeClr val="accent2"/>
          </a:solidFill>
          <a:effectLst>
            <a:outerShdw blurRad="50800" dist="38100" algn="ctr" rotWithShape="0">
              <a:schemeClr val="tx1">
                <a:alpha val="18000"/>
              </a:schemeClr>
            </a:outerShdw>
          </a:effectLst>
        </p:spPr>
        <p:txBody>
          <a:bodyPr wrap="square" anchor="ctr">
            <a:noAutofit/>
          </a:bodyPr>
          <a:lstStyle>
            <a:lvl1pPr marL="0" indent="0" algn="ctr">
              <a:buNone/>
              <a:defRPr cap="all" baseline="0">
                <a:solidFill>
                  <a:schemeClr val="bg1"/>
                </a:solidFill>
              </a:defRPr>
            </a:lvl1pPr>
            <a:lvl2pPr marL="252000" indent="0">
              <a:buNone/>
              <a:defRPr/>
            </a:lvl2pPr>
            <a:lvl3pPr marL="468000" indent="0">
              <a:buNone/>
              <a:defRPr/>
            </a:lvl3pPr>
            <a:lvl4pPr marL="0" indent="0">
              <a:buNone/>
              <a:defRPr/>
            </a:lvl4pPr>
            <a:lvl5pPr marL="0" indent="0">
              <a:buNone/>
              <a:defRPr/>
            </a:lvl5pPr>
          </a:lstStyle>
          <a:p>
            <a:pPr lvl="0"/>
            <a:r>
              <a:rPr lang="en-US" err="1"/>
              <a:t>jun</a:t>
            </a:r>
            <a:endParaRPr lang="en-GB"/>
          </a:p>
        </p:txBody>
      </p:sp>
      <p:sp>
        <p:nvSpPr>
          <p:cNvPr id="36" name="Text Placeholder 35">
            <a:extLst>
              <a:ext uri="{FF2B5EF4-FFF2-40B4-BE49-F238E27FC236}">
                <a16:creationId xmlns:a16="http://schemas.microsoft.com/office/drawing/2014/main" id="{8171851C-D4C5-F0B5-32C3-1EFE83ED95C6}"/>
              </a:ext>
            </a:extLst>
          </p:cNvPr>
          <p:cNvSpPr>
            <a:spLocks noGrp="1"/>
          </p:cNvSpPr>
          <p:nvPr>
            <p:ph type="body" sz="quarter" idx="46" hasCustomPrompt="1"/>
          </p:nvPr>
        </p:nvSpPr>
        <p:spPr>
          <a:xfrm>
            <a:off x="4190192" y="3166600"/>
            <a:ext cx="1076409" cy="524800"/>
          </a:xfrm>
          <a:custGeom>
            <a:avLst/>
            <a:gdLst>
              <a:gd name="connsiteX0" fmla="*/ 0 w 1076409"/>
              <a:gd name="connsiteY0" fmla="*/ 0 h 524800"/>
              <a:gd name="connsiteX1" fmla="*/ 912435 w 1076409"/>
              <a:gd name="connsiteY1" fmla="*/ 0 h 524800"/>
              <a:gd name="connsiteX2" fmla="*/ 1076409 w 1076409"/>
              <a:gd name="connsiteY2" fmla="*/ 262400 h 524800"/>
              <a:gd name="connsiteX3" fmla="*/ 912435 w 1076409"/>
              <a:gd name="connsiteY3" fmla="*/ 524800 h 524800"/>
              <a:gd name="connsiteX4" fmla="*/ 0 w 1076409"/>
              <a:gd name="connsiteY4" fmla="*/ 524800 h 52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6409" h="524800">
                <a:moveTo>
                  <a:pt x="0" y="0"/>
                </a:moveTo>
                <a:lnTo>
                  <a:pt x="912435" y="0"/>
                </a:lnTo>
                <a:lnTo>
                  <a:pt x="1076409" y="262400"/>
                </a:lnTo>
                <a:lnTo>
                  <a:pt x="912435" y="524800"/>
                </a:lnTo>
                <a:lnTo>
                  <a:pt x="0" y="524800"/>
                </a:lnTo>
                <a:close/>
              </a:path>
            </a:pathLst>
          </a:custGeom>
          <a:solidFill>
            <a:schemeClr val="accent2"/>
          </a:solidFill>
          <a:effectLst>
            <a:outerShdw blurRad="50800" dist="38100" algn="ctr" rotWithShape="0">
              <a:schemeClr val="tx1">
                <a:alpha val="18000"/>
              </a:schemeClr>
            </a:outerShdw>
          </a:effectLst>
        </p:spPr>
        <p:txBody>
          <a:bodyPr wrap="square" anchor="ctr">
            <a:noAutofit/>
          </a:bodyPr>
          <a:lstStyle>
            <a:lvl1pPr marL="0" indent="0" algn="ctr">
              <a:buNone/>
              <a:defRPr cap="all" baseline="0">
                <a:solidFill>
                  <a:schemeClr val="bg1"/>
                </a:solidFill>
              </a:defRPr>
            </a:lvl1pPr>
            <a:lvl2pPr marL="252000" indent="0">
              <a:buNone/>
              <a:defRPr/>
            </a:lvl2pPr>
            <a:lvl3pPr marL="468000" indent="0">
              <a:buNone/>
              <a:defRPr/>
            </a:lvl3pPr>
            <a:lvl4pPr marL="0" indent="0">
              <a:buNone/>
              <a:defRPr/>
            </a:lvl4pPr>
            <a:lvl5pPr marL="0" indent="0">
              <a:buNone/>
              <a:defRPr/>
            </a:lvl5pPr>
          </a:lstStyle>
          <a:p>
            <a:pPr lvl="0"/>
            <a:r>
              <a:rPr lang="en-US"/>
              <a:t>may</a:t>
            </a:r>
            <a:endParaRPr lang="en-GB"/>
          </a:p>
        </p:txBody>
      </p:sp>
      <p:sp>
        <p:nvSpPr>
          <p:cNvPr id="37" name="Text Placeholder 36">
            <a:extLst>
              <a:ext uri="{FF2B5EF4-FFF2-40B4-BE49-F238E27FC236}">
                <a16:creationId xmlns:a16="http://schemas.microsoft.com/office/drawing/2014/main" id="{46B1964A-CE4F-C1CB-5535-C1460F6F2790}"/>
              </a:ext>
            </a:extLst>
          </p:cNvPr>
          <p:cNvSpPr>
            <a:spLocks noGrp="1"/>
          </p:cNvSpPr>
          <p:nvPr>
            <p:ph type="body" sz="quarter" idx="45" hasCustomPrompt="1"/>
          </p:nvPr>
        </p:nvSpPr>
        <p:spPr>
          <a:xfrm>
            <a:off x="3304172" y="3166600"/>
            <a:ext cx="1076409" cy="524800"/>
          </a:xfrm>
          <a:custGeom>
            <a:avLst/>
            <a:gdLst>
              <a:gd name="connsiteX0" fmla="*/ 0 w 1076409"/>
              <a:gd name="connsiteY0" fmla="*/ 0 h 524800"/>
              <a:gd name="connsiteX1" fmla="*/ 912435 w 1076409"/>
              <a:gd name="connsiteY1" fmla="*/ 0 h 524800"/>
              <a:gd name="connsiteX2" fmla="*/ 1076409 w 1076409"/>
              <a:gd name="connsiteY2" fmla="*/ 262400 h 524800"/>
              <a:gd name="connsiteX3" fmla="*/ 912435 w 1076409"/>
              <a:gd name="connsiteY3" fmla="*/ 524800 h 524800"/>
              <a:gd name="connsiteX4" fmla="*/ 0 w 1076409"/>
              <a:gd name="connsiteY4" fmla="*/ 524800 h 52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6409" h="524800">
                <a:moveTo>
                  <a:pt x="0" y="0"/>
                </a:moveTo>
                <a:lnTo>
                  <a:pt x="912435" y="0"/>
                </a:lnTo>
                <a:lnTo>
                  <a:pt x="1076409" y="262400"/>
                </a:lnTo>
                <a:lnTo>
                  <a:pt x="912435" y="524800"/>
                </a:lnTo>
                <a:lnTo>
                  <a:pt x="0" y="524800"/>
                </a:lnTo>
                <a:close/>
              </a:path>
            </a:pathLst>
          </a:custGeom>
          <a:solidFill>
            <a:schemeClr val="accent2"/>
          </a:solidFill>
          <a:effectLst>
            <a:outerShdw blurRad="50800" dist="38100" algn="ctr" rotWithShape="0">
              <a:schemeClr val="tx1">
                <a:alpha val="18000"/>
              </a:schemeClr>
            </a:outerShdw>
          </a:effectLst>
        </p:spPr>
        <p:txBody>
          <a:bodyPr wrap="square" anchor="ctr">
            <a:noAutofit/>
          </a:bodyPr>
          <a:lstStyle>
            <a:lvl1pPr marL="0" indent="0" algn="ctr">
              <a:buNone/>
              <a:defRPr cap="all" baseline="0">
                <a:solidFill>
                  <a:schemeClr val="bg1"/>
                </a:solidFill>
              </a:defRPr>
            </a:lvl1pPr>
            <a:lvl2pPr marL="252000" indent="0">
              <a:buNone/>
              <a:defRPr/>
            </a:lvl2pPr>
            <a:lvl3pPr marL="468000" indent="0">
              <a:buNone/>
              <a:defRPr/>
            </a:lvl3pPr>
            <a:lvl4pPr marL="0" indent="0">
              <a:buNone/>
              <a:defRPr/>
            </a:lvl4pPr>
            <a:lvl5pPr marL="0" indent="0">
              <a:buNone/>
              <a:defRPr/>
            </a:lvl5pPr>
          </a:lstStyle>
          <a:p>
            <a:pPr lvl="0"/>
            <a:r>
              <a:rPr lang="en-US" err="1"/>
              <a:t>apr</a:t>
            </a:r>
            <a:endParaRPr lang="en-GB"/>
          </a:p>
        </p:txBody>
      </p:sp>
      <p:sp>
        <p:nvSpPr>
          <p:cNvPr id="38" name="Text Placeholder 37">
            <a:extLst>
              <a:ext uri="{FF2B5EF4-FFF2-40B4-BE49-F238E27FC236}">
                <a16:creationId xmlns:a16="http://schemas.microsoft.com/office/drawing/2014/main" id="{914DA5F3-54BD-FA62-E642-4FE52313C840}"/>
              </a:ext>
            </a:extLst>
          </p:cNvPr>
          <p:cNvSpPr>
            <a:spLocks noGrp="1"/>
          </p:cNvSpPr>
          <p:nvPr>
            <p:ph type="body" sz="quarter" idx="44" hasCustomPrompt="1"/>
          </p:nvPr>
        </p:nvSpPr>
        <p:spPr>
          <a:xfrm>
            <a:off x="2418152" y="3166600"/>
            <a:ext cx="1076409" cy="524800"/>
          </a:xfrm>
          <a:custGeom>
            <a:avLst/>
            <a:gdLst>
              <a:gd name="connsiteX0" fmla="*/ 0 w 1076409"/>
              <a:gd name="connsiteY0" fmla="*/ 0 h 524800"/>
              <a:gd name="connsiteX1" fmla="*/ 912435 w 1076409"/>
              <a:gd name="connsiteY1" fmla="*/ 0 h 524800"/>
              <a:gd name="connsiteX2" fmla="*/ 1076409 w 1076409"/>
              <a:gd name="connsiteY2" fmla="*/ 262400 h 524800"/>
              <a:gd name="connsiteX3" fmla="*/ 912435 w 1076409"/>
              <a:gd name="connsiteY3" fmla="*/ 524800 h 524800"/>
              <a:gd name="connsiteX4" fmla="*/ 0 w 1076409"/>
              <a:gd name="connsiteY4" fmla="*/ 524800 h 52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6409" h="524800">
                <a:moveTo>
                  <a:pt x="0" y="0"/>
                </a:moveTo>
                <a:lnTo>
                  <a:pt x="912435" y="0"/>
                </a:lnTo>
                <a:lnTo>
                  <a:pt x="1076409" y="262400"/>
                </a:lnTo>
                <a:lnTo>
                  <a:pt x="912435" y="524800"/>
                </a:lnTo>
                <a:lnTo>
                  <a:pt x="0" y="524800"/>
                </a:lnTo>
                <a:close/>
              </a:path>
            </a:pathLst>
          </a:custGeom>
          <a:solidFill>
            <a:schemeClr val="bg1"/>
          </a:solidFill>
          <a:effectLst>
            <a:outerShdw blurRad="50800" dist="38100" algn="ctr" rotWithShape="0">
              <a:schemeClr val="tx1">
                <a:alpha val="18000"/>
              </a:schemeClr>
            </a:outerShdw>
          </a:effectLst>
        </p:spPr>
        <p:txBody>
          <a:bodyPr wrap="square" anchor="ctr">
            <a:noAutofit/>
          </a:bodyPr>
          <a:lstStyle>
            <a:lvl1pPr marL="0" indent="0" algn="ctr">
              <a:buNone/>
              <a:defRPr cap="all" baseline="0">
                <a:solidFill>
                  <a:schemeClr val="tx1"/>
                </a:solidFill>
              </a:defRPr>
            </a:lvl1pPr>
            <a:lvl2pPr marL="252000" indent="0">
              <a:buNone/>
              <a:defRPr/>
            </a:lvl2pPr>
            <a:lvl3pPr marL="468000" indent="0">
              <a:buNone/>
              <a:defRPr/>
            </a:lvl3pPr>
            <a:lvl4pPr marL="0" indent="0">
              <a:buNone/>
              <a:defRPr/>
            </a:lvl4pPr>
            <a:lvl5pPr marL="0" indent="0">
              <a:buNone/>
              <a:defRPr/>
            </a:lvl5pPr>
          </a:lstStyle>
          <a:p>
            <a:pPr lvl="0"/>
            <a:r>
              <a:rPr lang="en-US"/>
              <a:t>mar</a:t>
            </a:r>
            <a:endParaRPr lang="en-GB"/>
          </a:p>
        </p:txBody>
      </p:sp>
      <p:sp>
        <p:nvSpPr>
          <p:cNvPr id="39" name="Text Placeholder 38">
            <a:extLst>
              <a:ext uri="{FF2B5EF4-FFF2-40B4-BE49-F238E27FC236}">
                <a16:creationId xmlns:a16="http://schemas.microsoft.com/office/drawing/2014/main" id="{2634B4C8-EFA8-87AF-1952-05869B63929A}"/>
              </a:ext>
            </a:extLst>
          </p:cNvPr>
          <p:cNvSpPr>
            <a:spLocks noGrp="1"/>
          </p:cNvSpPr>
          <p:nvPr>
            <p:ph type="body" sz="quarter" idx="43" hasCustomPrompt="1"/>
          </p:nvPr>
        </p:nvSpPr>
        <p:spPr>
          <a:xfrm>
            <a:off x="1532132" y="3166600"/>
            <a:ext cx="1076409" cy="524800"/>
          </a:xfrm>
          <a:custGeom>
            <a:avLst/>
            <a:gdLst>
              <a:gd name="connsiteX0" fmla="*/ 0 w 1076409"/>
              <a:gd name="connsiteY0" fmla="*/ 0 h 524800"/>
              <a:gd name="connsiteX1" fmla="*/ 912435 w 1076409"/>
              <a:gd name="connsiteY1" fmla="*/ 0 h 524800"/>
              <a:gd name="connsiteX2" fmla="*/ 1076409 w 1076409"/>
              <a:gd name="connsiteY2" fmla="*/ 262400 h 524800"/>
              <a:gd name="connsiteX3" fmla="*/ 912435 w 1076409"/>
              <a:gd name="connsiteY3" fmla="*/ 524800 h 524800"/>
              <a:gd name="connsiteX4" fmla="*/ 0 w 1076409"/>
              <a:gd name="connsiteY4" fmla="*/ 524800 h 52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6409" h="524800">
                <a:moveTo>
                  <a:pt x="0" y="0"/>
                </a:moveTo>
                <a:lnTo>
                  <a:pt x="912435" y="0"/>
                </a:lnTo>
                <a:lnTo>
                  <a:pt x="1076409" y="262400"/>
                </a:lnTo>
                <a:lnTo>
                  <a:pt x="912435" y="524800"/>
                </a:lnTo>
                <a:lnTo>
                  <a:pt x="0" y="524800"/>
                </a:lnTo>
                <a:close/>
              </a:path>
            </a:pathLst>
          </a:custGeom>
          <a:solidFill>
            <a:schemeClr val="bg1"/>
          </a:solidFill>
          <a:effectLst>
            <a:outerShdw blurRad="50800" dist="38100" algn="ctr" rotWithShape="0">
              <a:schemeClr val="tx1">
                <a:alpha val="18000"/>
              </a:schemeClr>
            </a:outerShdw>
          </a:effectLst>
        </p:spPr>
        <p:txBody>
          <a:bodyPr wrap="square" anchor="ctr">
            <a:noAutofit/>
          </a:bodyPr>
          <a:lstStyle>
            <a:lvl1pPr marL="0" indent="0" algn="ctr">
              <a:buNone/>
              <a:defRPr cap="all" baseline="0">
                <a:solidFill>
                  <a:schemeClr val="tx1"/>
                </a:solidFill>
              </a:defRPr>
            </a:lvl1pPr>
            <a:lvl2pPr marL="252000" indent="0">
              <a:buNone/>
              <a:defRPr/>
            </a:lvl2pPr>
            <a:lvl3pPr marL="468000" indent="0">
              <a:buNone/>
              <a:defRPr/>
            </a:lvl3pPr>
            <a:lvl4pPr marL="0" indent="0">
              <a:buNone/>
              <a:defRPr/>
            </a:lvl4pPr>
            <a:lvl5pPr marL="0" indent="0">
              <a:buNone/>
              <a:defRPr/>
            </a:lvl5pPr>
          </a:lstStyle>
          <a:p>
            <a:pPr lvl="0"/>
            <a:r>
              <a:rPr lang="en-US"/>
              <a:t>FEB</a:t>
            </a:r>
            <a:endParaRPr lang="en-GB"/>
          </a:p>
        </p:txBody>
      </p:sp>
      <p:sp>
        <p:nvSpPr>
          <p:cNvPr id="40" name="Text Placeholder 39">
            <a:extLst>
              <a:ext uri="{FF2B5EF4-FFF2-40B4-BE49-F238E27FC236}">
                <a16:creationId xmlns:a16="http://schemas.microsoft.com/office/drawing/2014/main" id="{79607B16-220E-7136-64FC-67E1B9DB4648}"/>
              </a:ext>
            </a:extLst>
          </p:cNvPr>
          <p:cNvSpPr>
            <a:spLocks noGrp="1"/>
          </p:cNvSpPr>
          <p:nvPr>
            <p:ph type="body" sz="quarter" idx="42" hasCustomPrompt="1"/>
          </p:nvPr>
        </p:nvSpPr>
        <p:spPr>
          <a:xfrm>
            <a:off x="646112" y="3166600"/>
            <a:ext cx="1076409" cy="524800"/>
          </a:xfrm>
          <a:custGeom>
            <a:avLst/>
            <a:gdLst>
              <a:gd name="connsiteX0" fmla="*/ 0 w 1076409"/>
              <a:gd name="connsiteY0" fmla="*/ 0 h 524800"/>
              <a:gd name="connsiteX1" fmla="*/ 912435 w 1076409"/>
              <a:gd name="connsiteY1" fmla="*/ 0 h 524800"/>
              <a:gd name="connsiteX2" fmla="*/ 1076409 w 1076409"/>
              <a:gd name="connsiteY2" fmla="*/ 262400 h 524800"/>
              <a:gd name="connsiteX3" fmla="*/ 912435 w 1076409"/>
              <a:gd name="connsiteY3" fmla="*/ 524800 h 524800"/>
              <a:gd name="connsiteX4" fmla="*/ 0 w 1076409"/>
              <a:gd name="connsiteY4" fmla="*/ 524800 h 52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6409" h="524800">
                <a:moveTo>
                  <a:pt x="0" y="0"/>
                </a:moveTo>
                <a:lnTo>
                  <a:pt x="912435" y="0"/>
                </a:lnTo>
                <a:lnTo>
                  <a:pt x="1076409" y="262400"/>
                </a:lnTo>
                <a:lnTo>
                  <a:pt x="912435" y="524800"/>
                </a:lnTo>
                <a:lnTo>
                  <a:pt x="0" y="524800"/>
                </a:lnTo>
                <a:close/>
              </a:path>
            </a:pathLst>
          </a:custGeom>
          <a:solidFill>
            <a:schemeClr val="bg1"/>
          </a:solidFill>
          <a:effectLst>
            <a:outerShdw blurRad="50800" dist="38100" algn="ctr" rotWithShape="0">
              <a:schemeClr val="tx1">
                <a:alpha val="18000"/>
              </a:schemeClr>
            </a:outerShdw>
          </a:effectLst>
        </p:spPr>
        <p:txBody>
          <a:bodyPr wrap="square" anchor="ctr">
            <a:noAutofit/>
          </a:bodyPr>
          <a:lstStyle>
            <a:lvl1pPr marL="0" indent="0" algn="ctr">
              <a:buNone/>
              <a:defRPr cap="all" baseline="0">
                <a:solidFill>
                  <a:schemeClr val="tx1"/>
                </a:solidFill>
              </a:defRPr>
            </a:lvl1pPr>
            <a:lvl2pPr marL="252000" indent="0">
              <a:buNone/>
              <a:defRPr/>
            </a:lvl2pPr>
            <a:lvl3pPr marL="468000" indent="0">
              <a:buNone/>
              <a:defRPr/>
            </a:lvl3pPr>
            <a:lvl4pPr marL="0" indent="0">
              <a:buNone/>
              <a:defRPr/>
            </a:lvl4pPr>
            <a:lvl5pPr marL="0" indent="0">
              <a:buNone/>
              <a:defRPr/>
            </a:lvl5pPr>
          </a:lstStyle>
          <a:p>
            <a:pPr lvl="0"/>
            <a:r>
              <a:rPr lang="en-US"/>
              <a:t>JAN</a:t>
            </a:r>
            <a:endParaRPr lang="en-GB"/>
          </a:p>
        </p:txBody>
      </p:sp>
      <p:sp>
        <p:nvSpPr>
          <p:cNvPr id="6" name="TextBox 5">
            <a:extLst>
              <a:ext uri="{FF2B5EF4-FFF2-40B4-BE49-F238E27FC236}">
                <a16:creationId xmlns:a16="http://schemas.microsoft.com/office/drawing/2014/main" id="{B01AEC36-C551-358F-0F6A-A17D08C9D21B}"/>
              </a:ext>
            </a:extLst>
          </p:cNvPr>
          <p:cNvSpPr txBox="1"/>
          <p:nvPr userDrawn="1"/>
        </p:nvSpPr>
        <p:spPr>
          <a:xfrm>
            <a:off x="11374074" y="6482272"/>
            <a:ext cx="711200" cy="276999"/>
          </a:xfrm>
          <a:prstGeom prst="rect">
            <a:avLst/>
          </a:prstGeom>
          <a:noFill/>
        </p:spPr>
        <p:txBody>
          <a:bodyPr wrap="square">
            <a:spAutoFit/>
          </a:bodyPr>
          <a:lstStyle/>
          <a:p>
            <a:pPr algn="r"/>
            <a:fld id="{3BDE516C-3F92-4BBF-8982-23C2FBFA20B2}" type="slidenum">
              <a:rPr lang="en-GB" sz="1200" b="0" i="0" kern="1200" smtClean="0">
                <a:solidFill>
                  <a:schemeClr val="bg1"/>
                </a:solidFill>
                <a:latin typeface="Impact" panose="020B0806030902050204" pitchFamily="34" charset="0"/>
                <a:ea typeface="Akkurat LL Light" panose="020B0404020101010102" pitchFamily="34" charset="-126"/>
                <a:cs typeface="Akkurat LL Light" panose="020B0404020101010102" pitchFamily="34" charset="-126"/>
              </a:rPr>
              <a:pPr algn="r"/>
              <a:t>‹#›</a:t>
            </a:fld>
            <a:endParaRPr lang="en-US" sz="1200">
              <a:solidFill>
                <a:schemeClr val="bg1"/>
              </a:solidFill>
            </a:endParaRPr>
          </a:p>
        </p:txBody>
      </p:sp>
      <p:cxnSp>
        <p:nvCxnSpPr>
          <p:cNvPr id="7" name="Straight Connector 6">
            <a:extLst>
              <a:ext uri="{FF2B5EF4-FFF2-40B4-BE49-F238E27FC236}">
                <a16:creationId xmlns:a16="http://schemas.microsoft.com/office/drawing/2014/main" id="{15E6F7BC-DC5F-9418-ABF3-2E6FE71900C7}"/>
              </a:ext>
            </a:extLst>
          </p:cNvPr>
          <p:cNvCxnSpPr/>
          <p:nvPr userDrawn="1"/>
        </p:nvCxnSpPr>
        <p:spPr>
          <a:xfrm flipH="1">
            <a:off x="11567337" y="6611667"/>
            <a:ext cx="164804" cy="0"/>
          </a:xfrm>
          <a:prstGeom prst="line">
            <a:avLst/>
          </a:prstGeom>
          <a:ln w="63500" cap="rnd">
            <a:solidFill>
              <a:schemeClr val="bg1"/>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11008036"/>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Processes - Light">
    <p:bg>
      <p:bgPr>
        <a:solidFill>
          <a:schemeClr val="bg1"/>
        </a:solidFill>
        <a:effectLst/>
      </p:bgPr>
    </p:bg>
    <p:spTree>
      <p:nvGrpSpPr>
        <p:cNvPr id="1" name=""/>
        <p:cNvGrpSpPr/>
        <p:nvPr/>
      </p:nvGrpSpPr>
      <p:grpSpPr>
        <a:xfrm>
          <a:off x="0" y="0"/>
          <a:ext cx="0" cy="0"/>
          <a:chOff x="0" y="0"/>
          <a:chExt cx="0" cy="0"/>
        </a:xfrm>
      </p:grpSpPr>
      <p:sp>
        <p:nvSpPr>
          <p:cNvPr id="61" name="Text Placeholder 60">
            <a:extLst>
              <a:ext uri="{FF2B5EF4-FFF2-40B4-BE49-F238E27FC236}">
                <a16:creationId xmlns:a16="http://schemas.microsoft.com/office/drawing/2014/main" id="{E9CEFDFE-DCA9-7B7B-BE49-09CC3E6B6F64}"/>
              </a:ext>
            </a:extLst>
          </p:cNvPr>
          <p:cNvSpPr>
            <a:spLocks noGrp="1"/>
          </p:cNvSpPr>
          <p:nvPr>
            <p:ph type="body" sz="quarter" idx="10" hasCustomPrompt="1"/>
          </p:nvPr>
        </p:nvSpPr>
        <p:spPr>
          <a:xfrm>
            <a:off x="878195" y="2113068"/>
            <a:ext cx="792400" cy="792400"/>
          </a:xfrm>
          <a:custGeom>
            <a:avLst/>
            <a:gdLst>
              <a:gd name="connsiteX0" fmla="*/ 396200 w 792400"/>
              <a:gd name="connsiteY0" fmla="*/ 0 h 792400"/>
              <a:gd name="connsiteX1" fmla="*/ 792400 w 792400"/>
              <a:gd name="connsiteY1" fmla="*/ 396200 h 792400"/>
              <a:gd name="connsiteX2" fmla="*/ 396200 w 792400"/>
              <a:gd name="connsiteY2" fmla="*/ 792400 h 792400"/>
              <a:gd name="connsiteX3" fmla="*/ 0 w 792400"/>
              <a:gd name="connsiteY3" fmla="*/ 396200 h 792400"/>
              <a:gd name="connsiteX4" fmla="*/ 396200 w 792400"/>
              <a:gd name="connsiteY4" fmla="*/ 0 h 79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2400" h="792400">
                <a:moveTo>
                  <a:pt x="396200" y="0"/>
                </a:moveTo>
                <a:cubicBezTo>
                  <a:pt x="615015" y="0"/>
                  <a:pt x="792400" y="177385"/>
                  <a:pt x="792400" y="396200"/>
                </a:cubicBezTo>
                <a:cubicBezTo>
                  <a:pt x="792400" y="615015"/>
                  <a:pt x="615015" y="792400"/>
                  <a:pt x="396200" y="792400"/>
                </a:cubicBezTo>
                <a:cubicBezTo>
                  <a:pt x="177385" y="792400"/>
                  <a:pt x="0" y="615015"/>
                  <a:pt x="0" y="396200"/>
                </a:cubicBezTo>
                <a:cubicBezTo>
                  <a:pt x="0" y="177385"/>
                  <a:pt x="177385" y="0"/>
                  <a:pt x="396200" y="0"/>
                </a:cubicBezTo>
                <a:close/>
              </a:path>
            </a:pathLst>
          </a:custGeom>
          <a:noFill/>
          <a:ln w="38100">
            <a:solidFill>
              <a:schemeClr val="accent1"/>
            </a:solidFill>
          </a:ln>
        </p:spPr>
        <p:txBody>
          <a:bodyPr wrap="square" anchor="ctr">
            <a:noAutofit/>
          </a:bodyPr>
          <a:lstStyle>
            <a:lvl1pPr marL="0" indent="0" algn="ctr">
              <a:buNone/>
              <a:defRPr sz="3200">
                <a:solidFill>
                  <a:schemeClr val="accent1"/>
                </a:solidFill>
              </a:defRPr>
            </a:lvl1pPr>
            <a:lvl2pPr marL="252000" indent="0">
              <a:buNone/>
              <a:defRPr/>
            </a:lvl2pPr>
            <a:lvl3pPr marL="468000" indent="0">
              <a:buNone/>
              <a:defRPr/>
            </a:lvl3pPr>
            <a:lvl4pPr marL="0" indent="0">
              <a:buNone/>
              <a:defRPr/>
            </a:lvl4pPr>
            <a:lvl5pPr marL="0" indent="0">
              <a:buNone/>
              <a:defRPr/>
            </a:lvl5pPr>
          </a:lstStyle>
          <a:p>
            <a:pPr lvl="0"/>
            <a:r>
              <a:rPr lang="en-US"/>
              <a:t>01</a:t>
            </a:r>
            <a:endParaRPr lang="en-GB"/>
          </a:p>
        </p:txBody>
      </p:sp>
      <p:sp>
        <p:nvSpPr>
          <p:cNvPr id="2" name="Title">
            <a:extLst>
              <a:ext uri="{FF2B5EF4-FFF2-40B4-BE49-F238E27FC236}">
                <a16:creationId xmlns:a16="http://schemas.microsoft.com/office/drawing/2014/main" id="{6C6FFA94-4BEE-8EEE-C0F4-09D87008AF70}"/>
              </a:ext>
            </a:extLst>
          </p:cNvPr>
          <p:cNvSpPr>
            <a:spLocks noGrp="1"/>
          </p:cNvSpPr>
          <p:nvPr>
            <p:ph type="title" hasCustomPrompt="1"/>
          </p:nvPr>
        </p:nvSpPr>
        <p:spPr>
          <a:xfrm>
            <a:off x="646113" y="360000"/>
            <a:ext cx="7311241" cy="706347"/>
          </a:xfrm>
        </p:spPr>
        <p:txBody>
          <a:bodyPr wrap="square" anchor="t" anchorCtr="0">
            <a:spAutoFit/>
          </a:bodyPr>
          <a:lstStyle>
            <a:lvl1pPr>
              <a:lnSpc>
                <a:spcPct val="85000"/>
              </a:lnSpc>
              <a:defRPr sz="5400" b="0" baseline="0">
                <a:solidFill>
                  <a:schemeClr val="tx1"/>
                </a:solidFill>
              </a:defRPr>
            </a:lvl1pPr>
          </a:lstStyle>
          <a:p>
            <a:r>
              <a:rPr lang="en-GB" noProof="0"/>
              <a:t>Type slide title here</a:t>
            </a:r>
          </a:p>
        </p:txBody>
      </p:sp>
      <p:sp>
        <p:nvSpPr>
          <p:cNvPr id="3" name="Rectangle 2">
            <a:extLst>
              <a:ext uri="{FF2B5EF4-FFF2-40B4-BE49-F238E27FC236}">
                <a16:creationId xmlns:a16="http://schemas.microsoft.com/office/drawing/2014/main" id="{C03F10DC-D0E0-4E06-8021-C47475CF21EA}"/>
              </a:ext>
            </a:extLst>
          </p:cNvPr>
          <p:cNvSpPr/>
          <p:nvPr userDrawn="1"/>
        </p:nvSpPr>
        <p:spPr>
          <a:xfrm>
            <a:off x="0" y="0"/>
            <a:ext cx="143775"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6A52"/>
              </a:solidFill>
              <a:effectLst/>
              <a:uLnTx/>
              <a:uFillTx/>
              <a:latin typeface="Akkurat LL Light" panose="020B0404020101010102" pitchFamily="34" charset="-126"/>
              <a:ea typeface="+mn-ea"/>
              <a:cs typeface="+mn-cs"/>
            </a:endParaRPr>
          </a:p>
        </p:txBody>
      </p:sp>
      <p:pic>
        <p:nvPicPr>
          <p:cNvPr id="4" name="Picture 3" descr="Icon&#10;&#10;Description automatically generated">
            <a:extLst>
              <a:ext uri="{FF2B5EF4-FFF2-40B4-BE49-F238E27FC236}">
                <a16:creationId xmlns:a16="http://schemas.microsoft.com/office/drawing/2014/main" id="{497E2AE5-CF14-C4A5-AA23-8E44C12F6F0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258327" y="386377"/>
            <a:ext cx="294661" cy="294661"/>
          </a:xfrm>
          <a:prstGeom prst="rect">
            <a:avLst/>
          </a:prstGeom>
        </p:spPr>
      </p:pic>
      <p:sp>
        <p:nvSpPr>
          <p:cNvPr id="62" name="Text Placeholder 8">
            <a:extLst>
              <a:ext uri="{FF2B5EF4-FFF2-40B4-BE49-F238E27FC236}">
                <a16:creationId xmlns:a16="http://schemas.microsoft.com/office/drawing/2014/main" id="{6453D7B6-2E44-E788-A16B-B53ED6D5322C}"/>
              </a:ext>
            </a:extLst>
          </p:cNvPr>
          <p:cNvSpPr>
            <a:spLocks noGrp="1"/>
          </p:cNvSpPr>
          <p:nvPr>
            <p:ph type="body" sz="quarter" idx="36" hasCustomPrompt="1"/>
          </p:nvPr>
        </p:nvSpPr>
        <p:spPr>
          <a:xfrm>
            <a:off x="564195" y="3454390"/>
            <a:ext cx="1422656" cy="595145"/>
          </a:xfrm>
        </p:spPr>
        <p:txBody>
          <a:bodyPr anchor="t"/>
          <a:lstStyle>
            <a:lvl1pPr marL="0" indent="0" algn="ctr">
              <a:buNone/>
              <a:defRPr sz="1600">
                <a:solidFill>
                  <a:schemeClr val="tx1"/>
                </a:solidFill>
              </a:defRPr>
            </a:lvl1pPr>
          </a:lstStyle>
          <a:p>
            <a:pPr lvl="0"/>
            <a:r>
              <a:rPr lang="da-DK"/>
              <a:t>Lorem ipsum dolor sit amet</a:t>
            </a:r>
          </a:p>
        </p:txBody>
      </p:sp>
      <p:sp>
        <p:nvSpPr>
          <p:cNvPr id="63" name="Text Placeholder 8">
            <a:extLst>
              <a:ext uri="{FF2B5EF4-FFF2-40B4-BE49-F238E27FC236}">
                <a16:creationId xmlns:a16="http://schemas.microsoft.com/office/drawing/2014/main" id="{81D9C706-D642-699F-81F2-AB8CD39E688D}"/>
              </a:ext>
            </a:extLst>
          </p:cNvPr>
          <p:cNvSpPr>
            <a:spLocks noGrp="1"/>
          </p:cNvSpPr>
          <p:nvPr>
            <p:ph type="body" sz="quarter" idx="37" hasCustomPrompt="1"/>
          </p:nvPr>
        </p:nvSpPr>
        <p:spPr>
          <a:xfrm>
            <a:off x="564195" y="3126525"/>
            <a:ext cx="1422656" cy="284804"/>
          </a:xfrm>
        </p:spPr>
        <p:txBody>
          <a:bodyPr anchor="t"/>
          <a:lstStyle>
            <a:lvl1pPr marL="0" indent="0" algn="ctr">
              <a:buNone/>
              <a:defRPr sz="1800" b="1">
                <a:solidFill>
                  <a:schemeClr val="tx1"/>
                </a:solidFill>
                <a:latin typeface="Akkurat TT" panose="020B0504020101020102"/>
              </a:defRPr>
            </a:lvl1pPr>
          </a:lstStyle>
          <a:p>
            <a:pPr lvl="0"/>
            <a:r>
              <a:rPr lang="da-DK"/>
              <a:t>Lorem ipsum</a:t>
            </a:r>
          </a:p>
        </p:txBody>
      </p:sp>
      <p:sp>
        <p:nvSpPr>
          <p:cNvPr id="64" name="Text Placeholder 63">
            <a:extLst>
              <a:ext uri="{FF2B5EF4-FFF2-40B4-BE49-F238E27FC236}">
                <a16:creationId xmlns:a16="http://schemas.microsoft.com/office/drawing/2014/main" id="{358047E6-026C-0CB5-36C9-40B191205950}"/>
              </a:ext>
            </a:extLst>
          </p:cNvPr>
          <p:cNvSpPr>
            <a:spLocks noGrp="1"/>
          </p:cNvSpPr>
          <p:nvPr>
            <p:ph type="body" sz="quarter" idx="38" hasCustomPrompt="1"/>
          </p:nvPr>
        </p:nvSpPr>
        <p:spPr>
          <a:xfrm>
            <a:off x="3270787" y="2113068"/>
            <a:ext cx="792400" cy="792400"/>
          </a:xfrm>
          <a:custGeom>
            <a:avLst/>
            <a:gdLst>
              <a:gd name="connsiteX0" fmla="*/ 396200 w 792400"/>
              <a:gd name="connsiteY0" fmla="*/ 0 h 792400"/>
              <a:gd name="connsiteX1" fmla="*/ 792400 w 792400"/>
              <a:gd name="connsiteY1" fmla="*/ 396200 h 792400"/>
              <a:gd name="connsiteX2" fmla="*/ 396200 w 792400"/>
              <a:gd name="connsiteY2" fmla="*/ 792400 h 792400"/>
              <a:gd name="connsiteX3" fmla="*/ 0 w 792400"/>
              <a:gd name="connsiteY3" fmla="*/ 396200 h 792400"/>
              <a:gd name="connsiteX4" fmla="*/ 396200 w 792400"/>
              <a:gd name="connsiteY4" fmla="*/ 0 h 79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2400" h="792400">
                <a:moveTo>
                  <a:pt x="396200" y="0"/>
                </a:moveTo>
                <a:cubicBezTo>
                  <a:pt x="615015" y="0"/>
                  <a:pt x="792400" y="177385"/>
                  <a:pt x="792400" y="396200"/>
                </a:cubicBezTo>
                <a:cubicBezTo>
                  <a:pt x="792400" y="615015"/>
                  <a:pt x="615015" y="792400"/>
                  <a:pt x="396200" y="792400"/>
                </a:cubicBezTo>
                <a:cubicBezTo>
                  <a:pt x="177385" y="792400"/>
                  <a:pt x="0" y="615015"/>
                  <a:pt x="0" y="396200"/>
                </a:cubicBezTo>
                <a:cubicBezTo>
                  <a:pt x="0" y="177385"/>
                  <a:pt x="177385" y="0"/>
                  <a:pt x="396200" y="0"/>
                </a:cubicBezTo>
                <a:close/>
              </a:path>
            </a:pathLst>
          </a:custGeom>
          <a:noFill/>
          <a:ln w="38100">
            <a:solidFill>
              <a:schemeClr val="accent2"/>
            </a:solidFill>
          </a:ln>
        </p:spPr>
        <p:txBody>
          <a:bodyPr wrap="square" anchor="ctr">
            <a:noAutofit/>
          </a:bodyPr>
          <a:lstStyle>
            <a:lvl1pPr marL="0" indent="0" algn="ctr">
              <a:buNone/>
              <a:defRPr sz="3200">
                <a:solidFill>
                  <a:schemeClr val="accent2"/>
                </a:solidFill>
              </a:defRPr>
            </a:lvl1pPr>
            <a:lvl2pPr marL="252000" indent="0">
              <a:buNone/>
              <a:defRPr/>
            </a:lvl2pPr>
            <a:lvl3pPr marL="468000" indent="0">
              <a:buNone/>
              <a:defRPr/>
            </a:lvl3pPr>
            <a:lvl4pPr marL="0" indent="0">
              <a:buNone/>
              <a:defRPr/>
            </a:lvl4pPr>
            <a:lvl5pPr marL="0" indent="0">
              <a:buNone/>
              <a:defRPr/>
            </a:lvl5pPr>
          </a:lstStyle>
          <a:p>
            <a:pPr lvl="0"/>
            <a:r>
              <a:rPr lang="en-US"/>
              <a:t>02</a:t>
            </a:r>
            <a:endParaRPr lang="en-GB"/>
          </a:p>
        </p:txBody>
      </p:sp>
      <p:sp>
        <p:nvSpPr>
          <p:cNvPr id="65" name="Text Placeholder 8">
            <a:extLst>
              <a:ext uri="{FF2B5EF4-FFF2-40B4-BE49-F238E27FC236}">
                <a16:creationId xmlns:a16="http://schemas.microsoft.com/office/drawing/2014/main" id="{2A74599B-DAB4-C51B-CD82-F1DD2C0168F6}"/>
              </a:ext>
            </a:extLst>
          </p:cNvPr>
          <p:cNvSpPr>
            <a:spLocks noGrp="1"/>
          </p:cNvSpPr>
          <p:nvPr>
            <p:ph type="body" sz="quarter" idx="39" hasCustomPrompt="1"/>
          </p:nvPr>
        </p:nvSpPr>
        <p:spPr>
          <a:xfrm>
            <a:off x="2956787" y="3454390"/>
            <a:ext cx="1422656" cy="595145"/>
          </a:xfrm>
        </p:spPr>
        <p:txBody>
          <a:bodyPr anchor="t"/>
          <a:lstStyle>
            <a:lvl1pPr marL="0" indent="0" algn="ctr">
              <a:buNone/>
              <a:defRPr sz="1600">
                <a:solidFill>
                  <a:schemeClr val="tx1"/>
                </a:solidFill>
              </a:defRPr>
            </a:lvl1pPr>
          </a:lstStyle>
          <a:p>
            <a:pPr lvl="0"/>
            <a:r>
              <a:rPr lang="da-DK"/>
              <a:t>Lorem ipsum dolor sit amet</a:t>
            </a:r>
          </a:p>
        </p:txBody>
      </p:sp>
      <p:sp>
        <p:nvSpPr>
          <p:cNvPr id="66" name="Text Placeholder 8">
            <a:extLst>
              <a:ext uri="{FF2B5EF4-FFF2-40B4-BE49-F238E27FC236}">
                <a16:creationId xmlns:a16="http://schemas.microsoft.com/office/drawing/2014/main" id="{EA1AA08A-BCD6-92E9-19C8-78057A4B802D}"/>
              </a:ext>
            </a:extLst>
          </p:cNvPr>
          <p:cNvSpPr>
            <a:spLocks noGrp="1"/>
          </p:cNvSpPr>
          <p:nvPr>
            <p:ph type="body" sz="quarter" idx="40" hasCustomPrompt="1"/>
          </p:nvPr>
        </p:nvSpPr>
        <p:spPr>
          <a:xfrm>
            <a:off x="2956787" y="3126525"/>
            <a:ext cx="1422656" cy="284804"/>
          </a:xfrm>
        </p:spPr>
        <p:txBody>
          <a:bodyPr anchor="t"/>
          <a:lstStyle>
            <a:lvl1pPr marL="0" indent="0" algn="ctr">
              <a:buNone/>
              <a:defRPr sz="1800" b="1">
                <a:solidFill>
                  <a:schemeClr val="tx1"/>
                </a:solidFill>
                <a:latin typeface="Akkurat TT" panose="020B0504020101020102"/>
              </a:defRPr>
            </a:lvl1pPr>
          </a:lstStyle>
          <a:p>
            <a:pPr lvl="0"/>
            <a:r>
              <a:rPr lang="da-DK"/>
              <a:t>Lorem ipsum</a:t>
            </a:r>
          </a:p>
        </p:txBody>
      </p:sp>
      <p:sp>
        <p:nvSpPr>
          <p:cNvPr id="67" name="Text Placeholder 66">
            <a:extLst>
              <a:ext uri="{FF2B5EF4-FFF2-40B4-BE49-F238E27FC236}">
                <a16:creationId xmlns:a16="http://schemas.microsoft.com/office/drawing/2014/main" id="{7A475C86-E1B4-9BFF-60B2-078995D464A5}"/>
              </a:ext>
            </a:extLst>
          </p:cNvPr>
          <p:cNvSpPr>
            <a:spLocks noGrp="1"/>
          </p:cNvSpPr>
          <p:nvPr>
            <p:ph type="body" sz="quarter" idx="41" hasCustomPrompt="1"/>
          </p:nvPr>
        </p:nvSpPr>
        <p:spPr>
          <a:xfrm>
            <a:off x="5663379" y="2113068"/>
            <a:ext cx="792400" cy="792400"/>
          </a:xfrm>
          <a:custGeom>
            <a:avLst/>
            <a:gdLst>
              <a:gd name="connsiteX0" fmla="*/ 396200 w 792400"/>
              <a:gd name="connsiteY0" fmla="*/ 0 h 792400"/>
              <a:gd name="connsiteX1" fmla="*/ 792400 w 792400"/>
              <a:gd name="connsiteY1" fmla="*/ 396200 h 792400"/>
              <a:gd name="connsiteX2" fmla="*/ 396200 w 792400"/>
              <a:gd name="connsiteY2" fmla="*/ 792400 h 792400"/>
              <a:gd name="connsiteX3" fmla="*/ 0 w 792400"/>
              <a:gd name="connsiteY3" fmla="*/ 396200 h 792400"/>
              <a:gd name="connsiteX4" fmla="*/ 396200 w 792400"/>
              <a:gd name="connsiteY4" fmla="*/ 0 h 79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2400" h="792400">
                <a:moveTo>
                  <a:pt x="396200" y="0"/>
                </a:moveTo>
                <a:cubicBezTo>
                  <a:pt x="615015" y="0"/>
                  <a:pt x="792400" y="177385"/>
                  <a:pt x="792400" y="396200"/>
                </a:cubicBezTo>
                <a:cubicBezTo>
                  <a:pt x="792400" y="615015"/>
                  <a:pt x="615015" y="792400"/>
                  <a:pt x="396200" y="792400"/>
                </a:cubicBezTo>
                <a:cubicBezTo>
                  <a:pt x="177385" y="792400"/>
                  <a:pt x="0" y="615015"/>
                  <a:pt x="0" y="396200"/>
                </a:cubicBezTo>
                <a:cubicBezTo>
                  <a:pt x="0" y="177385"/>
                  <a:pt x="177385" y="0"/>
                  <a:pt x="396200" y="0"/>
                </a:cubicBezTo>
                <a:close/>
              </a:path>
            </a:pathLst>
          </a:custGeom>
          <a:noFill/>
          <a:ln w="38100">
            <a:solidFill>
              <a:schemeClr val="accent3"/>
            </a:solidFill>
          </a:ln>
        </p:spPr>
        <p:txBody>
          <a:bodyPr wrap="square" anchor="ctr">
            <a:noAutofit/>
          </a:bodyPr>
          <a:lstStyle>
            <a:lvl1pPr marL="0" indent="0" algn="ctr">
              <a:buNone/>
              <a:defRPr sz="3200">
                <a:solidFill>
                  <a:schemeClr val="accent3"/>
                </a:solidFill>
              </a:defRPr>
            </a:lvl1pPr>
            <a:lvl2pPr marL="252000" indent="0">
              <a:buNone/>
              <a:defRPr/>
            </a:lvl2pPr>
            <a:lvl3pPr marL="468000" indent="0">
              <a:buNone/>
              <a:defRPr/>
            </a:lvl3pPr>
            <a:lvl4pPr marL="0" indent="0">
              <a:buNone/>
              <a:defRPr/>
            </a:lvl4pPr>
            <a:lvl5pPr marL="0" indent="0">
              <a:buNone/>
              <a:defRPr/>
            </a:lvl5pPr>
          </a:lstStyle>
          <a:p>
            <a:pPr lvl="0"/>
            <a:r>
              <a:rPr lang="en-US"/>
              <a:t>03</a:t>
            </a:r>
            <a:endParaRPr lang="en-GB"/>
          </a:p>
        </p:txBody>
      </p:sp>
      <p:sp>
        <p:nvSpPr>
          <p:cNvPr id="68" name="Text Placeholder 8">
            <a:extLst>
              <a:ext uri="{FF2B5EF4-FFF2-40B4-BE49-F238E27FC236}">
                <a16:creationId xmlns:a16="http://schemas.microsoft.com/office/drawing/2014/main" id="{67E5066C-A175-EAD0-22BD-1FB38248DE99}"/>
              </a:ext>
            </a:extLst>
          </p:cNvPr>
          <p:cNvSpPr>
            <a:spLocks noGrp="1"/>
          </p:cNvSpPr>
          <p:nvPr>
            <p:ph type="body" sz="quarter" idx="42" hasCustomPrompt="1"/>
          </p:nvPr>
        </p:nvSpPr>
        <p:spPr>
          <a:xfrm>
            <a:off x="5349379" y="3454390"/>
            <a:ext cx="1422656" cy="595145"/>
          </a:xfrm>
        </p:spPr>
        <p:txBody>
          <a:bodyPr anchor="t"/>
          <a:lstStyle>
            <a:lvl1pPr marL="0" indent="0" algn="ctr">
              <a:buNone/>
              <a:defRPr sz="1600">
                <a:solidFill>
                  <a:schemeClr val="tx1"/>
                </a:solidFill>
              </a:defRPr>
            </a:lvl1pPr>
          </a:lstStyle>
          <a:p>
            <a:pPr lvl="0"/>
            <a:r>
              <a:rPr lang="da-DK"/>
              <a:t>Lorem ipsum dolor sit amet</a:t>
            </a:r>
          </a:p>
        </p:txBody>
      </p:sp>
      <p:sp>
        <p:nvSpPr>
          <p:cNvPr id="69" name="Text Placeholder 8">
            <a:extLst>
              <a:ext uri="{FF2B5EF4-FFF2-40B4-BE49-F238E27FC236}">
                <a16:creationId xmlns:a16="http://schemas.microsoft.com/office/drawing/2014/main" id="{54C27E3A-E59D-D231-A1A6-4DD3ABD9833E}"/>
              </a:ext>
            </a:extLst>
          </p:cNvPr>
          <p:cNvSpPr>
            <a:spLocks noGrp="1"/>
          </p:cNvSpPr>
          <p:nvPr>
            <p:ph type="body" sz="quarter" idx="43" hasCustomPrompt="1"/>
          </p:nvPr>
        </p:nvSpPr>
        <p:spPr>
          <a:xfrm>
            <a:off x="5349379" y="3126525"/>
            <a:ext cx="1422656" cy="284804"/>
          </a:xfrm>
        </p:spPr>
        <p:txBody>
          <a:bodyPr anchor="t"/>
          <a:lstStyle>
            <a:lvl1pPr marL="0" indent="0" algn="ctr">
              <a:buNone/>
              <a:defRPr sz="1800" b="1">
                <a:solidFill>
                  <a:schemeClr val="tx1"/>
                </a:solidFill>
                <a:latin typeface="Akkurat TT" panose="020B0504020101020102"/>
              </a:defRPr>
            </a:lvl1pPr>
          </a:lstStyle>
          <a:p>
            <a:pPr lvl="0"/>
            <a:r>
              <a:rPr lang="da-DK"/>
              <a:t>Lorem ipsum</a:t>
            </a:r>
          </a:p>
        </p:txBody>
      </p:sp>
      <p:sp>
        <p:nvSpPr>
          <p:cNvPr id="70" name="Text Placeholder 58">
            <a:extLst>
              <a:ext uri="{FF2B5EF4-FFF2-40B4-BE49-F238E27FC236}">
                <a16:creationId xmlns:a16="http://schemas.microsoft.com/office/drawing/2014/main" id="{8F0EEA03-29CE-B160-A101-B1941B18FF34}"/>
              </a:ext>
            </a:extLst>
          </p:cNvPr>
          <p:cNvSpPr>
            <a:spLocks noGrp="1"/>
          </p:cNvSpPr>
          <p:nvPr>
            <p:ph type="body" sz="quarter" idx="44" hasCustomPrompt="1"/>
          </p:nvPr>
        </p:nvSpPr>
        <p:spPr>
          <a:xfrm>
            <a:off x="4082700" y="2491268"/>
            <a:ext cx="1562400" cy="36000"/>
          </a:xfrm>
          <a:solidFill>
            <a:schemeClr val="bg1">
              <a:lumMod val="85000"/>
            </a:schemeClr>
          </a:solidFill>
        </p:spPr>
        <p:txBody>
          <a:bodyPr/>
          <a:lstStyle>
            <a:lvl1pPr marL="0" indent="0">
              <a:buNone/>
              <a:defRPr/>
            </a:lvl1pPr>
            <a:lvl2pPr marL="252000" indent="0">
              <a:buNone/>
              <a:defRPr/>
            </a:lvl2pPr>
            <a:lvl3pPr marL="468000" indent="0">
              <a:buNone/>
              <a:defRPr/>
            </a:lvl3pPr>
            <a:lvl4pPr marL="0" indent="0">
              <a:buNone/>
              <a:defRPr/>
            </a:lvl4pPr>
            <a:lvl5pPr marL="0" indent="0">
              <a:buNone/>
              <a:defRPr/>
            </a:lvl5pPr>
          </a:lstStyle>
          <a:p>
            <a:pPr lvl="0"/>
            <a:r>
              <a:rPr lang="en-US"/>
              <a:t> </a:t>
            </a:r>
            <a:endParaRPr lang="en-GB"/>
          </a:p>
        </p:txBody>
      </p:sp>
      <p:sp>
        <p:nvSpPr>
          <p:cNvPr id="81" name="Text Placeholder 58">
            <a:extLst>
              <a:ext uri="{FF2B5EF4-FFF2-40B4-BE49-F238E27FC236}">
                <a16:creationId xmlns:a16="http://schemas.microsoft.com/office/drawing/2014/main" id="{AF7F22BA-D051-6145-B161-2C3F91F7C4B9}"/>
              </a:ext>
            </a:extLst>
          </p:cNvPr>
          <p:cNvSpPr>
            <a:spLocks noGrp="1"/>
          </p:cNvSpPr>
          <p:nvPr>
            <p:ph type="body" sz="quarter" idx="45" hasCustomPrompt="1"/>
          </p:nvPr>
        </p:nvSpPr>
        <p:spPr>
          <a:xfrm>
            <a:off x="1689491" y="2491268"/>
            <a:ext cx="1562400" cy="36000"/>
          </a:xfrm>
          <a:solidFill>
            <a:schemeClr val="bg1">
              <a:lumMod val="85000"/>
            </a:schemeClr>
          </a:solidFill>
        </p:spPr>
        <p:txBody>
          <a:bodyPr/>
          <a:lstStyle>
            <a:lvl1pPr marL="0" indent="0">
              <a:buNone/>
              <a:defRPr/>
            </a:lvl1pPr>
            <a:lvl2pPr marL="252000" indent="0">
              <a:buNone/>
              <a:defRPr/>
            </a:lvl2pPr>
            <a:lvl3pPr marL="468000" indent="0">
              <a:buNone/>
              <a:defRPr/>
            </a:lvl3pPr>
            <a:lvl4pPr marL="0" indent="0">
              <a:buNone/>
              <a:defRPr/>
            </a:lvl4pPr>
            <a:lvl5pPr marL="0" indent="0">
              <a:buNone/>
              <a:defRPr/>
            </a:lvl5pPr>
          </a:lstStyle>
          <a:p>
            <a:pPr lvl="0"/>
            <a:r>
              <a:rPr lang="en-US"/>
              <a:t> </a:t>
            </a:r>
            <a:endParaRPr lang="en-GB"/>
          </a:p>
        </p:txBody>
      </p:sp>
      <p:sp>
        <p:nvSpPr>
          <p:cNvPr id="82" name="Text Placeholder 81">
            <a:extLst>
              <a:ext uri="{FF2B5EF4-FFF2-40B4-BE49-F238E27FC236}">
                <a16:creationId xmlns:a16="http://schemas.microsoft.com/office/drawing/2014/main" id="{7AB62C35-D113-7923-8117-BC67D291731F}"/>
              </a:ext>
            </a:extLst>
          </p:cNvPr>
          <p:cNvSpPr>
            <a:spLocks noGrp="1"/>
          </p:cNvSpPr>
          <p:nvPr>
            <p:ph type="body" sz="quarter" idx="46" hasCustomPrompt="1"/>
          </p:nvPr>
        </p:nvSpPr>
        <p:spPr>
          <a:xfrm>
            <a:off x="878195" y="4343352"/>
            <a:ext cx="792400" cy="792400"/>
          </a:xfrm>
          <a:custGeom>
            <a:avLst/>
            <a:gdLst>
              <a:gd name="connsiteX0" fmla="*/ 396200 w 792400"/>
              <a:gd name="connsiteY0" fmla="*/ 0 h 792400"/>
              <a:gd name="connsiteX1" fmla="*/ 792400 w 792400"/>
              <a:gd name="connsiteY1" fmla="*/ 396200 h 792400"/>
              <a:gd name="connsiteX2" fmla="*/ 396200 w 792400"/>
              <a:gd name="connsiteY2" fmla="*/ 792400 h 792400"/>
              <a:gd name="connsiteX3" fmla="*/ 0 w 792400"/>
              <a:gd name="connsiteY3" fmla="*/ 396200 h 792400"/>
              <a:gd name="connsiteX4" fmla="*/ 396200 w 792400"/>
              <a:gd name="connsiteY4" fmla="*/ 0 h 79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2400" h="792400">
                <a:moveTo>
                  <a:pt x="396200" y="0"/>
                </a:moveTo>
                <a:cubicBezTo>
                  <a:pt x="615015" y="0"/>
                  <a:pt x="792400" y="177385"/>
                  <a:pt x="792400" y="396200"/>
                </a:cubicBezTo>
                <a:cubicBezTo>
                  <a:pt x="792400" y="615015"/>
                  <a:pt x="615015" y="792400"/>
                  <a:pt x="396200" y="792400"/>
                </a:cubicBezTo>
                <a:cubicBezTo>
                  <a:pt x="177385" y="792400"/>
                  <a:pt x="0" y="615015"/>
                  <a:pt x="0" y="396200"/>
                </a:cubicBezTo>
                <a:cubicBezTo>
                  <a:pt x="0" y="177385"/>
                  <a:pt x="177385" y="0"/>
                  <a:pt x="396200" y="0"/>
                </a:cubicBezTo>
                <a:close/>
              </a:path>
            </a:pathLst>
          </a:custGeom>
          <a:noFill/>
          <a:ln w="38100">
            <a:solidFill>
              <a:schemeClr val="accent1"/>
            </a:solidFill>
          </a:ln>
        </p:spPr>
        <p:txBody>
          <a:bodyPr wrap="square" anchor="ctr">
            <a:noAutofit/>
          </a:bodyPr>
          <a:lstStyle>
            <a:lvl1pPr marL="0" indent="0" algn="ctr">
              <a:buNone/>
              <a:defRPr sz="3200">
                <a:solidFill>
                  <a:schemeClr val="accent1"/>
                </a:solidFill>
              </a:defRPr>
            </a:lvl1pPr>
            <a:lvl2pPr marL="252000" indent="0">
              <a:buNone/>
              <a:defRPr/>
            </a:lvl2pPr>
            <a:lvl3pPr marL="468000" indent="0">
              <a:buNone/>
              <a:defRPr/>
            </a:lvl3pPr>
            <a:lvl4pPr marL="0" indent="0">
              <a:buNone/>
              <a:defRPr/>
            </a:lvl4pPr>
            <a:lvl5pPr marL="0" indent="0">
              <a:buNone/>
              <a:defRPr/>
            </a:lvl5pPr>
          </a:lstStyle>
          <a:p>
            <a:pPr lvl="0"/>
            <a:r>
              <a:rPr lang="en-US"/>
              <a:t>01</a:t>
            </a:r>
            <a:endParaRPr lang="en-GB"/>
          </a:p>
        </p:txBody>
      </p:sp>
      <p:sp>
        <p:nvSpPr>
          <p:cNvPr id="83" name="Text Placeholder 8">
            <a:extLst>
              <a:ext uri="{FF2B5EF4-FFF2-40B4-BE49-F238E27FC236}">
                <a16:creationId xmlns:a16="http://schemas.microsoft.com/office/drawing/2014/main" id="{535FC017-503E-CAEA-DCC3-CA4474046ACD}"/>
              </a:ext>
            </a:extLst>
          </p:cNvPr>
          <p:cNvSpPr>
            <a:spLocks noGrp="1"/>
          </p:cNvSpPr>
          <p:nvPr>
            <p:ph type="body" sz="quarter" idx="47" hasCustomPrompt="1"/>
          </p:nvPr>
        </p:nvSpPr>
        <p:spPr>
          <a:xfrm>
            <a:off x="564195" y="5684674"/>
            <a:ext cx="1422656" cy="595145"/>
          </a:xfrm>
        </p:spPr>
        <p:txBody>
          <a:bodyPr anchor="t"/>
          <a:lstStyle>
            <a:lvl1pPr marL="0" indent="0" algn="ctr">
              <a:buNone/>
              <a:defRPr sz="1600">
                <a:solidFill>
                  <a:schemeClr val="tx1"/>
                </a:solidFill>
              </a:defRPr>
            </a:lvl1pPr>
          </a:lstStyle>
          <a:p>
            <a:pPr lvl="0"/>
            <a:r>
              <a:rPr lang="da-DK"/>
              <a:t>Lorem ipsum dolor sit amet</a:t>
            </a:r>
          </a:p>
        </p:txBody>
      </p:sp>
      <p:sp>
        <p:nvSpPr>
          <p:cNvPr id="84" name="Text Placeholder 8">
            <a:extLst>
              <a:ext uri="{FF2B5EF4-FFF2-40B4-BE49-F238E27FC236}">
                <a16:creationId xmlns:a16="http://schemas.microsoft.com/office/drawing/2014/main" id="{8842AC29-B561-1317-4AFF-A8303AC6ABC5}"/>
              </a:ext>
            </a:extLst>
          </p:cNvPr>
          <p:cNvSpPr>
            <a:spLocks noGrp="1"/>
          </p:cNvSpPr>
          <p:nvPr>
            <p:ph type="body" sz="quarter" idx="48" hasCustomPrompt="1"/>
          </p:nvPr>
        </p:nvSpPr>
        <p:spPr>
          <a:xfrm>
            <a:off x="564195" y="5356809"/>
            <a:ext cx="1422656" cy="284804"/>
          </a:xfrm>
        </p:spPr>
        <p:txBody>
          <a:bodyPr anchor="t"/>
          <a:lstStyle>
            <a:lvl1pPr marL="0" indent="0" algn="ctr">
              <a:buNone/>
              <a:defRPr sz="1800" b="1">
                <a:solidFill>
                  <a:schemeClr val="tx1"/>
                </a:solidFill>
                <a:latin typeface="Akkurat TT" panose="020B0504020101020102"/>
              </a:defRPr>
            </a:lvl1pPr>
          </a:lstStyle>
          <a:p>
            <a:pPr lvl="0"/>
            <a:r>
              <a:rPr lang="da-DK"/>
              <a:t>Lorem ipsum</a:t>
            </a:r>
          </a:p>
        </p:txBody>
      </p:sp>
      <p:sp>
        <p:nvSpPr>
          <p:cNvPr id="85" name="Text Placeholder 84">
            <a:extLst>
              <a:ext uri="{FF2B5EF4-FFF2-40B4-BE49-F238E27FC236}">
                <a16:creationId xmlns:a16="http://schemas.microsoft.com/office/drawing/2014/main" id="{020054FC-A419-22AB-2F64-1BEF33CF49BA}"/>
              </a:ext>
            </a:extLst>
          </p:cNvPr>
          <p:cNvSpPr>
            <a:spLocks noGrp="1"/>
          </p:cNvSpPr>
          <p:nvPr>
            <p:ph type="body" sz="quarter" idx="49" hasCustomPrompt="1"/>
          </p:nvPr>
        </p:nvSpPr>
        <p:spPr>
          <a:xfrm>
            <a:off x="3270787" y="4343352"/>
            <a:ext cx="792400" cy="792400"/>
          </a:xfrm>
          <a:custGeom>
            <a:avLst/>
            <a:gdLst>
              <a:gd name="connsiteX0" fmla="*/ 396200 w 792400"/>
              <a:gd name="connsiteY0" fmla="*/ 0 h 792400"/>
              <a:gd name="connsiteX1" fmla="*/ 792400 w 792400"/>
              <a:gd name="connsiteY1" fmla="*/ 396200 h 792400"/>
              <a:gd name="connsiteX2" fmla="*/ 396200 w 792400"/>
              <a:gd name="connsiteY2" fmla="*/ 792400 h 792400"/>
              <a:gd name="connsiteX3" fmla="*/ 0 w 792400"/>
              <a:gd name="connsiteY3" fmla="*/ 396200 h 792400"/>
              <a:gd name="connsiteX4" fmla="*/ 396200 w 792400"/>
              <a:gd name="connsiteY4" fmla="*/ 0 h 79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2400" h="792400">
                <a:moveTo>
                  <a:pt x="396200" y="0"/>
                </a:moveTo>
                <a:cubicBezTo>
                  <a:pt x="615015" y="0"/>
                  <a:pt x="792400" y="177385"/>
                  <a:pt x="792400" y="396200"/>
                </a:cubicBezTo>
                <a:cubicBezTo>
                  <a:pt x="792400" y="615015"/>
                  <a:pt x="615015" y="792400"/>
                  <a:pt x="396200" y="792400"/>
                </a:cubicBezTo>
                <a:cubicBezTo>
                  <a:pt x="177385" y="792400"/>
                  <a:pt x="0" y="615015"/>
                  <a:pt x="0" y="396200"/>
                </a:cubicBezTo>
                <a:cubicBezTo>
                  <a:pt x="0" y="177385"/>
                  <a:pt x="177385" y="0"/>
                  <a:pt x="396200" y="0"/>
                </a:cubicBezTo>
                <a:close/>
              </a:path>
            </a:pathLst>
          </a:custGeom>
          <a:noFill/>
          <a:ln w="38100">
            <a:solidFill>
              <a:schemeClr val="accent2"/>
            </a:solidFill>
          </a:ln>
        </p:spPr>
        <p:txBody>
          <a:bodyPr wrap="square" anchor="ctr">
            <a:noAutofit/>
          </a:bodyPr>
          <a:lstStyle>
            <a:lvl1pPr marL="0" indent="0" algn="ctr">
              <a:buNone/>
              <a:defRPr sz="3200">
                <a:solidFill>
                  <a:schemeClr val="accent2"/>
                </a:solidFill>
              </a:defRPr>
            </a:lvl1pPr>
            <a:lvl2pPr marL="252000" indent="0">
              <a:buNone/>
              <a:defRPr/>
            </a:lvl2pPr>
            <a:lvl3pPr marL="468000" indent="0">
              <a:buNone/>
              <a:defRPr/>
            </a:lvl3pPr>
            <a:lvl4pPr marL="0" indent="0">
              <a:buNone/>
              <a:defRPr/>
            </a:lvl4pPr>
            <a:lvl5pPr marL="0" indent="0">
              <a:buNone/>
              <a:defRPr/>
            </a:lvl5pPr>
          </a:lstStyle>
          <a:p>
            <a:pPr lvl="0"/>
            <a:r>
              <a:rPr lang="en-US"/>
              <a:t>02</a:t>
            </a:r>
            <a:endParaRPr lang="en-GB"/>
          </a:p>
        </p:txBody>
      </p:sp>
      <p:sp>
        <p:nvSpPr>
          <p:cNvPr id="86" name="Text Placeholder 8">
            <a:extLst>
              <a:ext uri="{FF2B5EF4-FFF2-40B4-BE49-F238E27FC236}">
                <a16:creationId xmlns:a16="http://schemas.microsoft.com/office/drawing/2014/main" id="{F0126B9D-17A0-70A1-8FB4-B079ED9D1410}"/>
              </a:ext>
            </a:extLst>
          </p:cNvPr>
          <p:cNvSpPr>
            <a:spLocks noGrp="1"/>
          </p:cNvSpPr>
          <p:nvPr>
            <p:ph type="body" sz="quarter" idx="50" hasCustomPrompt="1"/>
          </p:nvPr>
        </p:nvSpPr>
        <p:spPr>
          <a:xfrm>
            <a:off x="2956787" y="5684674"/>
            <a:ext cx="1422656" cy="595145"/>
          </a:xfrm>
        </p:spPr>
        <p:txBody>
          <a:bodyPr anchor="t"/>
          <a:lstStyle>
            <a:lvl1pPr marL="0" indent="0" algn="ctr">
              <a:buNone/>
              <a:defRPr sz="1600">
                <a:solidFill>
                  <a:schemeClr val="tx1"/>
                </a:solidFill>
              </a:defRPr>
            </a:lvl1pPr>
          </a:lstStyle>
          <a:p>
            <a:pPr lvl="0"/>
            <a:r>
              <a:rPr lang="da-DK"/>
              <a:t>Lorem ipsum dolor sit amet</a:t>
            </a:r>
          </a:p>
        </p:txBody>
      </p:sp>
      <p:sp>
        <p:nvSpPr>
          <p:cNvPr id="87" name="Text Placeholder 8">
            <a:extLst>
              <a:ext uri="{FF2B5EF4-FFF2-40B4-BE49-F238E27FC236}">
                <a16:creationId xmlns:a16="http://schemas.microsoft.com/office/drawing/2014/main" id="{39EC1E93-B046-41B4-E334-B1AADFD46C56}"/>
              </a:ext>
            </a:extLst>
          </p:cNvPr>
          <p:cNvSpPr>
            <a:spLocks noGrp="1"/>
          </p:cNvSpPr>
          <p:nvPr>
            <p:ph type="body" sz="quarter" idx="51" hasCustomPrompt="1"/>
          </p:nvPr>
        </p:nvSpPr>
        <p:spPr>
          <a:xfrm>
            <a:off x="2956787" y="5356809"/>
            <a:ext cx="1422656" cy="284804"/>
          </a:xfrm>
        </p:spPr>
        <p:txBody>
          <a:bodyPr anchor="t"/>
          <a:lstStyle>
            <a:lvl1pPr marL="0" indent="0" algn="ctr">
              <a:buNone/>
              <a:defRPr sz="1800" b="1">
                <a:solidFill>
                  <a:schemeClr val="tx1"/>
                </a:solidFill>
                <a:latin typeface="Akkurat TT" panose="020B0504020101020102"/>
              </a:defRPr>
            </a:lvl1pPr>
          </a:lstStyle>
          <a:p>
            <a:pPr lvl="0"/>
            <a:r>
              <a:rPr lang="da-DK"/>
              <a:t>Lorem ipsum</a:t>
            </a:r>
          </a:p>
        </p:txBody>
      </p:sp>
      <p:sp>
        <p:nvSpPr>
          <p:cNvPr id="88" name="Text Placeholder 87">
            <a:extLst>
              <a:ext uri="{FF2B5EF4-FFF2-40B4-BE49-F238E27FC236}">
                <a16:creationId xmlns:a16="http://schemas.microsoft.com/office/drawing/2014/main" id="{E1BE795D-71FC-907B-3228-D9C4E0B9766F}"/>
              </a:ext>
            </a:extLst>
          </p:cNvPr>
          <p:cNvSpPr>
            <a:spLocks noGrp="1"/>
          </p:cNvSpPr>
          <p:nvPr>
            <p:ph type="body" sz="quarter" idx="52" hasCustomPrompt="1"/>
          </p:nvPr>
        </p:nvSpPr>
        <p:spPr>
          <a:xfrm>
            <a:off x="5663379" y="4343352"/>
            <a:ext cx="792400" cy="792400"/>
          </a:xfrm>
          <a:custGeom>
            <a:avLst/>
            <a:gdLst>
              <a:gd name="connsiteX0" fmla="*/ 396200 w 792400"/>
              <a:gd name="connsiteY0" fmla="*/ 0 h 792400"/>
              <a:gd name="connsiteX1" fmla="*/ 792400 w 792400"/>
              <a:gd name="connsiteY1" fmla="*/ 396200 h 792400"/>
              <a:gd name="connsiteX2" fmla="*/ 396200 w 792400"/>
              <a:gd name="connsiteY2" fmla="*/ 792400 h 792400"/>
              <a:gd name="connsiteX3" fmla="*/ 0 w 792400"/>
              <a:gd name="connsiteY3" fmla="*/ 396200 h 792400"/>
              <a:gd name="connsiteX4" fmla="*/ 396200 w 792400"/>
              <a:gd name="connsiteY4" fmla="*/ 0 h 79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2400" h="792400">
                <a:moveTo>
                  <a:pt x="396200" y="0"/>
                </a:moveTo>
                <a:cubicBezTo>
                  <a:pt x="615015" y="0"/>
                  <a:pt x="792400" y="177385"/>
                  <a:pt x="792400" y="396200"/>
                </a:cubicBezTo>
                <a:cubicBezTo>
                  <a:pt x="792400" y="615015"/>
                  <a:pt x="615015" y="792400"/>
                  <a:pt x="396200" y="792400"/>
                </a:cubicBezTo>
                <a:cubicBezTo>
                  <a:pt x="177385" y="792400"/>
                  <a:pt x="0" y="615015"/>
                  <a:pt x="0" y="396200"/>
                </a:cubicBezTo>
                <a:cubicBezTo>
                  <a:pt x="0" y="177385"/>
                  <a:pt x="177385" y="0"/>
                  <a:pt x="396200" y="0"/>
                </a:cubicBezTo>
                <a:close/>
              </a:path>
            </a:pathLst>
          </a:custGeom>
          <a:noFill/>
          <a:ln w="38100">
            <a:solidFill>
              <a:schemeClr val="accent3"/>
            </a:solidFill>
          </a:ln>
        </p:spPr>
        <p:txBody>
          <a:bodyPr wrap="square" anchor="ctr">
            <a:noAutofit/>
          </a:bodyPr>
          <a:lstStyle>
            <a:lvl1pPr marL="0" indent="0" algn="ctr">
              <a:buNone/>
              <a:defRPr sz="3200">
                <a:solidFill>
                  <a:schemeClr val="accent3"/>
                </a:solidFill>
              </a:defRPr>
            </a:lvl1pPr>
            <a:lvl2pPr marL="252000" indent="0">
              <a:buNone/>
              <a:defRPr/>
            </a:lvl2pPr>
            <a:lvl3pPr marL="468000" indent="0">
              <a:buNone/>
              <a:defRPr/>
            </a:lvl3pPr>
            <a:lvl4pPr marL="0" indent="0">
              <a:buNone/>
              <a:defRPr/>
            </a:lvl4pPr>
            <a:lvl5pPr marL="0" indent="0">
              <a:buNone/>
              <a:defRPr/>
            </a:lvl5pPr>
          </a:lstStyle>
          <a:p>
            <a:pPr lvl="0"/>
            <a:r>
              <a:rPr lang="en-US"/>
              <a:t>03</a:t>
            </a:r>
            <a:endParaRPr lang="en-GB"/>
          </a:p>
        </p:txBody>
      </p:sp>
      <p:sp>
        <p:nvSpPr>
          <p:cNvPr id="89" name="Text Placeholder 8">
            <a:extLst>
              <a:ext uri="{FF2B5EF4-FFF2-40B4-BE49-F238E27FC236}">
                <a16:creationId xmlns:a16="http://schemas.microsoft.com/office/drawing/2014/main" id="{B148E018-2CA2-FBF3-A9DA-4D0B6F99DD5E}"/>
              </a:ext>
            </a:extLst>
          </p:cNvPr>
          <p:cNvSpPr>
            <a:spLocks noGrp="1"/>
          </p:cNvSpPr>
          <p:nvPr>
            <p:ph type="body" sz="quarter" idx="53" hasCustomPrompt="1"/>
          </p:nvPr>
        </p:nvSpPr>
        <p:spPr>
          <a:xfrm>
            <a:off x="5349379" y="5684674"/>
            <a:ext cx="1422656" cy="595145"/>
          </a:xfrm>
        </p:spPr>
        <p:txBody>
          <a:bodyPr anchor="t"/>
          <a:lstStyle>
            <a:lvl1pPr marL="0" indent="0" algn="ctr">
              <a:buNone/>
              <a:defRPr sz="1600">
                <a:solidFill>
                  <a:schemeClr val="tx1"/>
                </a:solidFill>
              </a:defRPr>
            </a:lvl1pPr>
          </a:lstStyle>
          <a:p>
            <a:pPr lvl="0"/>
            <a:r>
              <a:rPr lang="da-DK"/>
              <a:t>Lorem ipsum dolor sit amet</a:t>
            </a:r>
          </a:p>
        </p:txBody>
      </p:sp>
      <p:sp>
        <p:nvSpPr>
          <p:cNvPr id="90" name="Text Placeholder 8">
            <a:extLst>
              <a:ext uri="{FF2B5EF4-FFF2-40B4-BE49-F238E27FC236}">
                <a16:creationId xmlns:a16="http://schemas.microsoft.com/office/drawing/2014/main" id="{F9F45888-DB2A-6763-9B8E-3AB75CD47EDA}"/>
              </a:ext>
            </a:extLst>
          </p:cNvPr>
          <p:cNvSpPr>
            <a:spLocks noGrp="1"/>
          </p:cNvSpPr>
          <p:nvPr>
            <p:ph type="body" sz="quarter" idx="54" hasCustomPrompt="1"/>
          </p:nvPr>
        </p:nvSpPr>
        <p:spPr>
          <a:xfrm>
            <a:off x="5349379" y="5356809"/>
            <a:ext cx="1422656" cy="284804"/>
          </a:xfrm>
        </p:spPr>
        <p:txBody>
          <a:bodyPr anchor="t"/>
          <a:lstStyle>
            <a:lvl1pPr marL="0" indent="0" algn="ctr">
              <a:buNone/>
              <a:defRPr sz="1800" b="1">
                <a:solidFill>
                  <a:schemeClr val="tx1"/>
                </a:solidFill>
                <a:latin typeface="Akkurat TT" panose="020B0504020101020102"/>
              </a:defRPr>
            </a:lvl1pPr>
          </a:lstStyle>
          <a:p>
            <a:pPr lvl="0"/>
            <a:r>
              <a:rPr lang="da-DK"/>
              <a:t>Lorem ipsum</a:t>
            </a:r>
          </a:p>
        </p:txBody>
      </p:sp>
      <p:sp>
        <p:nvSpPr>
          <p:cNvPr id="91" name="Text Placeholder 58">
            <a:extLst>
              <a:ext uri="{FF2B5EF4-FFF2-40B4-BE49-F238E27FC236}">
                <a16:creationId xmlns:a16="http://schemas.microsoft.com/office/drawing/2014/main" id="{CF50C1AB-0FE4-9967-D62F-D3BC3EE83BC5}"/>
              </a:ext>
            </a:extLst>
          </p:cNvPr>
          <p:cNvSpPr>
            <a:spLocks noGrp="1"/>
          </p:cNvSpPr>
          <p:nvPr>
            <p:ph type="body" sz="quarter" idx="55" hasCustomPrompt="1"/>
          </p:nvPr>
        </p:nvSpPr>
        <p:spPr>
          <a:xfrm>
            <a:off x="4082700" y="4721552"/>
            <a:ext cx="1562400" cy="36000"/>
          </a:xfrm>
          <a:solidFill>
            <a:schemeClr val="bg1">
              <a:lumMod val="85000"/>
            </a:schemeClr>
          </a:solidFill>
        </p:spPr>
        <p:txBody>
          <a:bodyPr/>
          <a:lstStyle>
            <a:lvl1pPr marL="0" indent="0">
              <a:buNone/>
              <a:defRPr/>
            </a:lvl1pPr>
            <a:lvl2pPr marL="252000" indent="0">
              <a:buNone/>
              <a:defRPr/>
            </a:lvl2pPr>
            <a:lvl3pPr marL="468000" indent="0">
              <a:buNone/>
              <a:defRPr/>
            </a:lvl3pPr>
            <a:lvl4pPr marL="0" indent="0">
              <a:buNone/>
              <a:defRPr/>
            </a:lvl4pPr>
            <a:lvl5pPr marL="0" indent="0">
              <a:buNone/>
              <a:defRPr/>
            </a:lvl5pPr>
          </a:lstStyle>
          <a:p>
            <a:pPr lvl="0"/>
            <a:r>
              <a:rPr lang="en-US"/>
              <a:t> </a:t>
            </a:r>
            <a:endParaRPr lang="en-GB"/>
          </a:p>
        </p:txBody>
      </p:sp>
      <p:sp>
        <p:nvSpPr>
          <p:cNvPr id="92" name="Text Placeholder 58">
            <a:extLst>
              <a:ext uri="{FF2B5EF4-FFF2-40B4-BE49-F238E27FC236}">
                <a16:creationId xmlns:a16="http://schemas.microsoft.com/office/drawing/2014/main" id="{9F6924DA-D5A9-8BFF-FEA6-CE1A740F548C}"/>
              </a:ext>
            </a:extLst>
          </p:cNvPr>
          <p:cNvSpPr>
            <a:spLocks noGrp="1"/>
          </p:cNvSpPr>
          <p:nvPr>
            <p:ph type="body" sz="quarter" idx="56" hasCustomPrompt="1"/>
          </p:nvPr>
        </p:nvSpPr>
        <p:spPr>
          <a:xfrm>
            <a:off x="1689491" y="4721552"/>
            <a:ext cx="1562400" cy="36000"/>
          </a:xfrm>
          <a:solidFill>
            <a:schemeClr val="bg1">
              <a:lumMod val="85000"/>
            </a:schemeClr>
          </a:solidFill>
        </p:spPr>
        <p:txBody>
          <a:bodyPr/>
          <a:lstStyle>
            <a:lvl1pPr marL="0" indent="0">
              <a:buNone/>
              <a:defRPr/>
            </a:lvl1pPr>
            <a:lvl2pPr marL="252000" indent="0">
              <a:buNone/>
              <a:defRPr/>
            </a:lvl2pPr>
            <a:lvl3pPr marL="468000" indent="0">
              <a:buNone/>
              <a:defRPr/>
            </a:lvl3pPr>
            <a:lvl4pPr marL="0" indent="0">
              <a:buNone/>
              <a:defRPr/>
            </a:lvl4pPr>
            <a:lvl5pPr marL="0" indent="0">
              <a:buNone/>
              <a:defRPr/>
            </a:lvl5pPr>
          </a:lstStyle>
          <a:p>
            <a:pPr lvl="0"/>
            <a:r>
              <a:rPr lang="en-US"/>
              <a:t> </a:t>
            </a:r>
            <a:endParaRPr lang="en-GB"/>
          </a:p>
        </p:txBody>
      </p:sp>
      <p:sp>
        <p:nvSpPr>
          <p:cNvPr id="93" name="Text Placeholder 92">
            <a:extLst>
              <a:ext uri="{FF2B5EF4-FFF2-40B4-BE49-F238E27FC236}">
                <a16:creationId xmlns:a16="http://schemas.microsoft.com/office/drawing/2014/main" id="{05E28286-2C61-1FBC-0F48-4729E50CA4DE}"/>
              </a:ext>
            </a:extLst>
          </p:cNvPr>
          <p:cNvSpPr>
            <a:spLocks noGrp="1"/>
          </p:cNvSpPr>
          <p:nvPr>
            <p:ph type="body" sz="quarter" idx="57" hasCustomPrompt="1"/>
          </p:nvPr>
        </p:nvSpPr>
        <p:spPr>
          <a:xfrm>
            <a:off x="8055971" y="4343352"/>
            <a:ext cx="792400" cy="792400"/>
          </a:xfrm>
          <a:custGeom>
            <a:avLst/>
            <a:gdLst>
              <a:gd name="connsiteX0" fmla="*/ 396200 w 792400"/>
              <a:gd name="connsiteY0" fmla="*/ 0 h 792400"/>
              <a:gd name="connsiteX1" fmla="*/ 792400 w 792400"/>
              <a:gd name="connsiteY1" fmla="*/ 396200 h 792400"/>
              <a:gd name="connsiteX2" fmla="*/ 396200 w 792400"/>
              <a:gd name="connsiteY2" fmla="*/ 792400 h 792400"/>
              <a:gd name="connsiteX3" fmla="*/ 0 w 792400"/>
              <a:gd name="connsiteY3" fmla="*/ 396200 h 792400"/>
              <a:gd name="connsiteX4" fmla="*/ 396200 w 792400"/>
              <a:gd name="connsiteY4" fmla="*/ 0 h 79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2400" h="792400">
                <a:moveTo>
                  <a:pt x="396200" y="0"/>
                </a:moveTo>
                <a:cubicBezTo>
                  <a:pt x="615015" y="0"/>
                  <a:pt x="792400" y="177385"/>
                  <a:pt x="792400" y="396200"/>
                </a:cubicBezTo>
                <a:cubicBezTo>
                  <a:pt x="792400" y="615015"/>
                  <a:pt x="615015" y="792400"/>
                  <a:pt x="396200" y="792400"/>
                </a:cubicBezTo>
                <a:cubicBezTo>
                  <a:pt x="177385" y="792400"/>
                  <a:pt x="0" y="615015"/>
                  <a:pt x="0" y="396200"/>
                </a:cubicBezTo>
                <a:cubicBezTo>
                  <a:pt x="0" y="177385"/>
                  <a:pt x="177385" y="0"/>
                  <a:pt x="396200" y="0"/>
                </a:cubicBezTo>
                <a:close/>
              </a:path>
            </a:pathLst>
          </a:custGeom>
          <a:noFill/>
          <a:ln w="38100">
            <a:solidFill>
              <a:schemeClr val="accent4"/>
            </a:solidFill>
          </a:ln>
        </p:spPr>
        <p:txBody>
          <a:bodyPr wrap="square" anchor="ctr">
            <a:noAutofit/>
          </a:bodyPr>
          <a:lstStyle>
            <a:lvl1pPr marL="0" indent="0" algn="ctr">
              <a:buNone/>
              <a:defRPr sz="3200">
                <a:solidFill>
                  <a:schemeClr val="accent4"/>
                </a:solidFill>
              </a:defRPr>
            </a:lvl1pPr>
            <a:lvl2pPr marL="252000" indent="0">
              <a:buNone/>
              <a:defRPr/>
            </a:lvl2pPr>
            <a:lvl3pPr marL="468000" indent="0">
              <a:buNone/>
              <a:defRPr/>
            </a:lvl3pPr>
            <a:lvl4pPr marL="0" indent="0">
              <a:buNone/>
              <a:defRPr/>
            </a:lvl4pPr>
            <a:lvl5pPr marL="0" indent="0">
              <a:buNone/>
              <a:defRPr/>
            </a:lvl5pPr>
          </a:lstStyle>
          <a:p>
            <a:pPr lvl="0"/>
            <a:r>
              <a:rPr lang="en-US"/>
              <a:t>04</a:t>
            </a:r>
            <a:endParaRPr lang="en-GB"/>
          </a:p>
        </p:txBody>
      </p:sp>
      <p:sp>
        <p:nvSpPr>
          <p:cNvPr id="94" name="Text Placeholder 8">
            <a:extLst>
              <a:ext uri="{FF2B5EF4-FFF2-40B4-BE49-F238E27FC236}">
                <a16:creationId xmlns:a16="http://schemas.microsoft.com/office/drawing/2014/main" id="{738BBA83-2D58-5A2A-AEDF-546DF654A53A}"/>
              </a:ext>
            </a:extLst>
          </p:cNvPr>
          <p:cNvSpPr>
            <a:spLocks noGrp="1"/>
          </p:cNvSpPr>
          <p:nvPr>
            <p:ph type="body" sz="quarter" idx="58" hasCustomPrompt="1"/>
          </p:nvPr>
        </p:nvSpPr>
        <p:spPr>
          <a:xfrm>
            <a:off x="7741971" y="5684674"/>
            <a:ext cx="1422656" cy="595145"/>
          </a:xfrm>
        </p:spPr>
        <p:txBody>
          <a:bodyPr anchor="t"/>
          <a:lstStyle>
            <a:lvl1pPr marL="0" indent="0" algn="ctr">
              <a:buNone/>
              <a:defRPr sz="1600">
                <a:solidFill>
                  <a:schemeClr val="tx1"/>
                </a:solidFill>
              </a:defRPr>
            </a:lvl1pPr>
          </a:lstStyle>
          <a:p>
            <a:pPr lvl="0"/>
            <a:r>
              <a:rPr lang="da-DK"/>
              <a:t>Lorem ipsum dolor sit amet</a:t>
            </a:r>
          </a:p>
        </p:txBody>
      </p:sp>
      <p:sp>
        <p:nvSpPr>
          <p:cNvPr id="95" name="Text Placeholder 8">
            <a:extLst>
              <a:ext uri="{FF2B5EF4-FFF2-40B4-BE49-F238E27FC236}">
                <a16:creationId xmlns:a16="http://schemas.microsoft.com/office/drawing/2014/main" id="{12B1E3CB-F6E7-B4E8-C840-D6276F22CB06}"/>
              </a:ext>
            </a:extLst>
          </p:cNvPr>
          <p:cNvSpPr>
            <a:spLocks noGrp="1"/>
          </p:cNvSpPr>
          <p:nvPr>
            <p:ph type="body" sz="quarter" idx="59" hasCustomPrompt="1"/>
          </p:nvPr>
        </p:nvSpPr>
        <p:spPr>
          <a:xfrm>
            <a:off x="7741971" y="5356809"/>
            <a:ext cx="1422656" cy="284804"/>
          </a:xfrm>
        </p:spPr>
        <p:txBody>
          <a:bodyPr anchor="t"/>
          <a:lstStyle>
            <a:lvl1pPr marL="0" indent="0" algn="ctr">
              <a:buNone/>
              <a:defRPr sz="1800" b="1">
                <a:solidFill>
                  <a:schemeClr val="tx1"/>
                </a:solidFill>
                <a:latin typeface="Akkurat TT" panose="020B0504020101020102"/>
              </a:defRPr>
            </a:lvl1pPr>
          </a:lstStyle>
          <a:p>
            <a:pPr lvl="0"/>
            <a:r>
              <a:rPr lang="da-DK"/>
              <a:t>Lorem ipsum</a:t>
            </a:r>
          </a:p>
        </p:txBody>
      </p:sp>
      <p:sp>
        <p:nvSpPr>
          <p:cNvPr id="96" name="Text Placeholder 95">
            <a:extLst>
              <a:ext uri="{FF2B5EF4-FFF2-40B4-BE49-F238E27FC236}">
                <a16:creationId xmlns:a16="http://schemas.microsoft.com/office/drawing/2014/main" id="{B84C6661-F61A-7231-37E6-870A63EDA64E}"/>
              </a:ext>
            </a:extLst>
          </p:cNvPr>
          <p:cNvSpPr>
            <a:spLocks noGrp="1"/>
          </p:cNvSpPr>
          <p:nvPr>
            <p:ph type="body" sz="quarter" idx="60" hasCustomPrompt="1"/>
          </p:nvPr>
        </p:nvSpPr>
        <p:spPr>
          <a:xfrm>
            <a:off x="10448563" y="4343352"/>
            <a:ext cx="792400" cy="792400"/>
          </a:xfrm>
          <a:custGeom>
            <a:avLst/>
            <a:gdLst>
              <a:gd name="connsiteX0" fmla="*/ 396200 w 792400"/>
              <a:gd name="connsiteY0" fmla="*/ 0 h 792400"/>
              <a:gd name="connsiteX1" fmla="*/ 792400 w 792400"/>
              <a:gd name="connsiteY1" fmla="*/ 396200 h 792400"/>
              <a:gd name="connsiteX2" fmla="*/ 396200 w 792400"/>
              <a:gd name="connsiteY2" fmla="*/ 792400 h 792400"/>
              <a:gd name="connsiteX3" fmla="*/ 0 w 792400"/>
              <a:gd name="connsiteY3" fmla="*/ 396200 h 792400"/>
              <a:gd name="connsiteX4" fmla="*/ 396200 w 792400"/>
              <a:gd name="connsiteY4" fmla="*/ 0 h 79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2400" h="792400">
                <a:moveTo>
                  <a:pt x="396200" y="0"/>
                </a:moveTo>
                <a:cubicBezTo>
                  <a:pt x="615015" y="0"/>
                  <a:pt x="792400" y="177385"/>
                  <a:pt x="792400" y="396200"/>
                </a:cubicBezTo>
                <a:cubicBezTo>
                  <a:pt x="792400" y="615015"/>
                  <a:pt x="615015" y="792400"/>
                  <a:pt x="396200" y="792400"/>
                </a:cubicBezTo>
                <a:cubicBezTo>
                  <a:pt x="177385" y="792400"/>
                  <a:pt x="0" y="615015"/>
                  <a:pt x="0" y="396200"/>
                </a:cubicBezTo>
                <a:cubicBezTo>
                  <a:pt x="0" y="177385"/>
                  <a:pt x="177385" y="0"/>
                  <a:pt x="396200" y="0"/>
                </a:cubicBezTo>
                <a:close/>
              </a:path>
            </a:pathLst>
          </a:custGeom>
          <a:noFill/>
          <a:ln w="38100">
            <a:solidFill>
              <a:schemeClr val="accent6"/>
            </a:solidFill>
          </a:ln>
        </p:spPr>
        <p:txBody>
          <a:bodyPr wrap="square" anchor="ctr">
            <a:noAutofit/>
          </a:bodyPr>
          <a:lstStyle>
            <a:lvl1pPr marL="0" indent="0" algn="ctr">
              <a:buNone/>
              <a:defRPr sz="3200">
                <a:solidFill>
                  <a:schemeClr val="accent6"/>
                </a:solidFill>
              </a:defRPr>
            </a:lvl1pPr>
            <a:lvl2pPr marL="252000" indent="0">
              <a:buNone/>
              <a:defRPr/>
            </a:lvl2pPr>
            <a:lvl3pPr marL="468000" indent="0">
              <a:buNone/>
              <a:defRPr/>
            </a:lvl3pPr>
            <a:lvl4pPr marL="0" indent="0">
              <a:buNone/>
              <a:defRPr/>
            </a:lvl4pPr>
            <a:lvl5pPr marL="0" indent="0">
              <a:buNone/>
              <a:defRPr/>
            </a:lvl5pPr>
          </a:lstStyle>
          <a:p>
            <a:pPr lvl="0"/>
            <a:r>
              <a:rPr lang="en-US"/>
              <a:t>05</a:t>
            </a:r>
            <a:endParaRPr lang="en-GB"/>
          </a:p>
        </p:txBody>
      </p:sp>
      <p:sp>
        <p:nvSpPr>
          <p:cNvPr id="97" name="Text Placeholder 8">
            <a:extLst>
              <a:ext uri="{FF2B5EF4-FFF2-40B4-BE49-F238E27FC236}">
                <a16:creationId xmlns:a16="http://schemas.microsoft.com/office/drawing/2014/main" id="{BC932F9D-6BB4-946B-D1F1-68F9F07A4A47}"/>
              </a:ext>
            </a:extLst>
          </p:cNvPr>
          <p:cNvSpPr>
            <a:spLocks noGrp="1"/>
          </p:cNvSpPr>
          <p:nvPr>
            <p:ph type="body" sz="quarter" idx="61" hasCustomPrompt="1"/>
          </p:nvPr>
        </p:nvSpPr>
        <p:spPr>
          <a:xfrm>
            <a:off x="10134563" y="5684674"/>
            <a:ext cx="1422656" cy="595145"/>
          </a:xfrm>
        </p:spPr>
        <p:txBody>
          <a:bodyPr anchor="t"/>
          <a:lstStyle>
            <a:lvl1pPr marL="0" indent="0" algn="ctr">
              <a:buNone/>
              <a:defRPr sz="1600">
                <a:solidFill>
                  <a:schemeClr val="tx1"/>
                </a:solidFill>
              </a:defRPr>
            </a:lvl1pPr>
          </a:lstStyle>
          <a:p>
            <a:pPr lvl="0"/>
            <a:r>
              <a:rPr lang="da-DK"/>
              <a:t>Lorem ipsum dolor sit amet</a:t>
            </a:r>
          </a:p>
        </p:txBody>
      </p:sp>
      <p:sp>
        <p:nvSpPr>
          <p:cNvPr id="98" name="Text Placeholder 8">
            <a:extLst>
              <a:ext uri="{FF2B5EF4-FFF2-40B4-BE49-F238E27FC236}">
                <a16:creationId xmlns:a16="http://schemas.microsoft.com/office/drawing/2014/main" id="{FDD70E47-937C-01D2-824D-13C85525B79F}"/>
              </a:ext>
            </a:extLst>
          </p:cNvPr>
          <p:cNvSpPr>
            <a:spLocks noGrp="1"/>
          </p:cNvSpPr>
          <p:nvPr>
            <p:ph type="body" sz="quarter" idx="62" hasCustomPrompt="1"/>
          </p:nvPr>
        </p:nvSpPr>
        <p:spPr>
          <a:xfrm>
            <a:off x="10134563" y="5356809"/>
            <a:ext cx="1422656" cy="284804"/>
          </a:xfrm>
        </p:spPr>
        <p:txBody>
          <a:bodyPr anchor="t"/>
          <a:lstStyle>
            <a:lvl1pPr marL="0" indent="0" algn="ctr">
              <a:buNone/>
              <a:defRPr sz="1800" b="1">
                <a:solidFill>
                  <a:schemeClr val="tx1"/>
                </a:solidFill>
                <a:latin typeface="Akkurat TT" panose="020B0504020101020102"/>
              </a:defRPr>
            </a:lvl1pPr>
          </a:lstStyle>
          <a:p>
            <a:pPr lvl="0"/>
            <a:r>
              <a:rPr lang="da-DK"/>
              <a:t>Lorem ipsum</a:t>
            </a:r>
          </a:p>
        </p:txBody>
      </p:sp>
      <p:sp>
        <p:nvSpPr>
          <p:cNvPr id="99" name="Text Placeholder 58">
            <a:extLst>
              <a:ext uri="{FF2B5EF4-FFF2-40B4-BE49-F238E27FC236}">
                <a16:creationId xmlns:a16="http://schemas.microsoft.com/office/drawing/2014/main" id="{8E1BAE88-0424-B140-83AA-1CC699150F7B}"/>
              </a:ext>
            </a:extLst>
          </p:cNvPr>
          <p:cNvSpPr>
            <a:spLocks noGrp="1"/>
          </p:cNvSpPr>
          <p:nvPr>
            <p:ph type="body" sz="quarter" idx="63" hasCustomPrompt="1"/>
          </p:nvPr>
        </p:nvSpPr>
        <p:spPr>
          <a:xfrm>
            <a:off x="8867884" y="4721552"/>
            <a:ext cx="1562400" cy="36000"/>
          </a:xfrm>
          <a:solidFill>
            <a:schemeClr val="bg1">
              <a:lumMod val="85000"/>
            </a:schemeClr>
          </a:solidFill>
        </p:spPr>
        <p:txBody>
          <a:bodyPr/>
          <a:lstStyle>
            <a:lvl1pPr marL="0" indent="0">
              <a:buNone/>
              <a:defRPr/>
            </a:lvl1pPr>
            <a:lvl2pPr marL="252000" indent="0">
              <a:buNone/>
              <a:defRPr/>
            </a:lvl2pPr>
            <a:lvl3pPr marL="468000" indent="0">
              <a:buNone/>
              <a:defRPr/>
            </a:lvl3pPr>
            <a:lvl4pPr marL="0" indent="0">
              <a:buNone/>
              <a:defRPr/>
            </a:lvl4pPr>
            <a:lvl5pPr marL="0" indent="0">
              <a:buNone/>
              <a:defRPr/>
            </a:lvl5pPr>
          </a:lstStyle>
          <a:p>
            <a:pPr lvl="0"/>
            <a:r>
              <a:rPr lang="en-US"/>
              <a:t> </a:t>
            </a:r>
            <a:endParaRPr lang="en-GB"/>
          </a:p>
        </p:txBody>
      </p:sp>
      <p:sp>
        <p:nvSpPr>
          <p:cNvPr id="100" name="Text Placeholder 58">
            <a:extLst>
              <a:ext uri="{FF2B5EF4-FFF2-40B4-BE49-F238E27FC236}">
                <a16:creationId xmlns:a16="http://schemas.microsoft.com/office/drawing/2014/main" id="{8E870A72-01E0-B07F-C6C6-73B060786DF6}"/>
              </a:ext>
            </a:extLst>
          </p:cNvPr>
          <p:cNvSpPr>
            <a:spLocks noGrp="1"/>
          </p:cNvSpPr>
          <p:nvPr>
            <p:ph type="body" sz="quarter" idx="64" hasCustomPrompt="1"/>
          </p:nvPr>
        </p:nvSpPr>
        <p:spPr>
          <a:xfrm>
            <a:off x="6474675" y="4721552"/>
            <a:ext cx="1562400" cy="36000"/>
          </a:xfrm>
          <a:solidFill>
            <a:schemeClr val="bg1">
              <a:lumMod val="85000"/>
            </a:schemeClr>
          </a:solidFill>
        </p:spPr>
        <p:txBody>
          <a:bodyPr/>
          <a:lstStyle>
            <a:lvl1pPr marL="0" indent="0">
              <a:buNone/>
              <a:defRPr/>
            </a:lvl1pPr>
            <a:lvl2pPr marL="252000" indent="0">
              <a:buNone/>
              <a:defRPr/>
            </a:lvl2pPr>
            <a:lvl3pPr marL="468000" indent="0">
              <a:buNone/>
              <a:defRPr/>
            </a:lvl3pPr>
            <a:lvl4pPr marL="0" indent="0">
              <a:buNone/>
              <a:defRPr/>
            </a:lvl4pPr>
            <a:lvl5pPr marL="0" indent="0">
              <a:buNone/>
              <a:defRPr/>
            </a:lvl5pPr>
          </a:lstStyle>
          <a:p>
            <a:pPr lvl="0"/>
            <a:r>
              <a:rPr lang="en-US"/>
              <a:t> </a:t>
            </a:r>
            <a:endParaRPr lang="en-GB"/>
          </a:p>
        </p:txBody>
      </p:sp>
      <p:sp>
        <p:nvSpPr>
          <p:cNvPr id="7" name="TextBox 6">
            <a:extLst>
              <a:ext uri="{FF2B5EF4-FFF2-40B4-BE49-F238E27FC236}">
                <a16:creationId xmlns:a16="http://schemas.microsoft.com/office/drawing/2014/main" id="{B8085D4E-A02D-B7F7-4BE1-7D3E2A212B10}"/>
              </a:ext>
            </a:extLst>
          </p:cNvPr>
          <p:cNvSpPr txBox="1"/>
          <p:nvPr userDrawn="1"/>
        </p:nvSpPr>
        <p:spPr>
          <a:xfrm>
            <a:off x="11374074" y="6482272"/>
            <a:ext cx="711200" cy="276999"/>
          </a:xfrm>
          <a:prstGeom prst="rect">
            <a:avLst/>
          </a:prstGeom>
          <a:noFill/>
        </p:spPr>
        <p:txBody>
          <a:bodyPr wrap="square">
            <a:spAutoFit/>
          </a:bodyPr>
          <a:lstStyle/>
          <a:p>
            <a:pPr algn="r"/>
            <a:fld id="{3BDE516C-3F92-4BBF-8982-23C2FBFA20B2}" type="slidenum">
              <a:rPr lang="en-GB" sz="1200" b="0" i="0" kern="1200" smtClean="0">
                <a:solidFill>
                  <a:schemeClr val="tx1"/>
                </a:solidFill>
                <a:latin typeface="Impact" panose="020B0806030902050204" pitchFamily="34" charset="0"/>
                <a:ea typeface="Akkurat LL Light" panose="020B0404020101010102" pitchFamily="34" charset="-126"/>
                <a:cs typeface="Akkurat LL Light" panose="020B0404020101010102" pitchFamily="34" charset="-126"/>
              </a:rPr>
              <a:pPr algn="r"/>
              <a:t>‹#›</a:t>
            </a:fld>
            <a:endParaRPr lang="en-US" sz="1200"/>
          </a:p>
        </p:txBody>
      </p:sp>
      <p:cxnSp>
        <p:nvCxnSpPr>
          <p:cNvPr id="8" name="Straight Connector 7">
            <a:extLst>
              <a:ext uri="{FF2B5EF4-FFF2-40B4-BE49-F238E27FC236}">
                <a16:creationId xmlns:a16="http://schemas.microsoft.com/office/drawing/2014/main" id="{87AD96F8-9FCD-287B-0BC3-495CE06EC592}"/>
              </a:ext>
            </a:extLst>
          </p:cNvPr>
          <p:cNvCxnSpPr/>
          <p:nvPr userDrawn="1"/>
        </p:nvCxnSpPr>
        <p:spPr>
          <a:xfrm flipH="1">
            <a:off x="11567337" y="6611667"/>
            <a:ext cx="164804" cy="0"/>
          </a:xfrm>
          <a:prstGeom prst="line">
            <a:avLst/>
          </a:prstGeom>
          <a:ln w="63500" cap="rnd">
            <a:solidFill>
              <a:srgbClr val="006E51"/>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26235740"/>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Processes - Green">
    <p:bg>
      <p:bgPr>
        <a:solidFill>
          <a:schemeClr val="accent1"/>
        </a:solidFill>
        <a:effectLst/>
      </p:bgPr>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6C6FFA94-4BEE-8EEE-C0F4-09D87008AF70}"/>
              </a:ext>
            </a:extLst>
          </p:cNvPr>
          <p:cNvSpPr>
            <a:spLocks noGrp="1"/>
          </p:cNvSpPr>
          <p:nvPr>
            <p:ph type="title" hasCustomPrompt="1"/>
          </p:nvPr>
        </p:nvSpPr>
        <p:spPr>
          <a:xfrm>
            <a:off x="646113" y="360000"/>
            <a:ext cx="7311241" cy="706347"/>
          </a:xfrm>
        </p:spPr>
        <p:txBody>
          <a:bodyPr wrap="square" anchor="t" anchorCtr="0">
            <a:spAutoFit/>
          </a:bodyPr>
          <a:lstStyle>
            <a:lvl1pPr>
              <a:lnSpc>
                <a:spcPct val="85000"/>
              </a:lnSpc>
              <a:defRPr sz="5400" b="0" baseline="0">
                <a:solidFill>
                  <a:schemeClr val="bg1"/>
                </a:solidFill>
              </a:defRPr>
            </a:lvl1pPr>
          </a:lstStyle>
          <a:p>
            <a:r>
              <a:rPr lang="en-GB" noProof="0"/>
              <a:t>Type slide title here</a:t>
            </a:r>
          </a:p>
        </p:txBody>
      </p:sp>
      <p:sp>
        <p:nvSpPr>
          <p:cNvPr id="5" name="Rectangle 4">
            <a:extLst>
              <a:ext uri="{FF2B5EF4-FFF2-40B4-BE49-F238E27FC236}">
                <a16:creationId xmlns:a16="http://schemas.microsoft.com/office/drawing/2014/main" id="{4D952ADB-501D-4A95-3E84-5B39095E5E6B}"/>
              </a:ext>
            </a:extLst>
          </p:cNvPr>
          <p:cNvSpPr/>
          <p:nvPr userDrawn="1"/>
        </p:nvSpPr>
        <p:spPr>
          <a:xfrm>
            <a:off x="0" y="0"/>
            <a:ext cx="143775" cy="6858000"/>
          </a:xfrm>
          <a:prstGeom prst="rect">
            <a:avLst/>
          </a:prstGeom>
          <a:solidFill>
            <a:srgbClr val="AFD3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kkurat LL Light" panose="020B0404020101010102" pitchFamily="34" charset="-126"/>
              <a:ea typeface="+mn-ea"/>
              <a:cs typeface="+mn-cs"/>
            </a:endParaRPr>
          </a:p>
        </p:txBody>
      </p:sp>
      <p:sp>
        <p:nvSpPr>
          <p:cNvPr id="29" name="Text Placeholder 60">
            <a:extLst>
              <a:ext uri="{FF2B5EF4-FFF2-40B4-BE49-F238E27FC236}">
                <a16:creationId xmlns:a16="http://schemas.microsoft.com/office/drawing/2014/main" id="{7F870374-4342-D5E9-63C7-40FD20482516}"/>
              </a:ext>
            </a:extLst>
          </p:cNvPr>
          <p:cNvSpPr>
            <a:spLocks noGrp="1"/>
          </p:cNvSpPr>
          <p:nvPr>
            <p:ph type="body" sz="quarter" idx="10" hasCustomPrompt="1"/>
          </p:nvPr>
        </p:nvSpPr>
        <p:spPr>
          <a:xfrm>
            <a:off x="878195" y="2113068"/>
            <a:ext cx="792400" cy="792400"/>
          </a:xfrm>
          <a:custGeom>
            <a:avLst/>
            <a:gdLst>
              <a:gd name="connsiteX0" fmla="*/ 396200 w 792400"/>
              <a:gd name="connsiteY0" fmla="*/ 0 h 792400"/>
              <a:gd name="connsiteX1" fmla="*/ 792400 w 792400"/>
              <a:gd name="connsiteY1" fmla="*/ 396200 h 792400"/>
              <a:gd name="connsiteX2" fmla="*/ 396200 w 792400"/>
              <a:gd name="connsiteY2" fmla="*/ 792400 h 792400"/>
              <a:gd name="connsiteX3" fmla="*/ 0 w 792400"/>
              <a:gd name="connsiteY3" fmla="*/ 396200 h 792400"/>
              <a:gd name="connsiteX4" fmla="*/ 396200 w 792400"/>
              <a:gd name="connsiteY4" fmla="*/ 0 h 79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2400" h="792400">
                <a:moveTo>
                  <a:pt x="396200" y="0"/>
                </a:moveTo>
                <a:cubicBezTo>
                  <a:pt x="615015" y="0"/>
                  <a:pt x="792400" y="177385"/>
                  <a:pt x="792400" y="396200"/>
                </a:cubicBezTo>
                <a:cubicBezTo>
                  <a:pt x="792400" y="615015"/>
                  <a:pt x="615015" y="792400"/>
                  <a:pt x="396200" y="792400"/>
                </a:cubicBezTo>
                <a:cubicBezTo>
                  <a:pt x="177385" y="792400"/>
                  <a:pt x="0" y="615015"/>
                  <a:pt x="0" y="396200"/>
                </a:cubicBezTo>
                <a:cubicBezTo>
                  <a:pt x="0" y="177385"/>
                  <a:pt x="177385" y="0"/>
                  <a:pt x="396200" y="0"/>
                </a:cubicBezTo>
                <a:close/>
              </a:path>
            </a:pathLst>
          </a:custGeom>
          <a:noFill/>
          <a:ln w="38100">
            <a:solidFill>
              <a:schemeClr val="bg1"/>
            </a:solidFill>
          </a:ln>
        </p:spPr>
        <p:txBody>
          <a:bodyPr wrap="square" anchor="ctr">
            <a:noAutofit/>
          </a:bodyPr>
          <a:lstStyle>
            <a:lvl1pPr marL="0" indent="0" algn="ctr">
              <a:buNone/>
              <a:defRPr sz="3200">
                <a:solidFill>
                  <a:schemeClr val="bg1"/>
                </a:solidFill>
              </a:defRPr>
            </a:lvl1pPr>
            <a:lvl2pPr marL="252000" indent="0">
              <a:buNone/>
              <a:defRPr/>
            </a:lvl2pPr>
            <a:lvl3pPr marL="468000" indent="0">
              <a:buNone/>
              <a:defRPr/>
            </a:lvl3pPr>
            <a:lvl4pPr marL="0" indent="0">
              <a:buNone/>
              <a:defRPr/>
            </a:lvl4pPr>
            <a:lvl5pPr marL="0" indent="0">
              <a:buNone/>
              <a:defRPr/>
            </a:lvl5pPr>
          </a:lstStyle>
          <a:p>
            <a:pPr lvl="0"/>
            <a:r>
              <a:rPr lang="en-US"/>
              <a:t>01</a:t>
            </a:r>
            <a:endParaRPr lang="en-GB"/>
          </a:p>
        </p:txBody>
      </p:sp>
      <p:sp>
        <p:nvSpPr>
          <p:cNvPr id="30" name="Text Placeholder 8">
            <a:extLst>
              <a:ext uri="{FF2B5EF4-FFF2-40B4-BE49-F238E27FC236}">
                <a16:creationId xmlns:a16="http://schemas.microsoft.com/office/drawing/2014/main" id="{B5E156B2-D454-6AF0-3C26-245491213873}"/>
              </a:ext>
            </a:extLst>
          </p:cNvPr>
          <p:cNvSpPr>
            <a:spLocks noGrp="1"/>
          </p:cNvSpPr>
          <p:nvPr>
            <p:ph type="body" sz="quarter" idx="36" hasCustomPrompt="1"/>
          </p:nvPr>
        </p:nvSpPr>
        <p:spPr>
          <a:xfrm>
            <a:off x="564195" y="3454390"/>
            <a:ext cx="1422656" cy="595145"/>
          </a:xfrm>
        </p:spPr>
        <p:txBody>
          <a:bodyPr anchor="t"/>
          <a:lstStyle>
            <a:lvl1pPr marL="0" indent="0" algn="ctr">
              <a:buNone/>
              <a:defRPr sz="1600">
                <a:solidFill>
                  <a:schemeClr val="bg1"/>
                </a:solidFill>
              </a:defRPr>
            </a:lvl1pPr>
          </a:lstStyle>
          <a:p>
            <a:pPr lvl="0"/>
            <a:r>
              <a:rPr lang="da-DK"/>
              <a:t>Lorem ipsum dolor sit amet</a:t>
            </a:r>
          </a:p>
        </p:txBody>
      </p:sp>
      <p:sp>
        <p:nvSpPr>
          <p:cNvPr id="31" name="Text Placeholder 8">
            <a:extLst>
              <a:ext uri="{FF2B5EF4-FFF2-40B4-BE49-F238E27FC236}">
                <a16:creationId xmlns:a16="http://schemas.microsoft.com/office/drawing/2014/main" id="{CA98BE45-B3F5-438F-46C7-BB40D791329B}"/>
              </a:ext>
            </a:extLst>
          </p:cNvPr>
          <p:cNvSpPr>
            <a:spLocks noGrp="1"/>
          </p:cNvSpPr>
          <p:nvPr>
            <p:ph type="body" sz="quarter" idx="37" hasCustomPrompt="1"/>
          </p:nvPr>
        </p:nvSpPr>
        <p:spPr>
          <a:xfrm>
            <a:off x="564195" y="3126525"/>
            <a:ext cx="1422656" cy="284804"/>
          </a:xfrm>
        </p:spPr>
        <p:txBody>
          <a:bodyPr anchor="t"/>
          <a:lstStyle>
            <a:lvl1pPr marL="0" indent="0" algn="ctr">
              <a:buNone/>
              <a:defRPr sz="1800" b="1">
                <a:solidFill>
                  <a:schemeClr val="bg1"/>
                </a:solidFill>
                <a:latin typeface="Akkurat TT" panose="020B0504020101020102"/>
              </a:defRPr>
            </a:lvl1pPr>
          </a:lstStyle>
          <a:p>
            <a:pPr lvl="0"/>
            <a:r>
              <a:rPr lang="da-DK"/>
              <a:t>Lorem ipsum</a:t>
            </a:r>
          </a:p>
        </p:txBody>
      </p:sp>
      <p:sp>
        <p:nvSpPr>
          <p:cNvPr id="32" name="Text Placeholder 63">
            <a:extLst>
              <a:ext uri="{FF2B5EF4-FFF2-40B4-BE49-F238E27FC236}">
                <a16:creationId xmlns:a16="http://schemas.microsoft.com/office/drawing/2014/main" id="{744A1E28-C27A-4867-5C7C-9E348EFF4311}"/>
              </a:ext>
            </a:extLst>
          </p:cNvPr>
          <p:cNvSpPr>
            <a:spLocks noGrp="1"/>
          </p:cNvSpPr>
          <p:nvPr>
            <p:ph type="body" sz="quarter" idx="38" hasCustomPrompt="1"/>
          </p:nvPr>
        </p:nvSpPr>
        <p:spPr>
          <a:xfrm>
            <a:off x="3270787" y="2113068"/>
            <a:ext cx="792400" cy="792400"/>
          </a:xfrm>
          <a:custGeom>
            <a:avLst/>
            <a:gdLst>
              <a:gd name="connsiteX0" fmla="*/ 396200 w 792400"/>
              <a:gd name="connsiteY0" fmla="*/ 0 h 792400"/>
              <a:gd name="connsiteX1" fmla="*/ 792400 w 792400"/>
              <a:gd name="connsiteY1" fmla="*/ 396200 h 792400"/>
              <a:gd name="connsiteX2" fmla="*/ 396200 w 792400"/>
              <a:gd name="connsiteY2" fmla="*/ 792400 h 792400"/>
              <a:gd name="connsiteX3" fmla="*/ 0 w 792400"/>
              <a:gd name="connsiteY3" fmla="*/ 396200 h 792400"/>
              <a:gd name="connsiteX4" fmla="*/ 396200 w 792400"/>
              <a:gd name="connsiteY4" fmla="*/ 0 h 79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2400" h="792400">
                <a:moveTo>
                  <a:pt x="396200" y="0"/>
                </a:moveTo>
                <a:cubicBezTo>
                  <a:pt x="615015" y="0"/>
                  <a:pt x="792400" y="177385"/>
                  <a:pt x="792400" y="396200"/>
                </a:cubicBezTo>
                <a:cubicBezTo>
                  <a:pt x="792400" y="615015"/>
                  <a:pt x="615015" y="792400"/>
                  <a:pt x="396200" y="792400"/>
                </a:cubicBezTo>
                <a:cubicBezTo>
                  <a:pt x="177385" y="792400"/>
                  <a:pt x="0" y="615015"/>
                  <a:pt x="0" y="396200"/>
                </a:cubicBezTo>
                <a:cubicBezTo>
                  <a:pt x="0" y="177385"/>
                  <a:pt x="177385" y="0"/>
                  <a:pt x="396200" y="0"/>
                </a:cubicBezTo>
                <a:close/>
              </a:path>
            </a:pathLst>
          </a:custGeom>
          <a:noFill/>
          <a:ln w="38100">
            <a:solidFill>
              <a:schemeClr val="accent5"/>
            </a:solidFill>
          </a:ln>
        </p:spPr>
        <p:txBody>
          <a:bodyPr wrap="square" anchor="ctr">
            <a:noAutofit/>
          </a:bodyPr>
          <a:lstStyle>
            <a:lvl1pPr marL="0" indent="0" algn="ctr">
              <a:buNone/>
              <a:defRPr sz="3200">
                <a:solidFill>
                  <a:schemeClr val="accent5"/>
                </a:solidFill>
              </a:defRPr>
            </a:lvl1pPr>
            <a:lvl2pPr marL="252000" indent="0">
              <a:buNone/>
              <a:defRPr/>
            </a:lvl2pPr>
            <a:lvl3pPr marL="468000" indent="0">
              <a:buNone/>
              <a:defRPr/>
            </a:lvl3pPr>
            <a:lvl4pPr marL="0" indent="0">
              <a:buNone/>
              <a:defRPr/>
            </a:lvl4pPr>
            <a:lvl5pPr marL="0" indent="0">
              <a:buNone/>
              <a:defRPr/>
            </a:lvl5pPr>
          </a:lstStyle>
          <a:p>
            <a:pPr lvl="0"/>
            <a:r>
              <a:rPr lang="en-US"/>
              <a:t>02</a:t>
            </a:r>
            <a:endParaRPr lang="en-GB"/>
          </a:p>
        </p:txBody>
      </p:sp>
      <p:sp>
        <p:nvSpPr>
          <p:cNvPr id="33" name="Text Placeholder 8">
            <a:extLst>
              <a:ext uri="{FF2B5EF4-FFF2-40B4-BE49-F238E27FC236}">
                <a16:creationId xmlns:a16="http://schemas.microsoft.com/office/drawing/2014/main" id="{0E8DDCC9-CCD0-4BA5-EF56-0C1E3ECFBA6A}"/>
              </a:ext>
            </a:extLst>
          </p:cNvPr>
          <p:cNvSpPr>
            <a:spLocks noGrp="1"/>
          </p:cNvSpPr>
          <p:nvPr>
            <p:ph type="body" sz="quarter" idx="39" hasCustomPrompt="1"/>
          </p:nvPr>
        </p:nvSpPr>
        <p:spPr>
          <a:xfrm>
            <a:off x="2956787" y="3454390"/>
            <a:ext cx="1422656" cy="595145"/>
          </a:xfrm>
        </p:spPr>
        <p:txBody>
          <a:bodyPr anchor="t"/>
          <a:lstStyle>
            <a:lvl1pPr marL="0" indent="0" algn="ctr">
              <a:buNone/>
              <a:defRPr sz="1600">
                <a:solidFill>
                  <a:schemeClr val="bg1"/>
                </a:solidFill>
              </a:defRPr>
            </a:lvl1pPr>
          </a:lstStyle>
          <a:p>
            <a:pPr lvl="0"/>
            <a:r>
              <a:rPr lang="da-DK"/>
              <a:t>Lorem ipsum dolor sit amet</a:t>
            </a:r>
          </a:p>
        </p:txBody>
      </p:sp>
      <p:sp>
        <p:nvSpPr>
          <p:cNvPr id="34" name="Text Placeholder 8">
            <a:extLst>
              <a:ext uri="{FF2B5EF4-FFF2-40B4-BE49-F238E27FC236}">
                <a16:creationId xmlns:a16="http://schemas.microsoft.com/office/drawing/2014/main" id="{EF243856-B8B2-08EC-75EB-1BC628A8043F}"/>
              </a:ext>
            </a:extLst>
          </p:cNvPr>
          <p:cNvSpPr>
            <a:spLocks noGrp="1"/>
          </p:cNvSpPr>
          <p:nvPr>
            <p:ph type="body" sz="quarter" idx="40" hasCustomPrompt="1"/>
          </p:nvPr>
        </p:nvSpPr>
        <p:spPr>
          <a:xfrm>
            <a:off x="2956787" y="3126525"/>
            <a:ext cx="1422656" cy="284804"/>
          </a:xfrm>
        </p:spPr>
        <p:txBody>
          <a:bodyPr anchor="t"/>
          <a:lstStyle>
            <a:lvl1pPr marL="0" indent="0" algn="ctr">
              <a:buNone/>
              <a:defRPr sz="1800" b="1">
                <a:solidFill>
                  <a:schemeClr val="bg1"/>
                </a:solidFill>
                <a:latin typeface="Akkurat TT" panose="020B0504020101020102"/>
              </a:defRPr>
            </a:lvl1pPr>
          </a:lstStyle>
          <a:p>
            <a:pPr lvl="0"/>
            <a:r>
              <a:rPr lang="da-DK"/>
              <a:t>Lorem ipsum</a:t>
            </a:r>
          </a:p>
        </p:txBody>
      </p:sp>
      <p:sp>
        <p:nvSpPr>
          <p:cNvPr id="35" name="Text Placeholder 66">
            <a:extLst>
              <a:ext uri="{FF2B5EF4-FFF2-40B4-BE49-F238E27FC236}">
                <a16:creationId xmlns:a16="http://schemas.microsoft.com/office/drawing/2014/main" id="{491B5711-D497-B0EF-5C3A-7F4AA2F58EDE}"/>
              </a:ext>
            </a:extLst>
          </p:cNvPr>
          <p:cNvSpPr>
            <a:spLocks noGrp="1"/>
          </p:cNvSpPr>
          <p:nvPr>
            <p:ph type="body" sz="quarter" idx="41" hasCustomPrompt="1"/>
          </p:nvPr>
        </p:nvSpPr>
        <p:spPr>
          <a:xfrm>
            <a:off x="5663379" y="2113068"/>
            <a:ext cx="792400" cy="792400"/>
          </a:xfrm>
          <a:custGeom>
            <a:avLst/>
            <a:gdLst>
              <a:gd name="connsiteX0" fmla="*/ 396200 w 792400"/>
              <a:gd name="connsiteY0" fmla="*/ 0 h 792400"/>
              <a:gd name="connsiteX1" fmla="*/ 792400 w 792400"/>
              <a:gd name="connsiteY1" fmla="*/ 396200 h 792400"/>
              <a:gd name="connsiteX2" fmla="*/ 396200 w 792400"/>
              <a:gd name="connsiteY2" fmla="*/ 792400 h 792400"/>
              <a:gd name="connsiteX3" fmla="*/ 0 w 792400"/>
              <a:gd name="connsiteY3" fmla="*/ 396200 h 792400"/>
              <a:gd name="connsiteX4" fmla="*/ 396200 w 792400"/>
              <a:gd name="connsiteY4" fmla="*/ 0 h 79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2400" h="792400">
                <a:moveTo>
                  <a:pt x="396200" y="0"/>
                </a:moveTo>
                <a:cubicBezTo>
                  <a:pt x="615015" y="0"/>
                  <a:pt x="792400" y="177385"/>
                  <a:pt x="792400" y="396200"/>
                </a:cubicBezTo>
                <a:cubicBezTo>
                  <a:pt x="792400" y="615015"/>
                  <a:pt x="615015" y="792400"/>
                  <a:pt x="396200" y="792400"/>
                </a:cubicBezTo>
                <a:cubicBezTo>
                  <a:pt x="177385" y="792400"/>
                  <a:pt x="0" y="615015"/>
                  <a:pt x="0" y="396200"/>
                </a:cubicBezTo>
                <a:cubicBezTo>
                  <a:pt x="0" y="177385"/>
                  <a:pt x="177385" y="0"/>
                  <a:pt x="396200" y="0"/>
                </a:cubicBezTo>
                <a:close/>
              </a:path>
            </a:pathLst>
          </a:custGeom>
          <a:noFill/>
          <a:ln w="38100">
            <a:solidFill>
              <a:schemeClr val="accent3">
                <a:lumMod val="20000"/>
                <a:lumOff val="80000"/>
              </a:schemeClr>
            </a:solidFill>
          </a:ln>
        </p:spPr>
        <p:txBody>
          <a:bodyPr wrap="square" anchor="ctr">
            <a:noAutofit/>
          </a:bodyPr>
          <a:lstStyle>
            <a:lvl1pPr marL="0" indent="0" algn="ctr">
              <a:buNone/>
              <a:defRPr sz="3200">
                <a:solidFill>
                  <a:schemeClr val="accent3">
                    <a:lumMod val="20000"/>
                    <a:lumOff val="80000"/>
                  </a:schemeClr>
                </a:solidFill>
              </a:defRPr>
            </a:lvl1pPr>
            <a:lvl2pPr marL="252000" indent="0">
              <a:buNone/>
              <a:defRPr/>
            </a:lvl2pPr>
            <a:lvl3pPr marL="468000" indent="0">
              <a:buNone/>
              <a:defRPr/>
            </a:lvl3pPr>
            <a:lvl4pPr marL="0" indent="0">
              <a:buNone/>
              <a:defRPr/>
            </a:lvl4pPr>
            <a:lvl5pPr marL="0" indent="0">
              <a:buNone/>
              <a:defRPr/>
            </a:lvl5pPr>
          </a:lstStyle>
          <a:p>
            <a:pPr lvl="0"/>
            <a:r>
              <a:rPr lang="en-US"/>
              <a:t>03</a:t>
            </a:r>
            <a:endParaRPr lang="en-GB"/>
          </a:p>
        </p:txBody>
      </p:sp>
      <p:sp>
        <p:nvSpPr>
          <p:cNvPr id="36" name="Text Placeholder 8">
            <a:extLst>
              <a:ext uri="{FF2B5EF4-FFF2-40B4-BE49-F238E27FC236}">
                <a16:creationId xmlns:a16="http://schemas.microsoft.com/office/drawing/2014/main" id="{558568BB-BB1A-1DD3-32E9-D871E535A7DD}"/>
              </a:ext>
            </a:extLst>
          </p:cNvPr>
          <p:cNvSpPr>
            <a:spLocks noGrp="1"/>
          </p:cNvSpPr>
          <p:nvPr>
            <p:ph type="body" sz="quarter" idx="42" hasCustomPrompt="1"/>
          </p:nvPr>
        </p:nvSpPr>
        <p:spPr>
          <a:xfrm>
            <a:off x="5349379" y="3454390"/>
            <a:ext cx="1422656" cy="595145"/>
          </a:xfrm>
        </p:spPr>
        <p:txBody>
          <a:bodyPr anchor="t"/>
          <a:lstStyle>
            <a:lvl1pPr marL="0" indent="0" algn="ctr">
              <a:buNone/>
              <a:defRPr sz="1600">
                <a:solidFill>
                  <a:schemeClr val="bg1"/>
                </a:solidFill>
              </a:defRPr>
            </a:lvl1pPr>
          </a:lstStyle>
          <a:p>
            <a:pPr lvl="0"/>
            <a:r>
              <a:rPr lang="da-DK"/>
              <a:t>Lorem ipsum dolor sit amet</a:t>
            </a:r>
          </a:p>
        </p:txBody>
      </p:sp>
      <p:sp>
        <p:nvSpPr>
          <p:cNvPr id="37" name="Text Placeholder 8">
            <a:extLst>
              <a:ext uri="{FF2B5EF4-FFF2-40B4-BE49-F238E27FC236}">
                <a16:creationId xmlns:a16="http://schemas.microsoft.com/office/drawing/2014/main" id="{899A906A-EEBF-B5B3-4360-B06EAD25EA35}"/>
              </a:ext>
            </a:extLst>
          </p:cNvPr>
          <p:cNvSpPr>
            <a:spLocks noGrp="1"/>
          </p:cNvSpPr>
          <p:nvPr>
            <p:ph type="body" sz="quarter" idx="43" hasCustomPrompt="1"/>
          </p:nvPr>
        </p:nvSpPr>
        <p:spPr>
          <a:xfrm>
            <a:off x="5349379" y="3126525"/>
            <a:ext cx="1422656" cy="284804"/>
          </a:xfrm>
        </p:spPr>
        <p:txBody>
          <a:bodyPr anchor="t"/>
          <a:lstStyle>
            <a:lvl1pPr marL="0" indent="0" algn="ctr">
              <a:buNone/>
              <a:defRPr sz="1800" b="1">
                <a:solidFill>
                  <a:schemeClr val="bg1"/>
                </a:solidFill>
                <a:latin typeface="Akkurat TT" panose="020B0504020101020102"/>
              </a:defRPr>
            </a:lvl1pPr>
          </a:lstStyle>
          <a:p>
            <a:pPr lvl="0"/>
            <a:r>
              <a:rPr lang="da-DK"/>
              <a:t>Lorem ipsum</a:t>
            </a:r>
          </a:p>
        </p:txBody>
      </p:sp>
      <p:sp>
        <p:nvSpPr>
          <p:cNvPr id="38" name="Text Placeholder 58">
            <a:extLst>
              <a:ext uri="{FF2B5EF4-FFF2-40B4-BE49-F238E27FC236}">
                <a16:creationId xmlns:a16="http://schemas.microsoft.com/office/drawing/2014/main" id="{A9FA6B10-47B7-ED32-2FFE-93CCF65E272F}"/>
              </a:ext>
            </a:extLst>
          </p:cNvPr>
          <p:cNvSpPr>
            <a:spLocks noGrp="1"/>
          </p:cNvSpPr>
          <p:nvPr>
            <p:ph type="body" sz="quarter" idx="44" hasCustomPrompt="1"/>
          </p:nvPr>
        </p:nvSpPr>
        <p:spPr>
          <a:xfrm>
            <a:off x="4082700" y="2491268"/>
            <a:ext cx="1562400" cy="36000"/>
          </a:xfrm>
          <a:solidFill>
            <a:schemeClr val="bg1">
              <a:lumMod val="85000"/>
            </a:schemeClr>
          </a:solidFill>
        </p:spPr>
        <p:txBody>
          <a:bodyPr/>
          <a:lstStyle>
            <a:lvl1pPr marL="0" indent="0">
              <a:buNone/>
              <a:defRPr/>
            </a:lvl1pPr>
            <a:lvl2pPr marL="252000" indent="0">
              <a:buNone/>
              <a:defRPr/>
            </a:lvl2pPr>
            <a:lvl3pPr marL="468000" indent="0">
              <a:buNone/>
              <a:defRPr/>
            </a:lvl3pPr>
            <a:lvl4pPr marL="0" indent="0">
              <a:buNone/>
              <a:defRPr/>
            </a:lvl4pPr>
            <a:lvl5pPr marL="0" indent="0">
              <a:buNone/>
              <a:defRPr/>
            </a:lvl5pPr>
          </a:lstStyle>
          <a:p>
            <a:pPr lvl="0"/>
            <a:r>
              <a:rPr lang="en-US"/>
              <a:t> </a:t>
            </a:r>
            <a:endParaRPr lang="en-GB"/>
          </a:p>
        </p:txBody>
      </p:sp>
      <p:sp>
        <p:nvSpPr>
          <p:cNvPr id="39" name="Text Placeholder 58">
            <a:extLst>
              <a:ext uri="{FF2B5EF4-FFF2-40B4-BE49-F238E27FC236}">
                <a16:creationId xmlns:a16="http://schemas.microsoft.com/office/drawing/2014/main" id="{31AC5418-EAEA-58D6-56B0-3ED6280B4841}"/>
              </a:ext>
            </a:extLst>
          </p:cNvPr>
          <p:cNvSpPr>
            <a:spLocks noGrp="1"/>
          </p:cNvSpPr>
          <p:nvPr>
            <p:ph type="body" sz="quarter" idx="45" hasCustomPrompt="1"/>
          </p:nvPr>
        </p:nvSpPr>
        <p:spPr>
          <a:xfrm>
            <a:off x="1689491" y="2491268"/>
            <a:ext cx="1562400" cy="36000"/>
          </a:xfrm>
          <a:solidFill>
            <a:schemeClr val="bg1">
              <a:lumMod val="85000"/>
            </a:schemeClr>
          </a:solidFill>
        </p:spPr>
        <p:txBody>
          <a:bodyPr/>
          <a:lstStyle>
            <a:lvl1pPr marL="0" indent="0">
              <a:buNone/>
              <a:defRPr/>
            </a:lvl1pPr>
            <a:lvl2pPr marL="252000" indent="0">
              <a:buNone/>
              <a:defRPr/>
            </a:lvl2pPr>
            <a:lvl3pPr marL="468000" indent="0">
              <a:buNone/>
              <a:defRPr/>
            </a:lvl3pPr>
            <a:lvl4pPr marL="0" indent="0">
              <a:buNone/>
              <a:defRPr/>
            </a:lvl4pPr>
            <a:lvl5pPr marL="0" indent="0">
              <a:buNone/>
              <a:defRPr/>
            </a:lvl5pPr>
          </a:lstStyle>
          <a:p>
            <a:pPr lvl="0"/>
            <a:r>
              <a:rPr lang="en-US"/>
              <a:t> </a:t>
            </a:r>
            <a:endParaRPr lang="en-GB"/>
          </a:p>
        </p:txBody>
      </p:sp>
      <p:sp>
        <p:nvSpPr>
          <p:cNvPr id="40" name="Text Placeholder 81">
            <a:extLst>
              <a:ext uri="{FF2B5EF4-FFF2-40B4-BE49-F238E27FC236}">
                <a16:creationId xmlns:a16="http://schemas.microsoft.com/office/drawing/2014/main" id="{6C3863C9-F460-6A36-EFD9-202A2499A6B9}"/>
              </a:ext>
            </a:extLst>
          </p:cNvPr>
          <p:cNvSpPr>
            <a:spLocks noGrp="1"/>
          </p:cNvSpPr>
          <p:nvPr>
            <p:ph type="body" sz="quarter" idx="46" hasCustomPrompt="1"/>
          </p:nvPr>
        </p:nvSpPr>
        <p:spPr>
          <a:xfrm>
            <a:off x="878195" y="4343352"/>
            <a:ext cx="792400" cy="792400"/>
          </a:xfrm>
          <a:custGeom>
            <a:avLst/>
            <a:gdLst>
              <a:gd name="connsiteX0" fmla="*/ 396200 w 792400"/>
              <a:gd name="connsiteY0" fmla="*/ 0 h 792400"/>
              <a:gd name="connsiteX1" fmla="*/ 792400 w 792400"/>
              <a:gd name="connsiteY1" fmla="*/ 396200 h 792400"/>
              <a:gd name="connsiteX2" fmla="*/ 396200 w 792400"/>
              <a:gd name="connsiteY2" fmla="*/ 792400 h 792400"/>
              <a:gd name="connsiteX3" fmla="*/ 0 w 792400"/>
              <a:gd name="connsiteY3" fmla="*/ 396200 h 792400"/>
              <a:gd name="connsiteX4" fmla="*/ 396200 w 792400"/>
              <a:gd name="connsiteY4" fmla="*/ 0 h 79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2400" h="792400">
                <a:moveTo>
                  <a:pt x="396200" y="0"/>
                </a:moveTo>
                <a:cubicBezTo>
                  <a:pt x="615015" y="0"/>
                  <a:pt x="792400" y="177385"/>
                  <a:pt x="792400" y="396200"/>
                </a:cubicBezTo>
                <a:cubicBezTo>
                  <a:pt x="792400" y="615015"/>
                  <a:pt x="615015" y="792400"/>
                  <a:pt x="396200" y="792400"/>
                </a:cubicBezTo>
                <a:cubicBezTo>
                  <a:pt x="177385" y="792400"/>
                  <a:pt x="0" y="615015"/>
                  <a:pt x="0" y="396200"/>
                </a:cubicBezTo>
                <a:cubicBezTo>
                  <a:pt x="0" y="177385"/>
                  <a:pt x="177385" y="0"/>
                  <a:pt x="396200" y="0"/>
                </a:cubicBezTo>
                <a:close/>
              </a:path>
            </a:pathLst>
          </a:custGeom>
          <a:noFill/>
          <a:ln w="38100">
            <a:solidFill>
              <a:schemeClr val="bg1"/>
            </a:solidFill>
          </a:ln>
        </p:spPr>
        <p:txBody>
          <a:bodyPr wrap="square" anchor="ctr">
            <a:noAutofit/>
          </a:bodyPr>
          <a:lstStyle>
            <a:lvl1pPr marL="0" indent="0" algn="ctr">
              <a:buNone/>
              <a:defRPr sz="3200">
                <a:solidFill>
                  <a:schemeClr val="bg1"/>
                </a:solidFill>
              </a:defRPr>
            </a:lvl1pPr>
            <a:lvl2pPr marL="252000" indent="0">
              <a:buNone/>
              <a:defRPr/>
            </a:lvl2pPr>
            <a:lvl3pPr marL="468000" indent="0">
              <a:buNone/>
              <a:defRPr/>
            </a:lvl3pPr>
            <a:lvl4pPr marL="0" indent="0">
              <a:buNone/>
              <a:defRPr/>
            </a:lvl4pPr>
            <a:lvl5pPr marL="0" indent="0">
              <a:buNone/>
              <a:defRPr/>
            </a:lvl5pPr>
          </a:lstStyle>
          <a:p>
            <a:pPr lvl="0"/>
            <a:r>
              <a:rPr lang="en-US"/>
              <a:t>01</a:t>
            </a:r>
            <a:endParaRPr lang="en-GB"/>
          </a:p>
        </p:txBody>
      </p:sp>
      <p:sp>
        <p:nvSpPr>
          <p:cNvPr id="41" name="Text Placeholder 8">
            <a:extLst>
              <a:ext uri="{FF2B5EF4-FFF2-40B4-BE49-F238E27FC236}">
                <a16:creationId xmlns:a16="http://schemas.microsoft.com/office/drawing/2014/main" id="{4360AB0B-599C-FB48-606F-66FAF034D671}"/>
              </a:ext>
            </a:extLst>
          </p:cNvPr>
          <p:cNvSpPr>
            <a:spLocks noGrp="1"/>
          </p:cNvSpPr>
          <p:nvPr>
            <p:ph type="body" sz="quarter" idx="47" hasCustomPrompt="1"/>
          </p:nvPr>
        </p:nvSpPr>
        <p:spPr>
          <a:xfrm>
            <a:off x="564195" y="5684674"/>
            <a:ext cx="1422656" cy="595145"/>
          </a:xfrm>
        </p:spPr>
        <p:txBody>
          <a:bodyPr anchor="t"/>
          <a:lstStyle>
            <a:lvl1pPr marL="0" indent="0" algn="ctr">
              <a:buNone/>
              <a:defRPr sz="1600">
                <a:solidFill>
                  <a:schemeClr val="bg1"/>
                </a:solidFill>
              </a:defRPr>
            </a:lvl1pPr>
          </a:lstStyle>
          <a:p>
            <a:pPr lvl="0"/>
            <a:r>
              <a:rPr lang="da-DK"/>
              <a:t>Lorem ipsum dolor sit amet</a:t>
            </a:r>
          </a:p>
        </p:txBody>
      </p:sp>
      <p:sp>
        <p:nvSpPr>
          <p:cNvPr id="42" name="Text Placeholder 8">
            <a:extLst>
              <a:ext uri="{FF2B5EF4-FFF2-40B4-BE49-F238E27FC236}">
                <a16:creationId xmlns:a16="http://schemas.microsoft.com/office/drawing/2014/main" id="{3C837A90-8AE1-6113-1184-47A2179450B4}"/>
              </a:ext>
            </a:extLst>
          </p:cNvPr>
          <p:cNvSpPr>
            <a:spLocks noGrp="1"/>
          </p:cNvSpPr>
          <p:nvPr>
            <p:ph type="body" sz="quarter" idx="48" hasCustomPrompt="1"/>
          </p:nvPr>
        </p:nvSpPr>
        <p:spPr>
          <a:xfrm>
            <a:off x="564195" y="5356809"/>
            <a:ext cx="1422656" cy="284804"/>
          </a:xfrm>
        </p:spPr>
        <p:txBody>
          <a:bodyPr anchor="t"/>
          <a:lstStyle>
            <a:lvl1pPr marL="0" indent="0" algn="ctr">
              <a:buNone/>
              <a:defRPr sz="1800" b="1">
                <a:solidFill>
                  <a:schemeClr val="bg1"/>
                </a:solidFill>
                <a:latin typeface="Akkurat TT" panose="020B0504020101020102"/>
              </a:defRPr>
            </a:lvl1pPr>
          </a:lstStyle>
          <a:p>
            <a:pPr lvl="0"/>
            <a:r>
              <a:rPr lang="da-DK"/>
              <a:t>Lorem ipsum</a:t>
            </a:r>
          </a:p>
        </p:txBody>
      </p:sp>
      <p:sp>
        <p:nvSpPr>
          <p:cNvPr id="43" name="Text Placeholder 84">
            <a:extLst>
              <a:ext uri="{FF2B5EF4-FFF2-40B4-BE49-F238E27FC236}">
                <a16:creationId xmlns:a16="http://schemas.microsoft.com/office/drawing/2014/main" id="{A2327D43-2BCD-494C-EDA2-0266B65F6F6D}"/>
              </a:ext>
            </a:extLst>
          </p:cNvPr>
          <p:cNvSpPr>
            <a:spLocks noGrp="1"/>
          </p:cNvSpPr>
          <p:nvPr>
            <p:ph type="body" sz="quarter" idx="49" hasCustomPrompt="1"/>
          </p:nvPr>
        </p:nvSpPr>
        <p:spPr>
          <a:xfrm>
            <a:off x="3270787" y="4343352"/>
            <a:ext cx="792400" cy="792400"/>
          </a:xfrm>
          <a:custGeom>
            <a:avLst/>
            <a:gdLst>
              <a:gd name="connsiteX0" fmla="*/ 396200 w 792400"/>
              <a:gd name="connsiteY0" fmla="*/ 0 h 792400"/>
              <a:gd name="connsiteX1" fmla="*/ 792400 w 792400"/>
              <a:gd name="connsiteY1" fmla="*/ 396200 h 792400"/>
              <a:gd name="connsiteX2" fmla="*/ 396200 w 792400"/>
              <a:gd name="connsiteY2" fmla="*/ 792400 h 792400"/>
              <a:gd name="connsiteX3" fmla="*/ 0 w 792400"/>
              <a:gd name="connsiteY3" fmla="*/ 396200 h 792400"/>
              <a:gd name="connsiteX4" fmla="*/ 396200 w 792400"/>
              <a:gd name="connsiteY4" fmla="*/ 0 h 79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2400" h="792400">
                <a:moveTo>
                  <a:pt x="396200" y="0"/>
                </a:moveTo>
                <a:cubicBezTo>
                  <a:pt x="615015" y="0"/>
                  <a:pt x="792400" y="177385"/>
                  <a:pt x="792400" y="396200"/>
                </a:cubicBezTo>
                <a:cubicBezTo>
                  <a:pt x="792400" y="615015"/>
                  <a:pt x="615015" y="792400"/>
                  <a:pt x="396200" y="792400"/>
                </a:cubicBezTo>
                <a:cubicBezTo>
                  <a:pt x="177385" y="792400"/>
                  <a:pt x="0" y="615015"/>
                  <a:pt x="0" y="396200"/>
                </a:cubicBezTo>
                <a:cubicBezTo>
                  <a:pt x="0" y="177385"/>
                  <a:pt x="177385" y="0"/>
                  <a:pt x="396200" y="0"/>
                </a:cubicBezTo>
                <a:close/>
              </a:path>
            </a:pathLst>
          </a:custGeom>
          <a:noFill/>
          <a:ln w="38100">
            <a:solidFill>
              <a:schemeClr val="accent5"/>
            </a:solidFill>
          </a:ln>
        </p:spPr>
        <p:txBody>
          <a:bodyPr wrap="square" anchor="ctr">
            <a:noAutofit/>
          </a:bodyPr>
          <a:lstStyle>
            <a:lvl1pPr marL="0" indent="0" algn="ctr">
              <a:buNone/>
              <a:defRPr sz="3200">
                <a:solidFill>
                  <a:schemeClr val="accent5"/>
                </a:solidFill>
              </a:defRPr>
            </a:lvl1pPr>
            <a:lvl2pPr marL="252000" indent="0">
              <a:buNone/>
              <a:defRPr/>
            </a:lvl2pPr>
            <a:lvl3pPr marL="468000" indent="0">
              <a:buNone/>
              <a:defRPr/>
            </a:lvl3pPr>
            <a:lvl4pPr marL="0" indent="0">
              <a:buNone/>
              <a:defRPr/>
            </a:lvl4pPr>
            <a:lvl5pPr marL="0" indent="0">
              <a:buNone/>
              <a:defRPr/>
            </a:lvl5pPr>
          </a:lstStyle>
          <a:p>
            <a:pPr lvl="0"/>
            <a:r>
              <a:rPr lang="en-US"/>
              <a:t>02</a:t>
            </a:r>
            <a:endParaRPr lang="en-GB"/>
          </a:p>
        </p:txBody>
      </p:sp>
      <p:sp>
        <p:nvSpPr>
          <p:cNvPr id="44" name="Text Placeholder 8">
            <a:extLst>
              <a:ext uri="{FF2B5EF4-FFF2-40B4-BE49-F238E27FC236}">
                <a16:creationId xmlns:a16="http://schemas.microsoft.com/office/drawing/2014/main" id="{8AD331D8-D9D2-0C2D-759A-7C331153D451}"/>
              </a:ext>
            </a:extLst>
          </p:cNvPr>
          <p:cNvSpPr>
            <a:spLocks noGrp="1"/>
          </p:cNvSpPr>
          <p:nvPr>
            <p:ph type="body" sz="quarter" idx="50" hasCustomPrompt="1"/>
          </p:nvPr>
        </p:nvSpPr>
        <p:spPr>
          <a:xfrm>
            <a:off x="2956787" y="5684674"/>
            <a:ext cx="1422656" cy="595145"/>
          </a:xfrm>
        </p:spPr>
        <p:txBody>
          <a:bodyPr anchor="t"/>
          <a:lstStyle>
            <a:lvl1pPr marL="0" indent="0" algn="ctr">
              <a:buNone/>
              <a:defRPr sz="1600">
                <a:solidFill>
                  <a:schemeClr val="bg1"/>
                </a:solidFill>
              </a:defRPr>
            </a:lvl1pPr>
          </a:lstStyle>
          <a:p>
            <a:pPr lvl="0"/>
            <a:r>
              <a:rPr lang="da-DK"/>
              <a:t>Lorem ipsum dolor sit amet</a:t>
            </a:r>
          </a:p>
        </p:txBody>
      </p:sp>
      <p:sp>
        <p:nvSpPr>
          <p:cNvPr id="45" name="Text Placeholder 8">
            <a:extLst>
              <a:ext uri="{FF2B5EF4-FFF2-40B4-BE49-F238E27FC236}">
                <a16:creationId xmlns:a16="http://schemas.microsoft.com/office/drawing/2014/main" id="{A649BA8B-D9E3-D7A7-BB94-7DCD8A9A73C2}"/>
              </a:ext>
            </a:extLst>
          </p:cNvPr>
          <p:cNvSpPr>
            <a:spLocks noGrp="1"/>
          </p:cNvSpPr>
          <p:nvPr>
            <p:ph type="body" sz="quarter" idx="51" hasCustomPrompt="1"/>
          </p:nvPr>
        </p:nvSpPr>
        <p:spPr>
          <a:xfrm>
            <a:off x="2956787" y="5356809"/>
            <a:ext cx="1422656" cy="284804"/>
          </a:xfrm>
        </p:spPr>
        <p:txBody>
          <a:bodyPr anchor="t"/>
          <a:lstStyle>
            <a:lvl1pPr marL="0" indent="0" algn="ctr">
              <a:buNone/>
              <a:defRPr sz="1800" b="1">
                <a:solidFill>
                  <a:schemeClr val="bg1"/>
                </a:solidFill>
                <a:latin typeface="Akkurat TT" panose="020B0504020101020102"/>
              </a:defRPr>
            </a:lvl1pPr>
          </a:lstStyle>
          <a:p>
            <a:pPr lvl="0"/>
            <a:r>
              <a:rPr lang="da-DK"/>
              <a:t>Lorem ipsum</a:t>
            </a:r>
          </a:p>
        </p:txBody>
      </p:sp>
      <p:sp>
        <p:nvSpPr>
          <p:cNvPr id="46" name="Text Placeholder 87">
            <a:extLst>
              <a:ext uri="{FF2B5EF4-FFF2-40B4-BE49-F238E27FC236}">
                <a16:creationId xmlns:a16="http://schemas.microsoft.com/office/drawing/2014/main" id="{DFE64535-548A-5E9D-DB27-5720F9179D06}"/>
              </a:ext>
            </a:extLst>
          </p:cNvPr>
          <p:cNvSpPr>
            <a:spLocks noGrp="1"/>
          </p:cNvSpPr>
          <p:nvPr>
            <p:ph type="body" sz="quarter" idx="52" hasCustomPrompt="1"/>
          </p:nvPr>
        </p:nvSpPr>
        <p:spPr>
          <a:xfrm>
            <a:off x="5663379" y="4343352"/>
            <a:ext cx="792400" cy="792400"/>
          </a:xfrm>
          <a:custGeom>
            <a:avLst/>
            <a:gdLst>
              <a:gd name="connsiteX0" fmla="*/ 396200 w 792400"/>
              <a:gd name="connsiteY0" fmla="*/ 0 h 792400"/>
              <a:gd name="connsiteX1" fmla="*/ 792400 w 792400"/>
              <a:gd name="connsiteY1" fmla="*/ 396200 h 792400"/>
              <a:gd name="connsiteX2" fmla="*/ 396200 w 792400"/>
              <a:gd name="connsiteY2" fmla="*/ 792400 h 792400"/>
              <a:gd name="connsiteX3" fmla="*/ 0 w 792400"/>
              <a:gd name="connsiteY3" fmla="*/ 396200 h 792400"/>
              <a:gd name="connsiteX4" fmla="*/ 396200 w 792400"/>
              <a:gd name="connsiteY4" fmla="*/ 0 h 79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2400" h="792400">
                <a:moveTo>
                  <a:pt x="396200" y="0"/>
                </a:moveTo>
                <a:cubicBezTo>
                  <a:pt x="615015" y="0"/>
                  <a:pt x="792400" y="177385"/>
                  <a:pt x="792400" y="396200"/>
                </a:cubicBezTo>
                <a:cubicBezTo>
                  <a:pt x="792400" y="615015"/>
                  <a:pt x="615015" y="792400"/>
                  <a:pt x="396200" y="792400"/>
                </a:cubicBezTo>
                <a:cubicBezTo>
                  <a:pt x="177385" y="792400"/>
                  <a:pt x="0" y="615015"/>
                  <a:pt x="0" y="396200"/>
                </a:cubicBezTo>
                <a:cubicBezTo>
                  <a:pt x="0" y="177385"/>
                  <a:pt x="177385" y="0"/>
                  <a:pt x="396200" y="0"/>
                </a:cubicBezTo>
                <a:close/>
              </a:path>
            </a:pathLst>
          </a:custGeom>
          <a:noFill/>
          <a:ln w="38100">
            <a:solidFill>
              <a:schemeClr val="accent3">
                <a:lumMod val="20000"/>
                <a:lumOff val="80000"/>
              </a:schemeClr>
            </a:solidFill>
          </a:ln>
        </p:spPr>
        <p:txBody>
          <a:bodyPr wrap="square" anchor="ctr">
            <a:noAutofit/>
          </a:bodyPr>
          <a:lstStyle>
            <a:lvl1pPr marL="0" indent="0" algn="ctr">
              <a:buNone/>
              <a:defRPr sz="3200">
                <a:solidFill>
                  <a:schemeClr val="accent3">
                    <a:lumMod val="20000"/>
                    <a:lumOff val="80000"/>
                  </a:schemeClr>
                </a:solidFill>
              </a:defRPr>
            </a:lvl1pPr>
            <a:lvl2pPr marL="252000" indent="0">
              <a:buNone/>
              <a:defRPr/>
            </a:lvl2pPr>
            <a:lvl3pPr marL="468000" indent="0">
              <a:buNone/>
              <a:defRPr/>
            </a:lvl3pPr>
            <a:lvl4pPr marL="0" indent="0">
              <a:buNone/>
              <a:defRPr/>
            </a:lvl4pPr>
            <a:lvl5pPr marL="0" indent="0">
              <a:buNone/>
              <a:defRPr/>
            </a:lvl5pPr>
          </a:lstStyle>
          <a:p>
            <a:pPr lvl="0"/>
            <a:r>
              <a:rPr lang="en-US"/>
              <a:t>03</a:t>
            </a:r>
            <a:endParaRPr lang="en-GB"/>
          </a:p>
        </p:txBody>
      </p:sp>
      <p:sp>
        <p:nvSpPr>
          <p:cNvPr id="47" name="Text Placeholder 8">
            <a:extLst>
              <a:ext uri="{FF2B5EF4-FFF2-40B4-BE49-F238E27FC236}">
                <a16:creationId xmlns:a16="http://schemas.microsoft.com/office/drawing/2014/main" id="{D185E557-5358-D75E-8B12-3044AD713933}"/>
              </a:ext>
            </a:extLst>
          </p:cNvPr>
          <p:cNvSpPr>
            <a:spLocks noGrp="1"/>
          </p:cNvSpPr>
          <p:nvPr>
            <p:ph type="body" sz="quarter" idx="53" hasCustomPrompt="1"/>
          </p:nvPr>
        </p:nvSpPr>
        <p:spPr>
          <a:xfrm>
            <a:off x="5349379" y="5684674"/>
            <a:ext cx="1422656" cy="595145"/>
          </a:xfrm>
        </p:spPr>
        <p:txBody>
          <a:bodyPr anchor="t"/>
          <a:lstStyle>
            <a:lvl1pPr marL="0" indent="0" algn="ctr">
              <a:buNone/>
              <a:defRPr sz="1600">
                <a:solidFill>
                  <a:schemeClr val="bg1"/>
                </a:solidFill>
              </a:defRPr>
            </a:lvl1pPr>
          </a:lstStyle>
          <a:p>
            <a:pPr lvl="0"/>
            <a:r>
              <a:rPr lang="da-DK"/>
              <a:t>Lorem ipsum dolor sit amet</a:t>
            </a:r>
          </a:p>
        </p:txBody>
      </p:sp>
      <p:sp>
        <p:nvSpPr>
          <p:cNvPr id="48" name="Text Placeholder 8">
            <a:extLst>
              <a:ext uri="{FF2B5EF4-FFF2-40B4-BE49-F238E27FC236}">
                <a16:creationId xmlns:a16="http://schemas.microsoft.com/office/drawing/2014/main" id="{F72155B4-810A-93E6-9F21-067B028F7158}"/>
              </a:ext>
            </a:extLst>
          </p:cNvPr>
          <p:cNvSpPr>
            <a:spLocks noGrp="1"/>
          </p:cNvSpPr>
          <p:nvPr>
            <p:ph type="body" sz="quarter" idx="54" hasCustomPrompt="1"/>
          </p:nvPr>
        </p:nvSpPr>
        <p:spPr>
          <a:xfrm>
            <a:off x="5349379" y="5356809"/>
            <a:ext cx="1422656" cy="284804"/>
          </a:xfrm>
        </p:spPr>
        <p:txBody>
          <a:bodyPr anchor="t"/>
          <a:lstStyle>
            <a:lvl1pPr marL="0" indent="0" algn="ctr">
              <a:buNone/>
              <a:defRPr sz="1800" b="1">
                <a:solidFill>
                  <a:schemeClr val="bg1"/>
                </a:solidFill>
                <a:latin typeface="Akkurat TT" panose="020B0504020101020102"/>
              </a:defRPr>
            </a:lvl1pPr>
          </a:lstStyle>
          <a:p>
            <a:pPr lvl="0"/>
            <a:r>
              <a:rPr lang="da-DK"/>
              <a:t>Lorem ipsum</a:t>
            </a:r>
          </a:p>
        </p:txBody>
      </p:sp>
      <p:sp>
        <p:nvSpPr>
          <p:cNvPr id="49" name="Text Placeholder 58">
            <a:extLst>
              <a:ext uri="{FF2B5EF4-FFF2-40B4-BE49-F238E27FC236}">
                <a16:creationId xmlns:a16="http://schemas.microsoft.com/office/drawing/2014/main" id="{BBF2A6EB-B7C2-834B-70E1-7AF5229DD511}"/>
              </a:ext>
            </a:extLst>
          </p:cNvPr>
          <p:cNvSpPr>
            <a:spLocks noGrp="1"/>
          </p:cNvSpPr>
          <p:nvPr>
            <p:ph type="body" sz="quarter" idx="55" hasCustomPrompt="1"/>
          </p:nvPr>
        </p:nvSpPr>
        <p:spPr>
          <a:xfrm>
            <a:off x="4082700" y="4721552"/>
            <a:ext cx="1562400" cy="36000"/>
          </a:xfrm>
          <a:solidFill>
            <a:schemeClr val="bg1">
              <a:lumMod val="85000"/>
            </a:schemeClr>
          </a:solidFill>
        </p:spPr>
        <p:txBody>
          <a:bodyPr/>
          <a:lstStyle>
            <a:lvl1pPr marL="0" indent="0">
              <a:buNone/>
              <a:defRPr/>
            </a:lvl1pPr>
            <a:lvl2pPr marL="252000" indent="0">
              <a:buNone/>
              <a:defRPr/>
            </a:lvl2pPr>
            <a:lvl3pPr marL="468000" indent="0">
              <a:buNone/>
              <a:defRPr/>
            </a:lvl3pPr>
            <a:lvl4pPr marL="0" indent="0">
              <a:buNone/>
              <a:defRPr/>
            </a:lvl4pPr>
            <a:lvl5pPr marL="0" indent="0">
              <a:buNone/>
              <a:defRPr/>
            </a:lvl5pPr>
          </a:lstStyle>
          <a:p>
            <a:pPr lvl="0"/>
            <a:r>
              <a:rPr lang="en-US"/>
              <a:t> </a:t>
            </a:r>
            <a:endParaRPr lang="en-GB"/>
          </a:p>
        </p:txBody>
      </p:sp>
      <p:sp>
        <p:nvSpPr>
          <p:cNvPr id="50" name="Text Placeholder 58">
            <a:extLst>
              <a:ext uri="{FF2B5EF4-FFF2-40B4-BE49-F238E27FC236}">
                <a16:creationId xmlns:a16="http://schemas.microsoft.com/office/drawing/2014/main" id="{1E808FDC-9D35-C236-BEF2-7140757165B2}"/>
              </a:ext>
            </a:extLst>
          </p:cNvPr>
          <p:cNvSpPr>
            <a:spLocks noGrp="1"/>
          </p:cNvSpPr>
          <p:nvPr>
            <p:ph type="body" sz="quarter" idx="56" hasCustomPrompt="1"/>
          </p:nvPr>
        </p:nvSpPr>
        <p:spPr>
          <a:xfrm>
            <a:off x="1689491" y="4721552"/>
            <a:ext cx="1562400" cy="36000"/>
          </a:xfrm>
          <a:solidFill>
            <a:schemeClr val="bg1">
              <a:lumMod val="85000"/>
            </a:schemeClr>
          </a:solidFill>
        </p:spPr>
        <p:txBody>
          <a:bodyPr/>
          <a:lstStyle>
            <a:lvl1pPr marL="0" indent="0">
              <a:buNone/>
              <a:defRPr/>
            </a:lvl1pPr>
            <a:lvl2pPr marL="252000" indent="0">
              <a:buNone/>
              <a:defRPr/>
            </a:lvl2pPr>
            <a:lvl3pPr marL="468000" indent="0">
              <a:buNone/>
              <a:defRPr/>
            </a:lvl3pPr>
            <a:lvl4pPr marL="0" indent="0">
              <a:buNone/>
              <a:defRPr/>
            </a:lvl4pPr>
            <a:lvl5pPr marL="0" indent="0">
              <a:buNone/>
              <a:defRPr/>
            </a:lvl5pPr>
          </a:lstStyle>
          <a:p>
            <a:pPr lvl="0"/>
            <a:r>
              <a:rPr lang="en-US"/>
              <a:t> </a:t>
            </a:r>
            <a:endParaRPr lang="en-GB"/>
          </a:p>
        </p:txBody>
      </p:sp>
      <p:sp>
        <p:nvSpPr>
          <p:cNvPr id="51" name="Text Placeholder 92">
            <a:extLst>
              <a:ext uri="{FF2B5EF4-FFF2-40B4-BE49-F238E27FC236}">
                <a16:creationId xmlns:a16="http://schemas.microsoft.com/office/drawing/2014/main" id="{D13AFFE0-E51A-6845-0E23-3276D0746C4B}"/>
              </a:ext>
            </a:extLst>
          </p:cNvPr>
          <p:cNvSpPr>
            <a:spLocks noGrp="1"/>
          </p:cNvSpPr>
          <p:nvPr>
            <p:ph type="body" sz="quarter" idx="57" hasCustomPrompt="1"/>
          </p:nvPr>
        </p:nvSpPr>
        <p:spPr>
          <a:xfrm>
            <a:off x="8055971" y="4343352"/>
            <a:ext cx="792400" cy="792400"/>
          </a:xfrm>
          <a:custGeom>
            <a:avLst/>
            <a:gdLst>
              <a:gd name="connsiteX0" fmla="*/ 396200 w 792400"/>
              <a:gd name="connsiteY0" fmla="*/ 0 h 792400"/>
              <a:gd name="connsiteX1" fmla="*/ 792400 w 792400"/>
              <a:gd name="connsiteY1" fmla="*/ 396200 h 792400"/>
              <a:gd name="connsiteX2" fmla="*/ 396200 w 792400"/>
              <a:gd name="connsiteY2" fmla="*/ 792400 h 792400"/>
              <a:gd name="connsiteX3" fmla="*/ 0 w 792400"/>
              <a:gd name="connsiteY3" fmla="*/ 396200 h 792400"/>
              <a:gd name="connsiteX4" fmla="*/ 396200 w 792400"/>
              <a:gd name="connsiteY4" fmla="*/ 0 h 79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2400" h="792400">
                <a:moveTo>
                  <a:pt x="396200" y="0"/>
                </a:moveTo>
                <a:cubicBezTo>
                  <a:pt x="615015" y="0"/>
                  <a:pt x="792400" y="177385"/>
                  <a:pt x="792400" y="396200"/>
                </a:cubicBezTo>
                <a:cubicBezTo>
                  <a:pt x="792400" y="615015"/>
                  <a:pt x="615015" y="792400"/>
                  <a:pt x="396200" y="792400"/>
                </a:cubicBezTo>
                <a:cubicBezTo>
                  <a:pt x="177385" y="792400"/>
                  <a:pt x="0" y="615015"/>
                  <a:pt x="0" y="396200"/>
                </a:cubicBezTo>
                <a:cubicBezTo>
                  <a:pt x="0" y="177385"/>
                  <a:pt x="177385" y="0"/>
                  <a:pt x="396200" y="0"/>
                </a:cubicBezTo>
                <a:close/>
              </a:path>
            </a:pathLst>
          </a:custGeom>
          <a:noFill/>
          <a:ln w="38100">
            <a:solidFill>
              <a:schemeClr val="accent1">
                <a:lumMod val="20000"/>
                <a:lumOff val="80000"/>
              </a:schemeClr>
            </a:solidFill>
          </a:ln>
        </p:spPr>
        <p:txBody>
          <a:bodyPr wrap="square" anchor="ctr">
            <a:noAutofit/>
          </a:bodyPr>
          <a:lstStyle>
            <a:lvl1pPr marL="0" indent="0" algn="ctr">
              <a:buNone/>
              <a:defRPr sz="3200">
                <a:solidFill>
                  <a:schemeClr val="accent1">
                    <a:lumMod val="20000"/>
                    <a:lumOff val="80000"/>
                  </a:schemeClr>
                </a:solidFill>
              </a:defRPr>
            </a:lvl1pPr>
            <a:lvl2pPr marL="252000" indent="0">
              <a:buNone/>
              <a:defRPr/>
            </a:lvl2pPr>
            <a:lvl3pPr marL="468000" indent="0">
              <a:buNone/>
              <a:defRPr/>
            </a:lvl3pPr>
            <a:lvl4pPr marL="0" indent="0">
              <a:buNone/>
              <a:defRPr/>
            </a:lvl4pPr>
            <a:lvl5pPr marL="0" indent="0">
              <a:buNone/>
              <a:defRPr/>
            </a:lvl5pPr>
          </a:lstStyle>
          <a:p>
            <a:pPr lvl="0"/>
            <a:r>
              <a:rPr lang="en-US"/>
              <a:t>04</a:t>
            </a:r>
            <a:endParaRPr lang="en-GB"/>
          </a:p>
        </p:txBody>
      </p:sp>
      <p:sp>
        <p:nvSpPr>
          <p:cNvPr id="52" name="Text Placeholder 8">
            <a:extLst>
              <a:ext uri="{FF2B5EF4-FFF2-40B4-BE49-F238E27FC236}">
                <a16:creationId xmlns:a16="http://schemas.microsoft.com/office/drawing/2014/main" id="{F4BDABB9-DE3E-C924-FC20-35F1297A4048}"/>
              </a:ext>
            </a:extLst>
          </p:cNvPr>
          <p:cNvSpPr>
            <a:spLocks noGrp="1"/>
          </p:cNvSpPr>
          <p:nvPr>
            <p:ph type="body" sz="quarter" idx="58" hasCustomPrompt="1"/>
          </p:nvPr>
        </p:nvSpPr>
        <p:spPr>
          <a:xfrm>
            <a:off x="7741971" y="5684674"/>
            <a:ext cx="1422656" cy="595145"/>
          </a:xfrm>
        </p:spPr>
        <p:txBody>
          <a:bodyPr anchor="t"/>
          <a:lstStyle>
            <a:lvl1pPr marL="0" indent="0" algn="ctr">
              <a:buNone/>
              <a:defRPr sz="1600">
                <a:solidFill>
                  <a:schemeClr val="bg1"/>
                </a:solidFill>
              </a:defRPr>
            </a:lvl1pPr>
          </a:lstStyle>
          <a:p>
            <a:pPr lvl="0"/>
            <a:r>
              <a:rPr lang="da-DK"/>
              <a:t>Lorem ipsum dolor sit amet</a:t>
            </a:r>
          </a:p>
        </p:txBody>
      </p:sp>
      <p:sp>
        <p:nvSpPr>
          <p:cNvPr id="53" name="Text Placeholder 8">
            <a:extLst>
              <a:ext uri="{FF2B5EF4-FFF2-40B4-BE49-F238E27FC236}">
                <a16:creationId xmlns:a16="http://schemas.microsoft.com/office/drawing/2014/main" id="{EA796900-B737-E233-C61E-AA1FE42253E7}"/>
              </a:ext>
            </a:extLst>
          </p:cNvPr>
          <p:cNvSpPr>
            <a:spLocks noGrp="1"/>
          </p:cNvSpPr>
          <p:nvPr>
            <p:ph type="body" sz="quarter" idx="59" hasCustomPrompt="1"/>
          </p:nvPr>
        </p:nvSpPr>
        <p:spPr>
          <a:xfrm>
            <a:off x="7741971" y="5356809"/>
            <a:ext cx="1422656" cy="284804"/>
          </a:xfrm>
        </p:spPr>
        <p:txBody>
          <a:bodyPr anchor="t"/>
          <a:lstStyle>
            <a:lvl1pPr marL="0" indent="0" algn="ctr">
              <a:buNone/>
              <a:defRPr sz="1800" b="1">
                <a:solidFill>
                  <a:schemeClr val="bg1"/>
                </a:solidFill>
                <a:latin typeface="Akkurat TT" panose="020B0504020101020102"/>
              </a:defRPr>
            </a:lvl1pPr>
          </a:lstStyle>
          <a:p>
            <a:pPr lvl="0"/>
            <a:r>
              <a:rPr lang="da-DK"/>
              <a:t>Lorem ipsum</a:t>
            </a:r>
          </a:p>
        </p:txBody>
      </p:sp>
      <p:sp>
        <p:nvSpPr>
          <p:cNvPr id="54" name="Text Placeholder 95">
            <a:extLst>
              <a:ext uri="{FF2B5EF4-FFF2-40B4-BE49-F238E27FC236}">
                <a16:creationId xmlns:a16="http://schemas.microsoft.com/office/drawing/2014/main" id="{ABB470CA-1129-8AC9-9D01-D45BDAD0BF06}"/>
              </a:ext>
            </a:extLst>
          </p:cNvPr>
          <p:cNvSpPr>
            <a:spLocks noGrp="1"/>
          </p:cNvSpPr>
          <p:nvPr>
            <p:ph type="body" sz="quarter" idx="60" hasCustomPrompt="1"/>
          </p:nvPr>
        </p:nvSpPr>
        <p:spPr>
          <a:xfrm>
            <a:off x="10448563" y="4343352"/>
            <a:ext cx="792400" cy="792400"/>
          </a:xfrm>
          <a:custGeom>
            <a:avLst/>
            <a:gdLst>
              <a:gd name="connsiteX0" fmla="*/ 396200 w 792400"/>
              <a:gd name="connsiteY0" fmla="*/ 0 h 792400"/>
              <a:gd name="connsiteX1" fmla="*/ 792400 w 792400"/>
              <a:gd name="connsiteY1" fmla="*/ 396200 h 792400"/>
              <a:gd name="connsiteX2" fmla="*/ 396200 w 792400"/>
              <a:gd name="connsiteY2" fmla="*/ 792400 h 792400"/>
              <a:gd name="connsiteX3" fmla="*/ 0 w 792400"/>
              <a:gd name="connsiteY3" fmla="*/ 396200 h 792400"/>
              <a:gd name="connsiteX4" fmla="*/ 396200 w 792400"/>
              <a:gd name="connsiteY4" fmla="*/ 0 h 79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2400" h="792400">
                <a:moveTo>
                  <a:pt x="396200" y="0"/>
                </a:moveTo>
                <a:cubicBezTo>
                  <a:pt x="615015" y="0"/>
                  <a:pt x="792400" y="177385"/>
                  <a:pt x="792400" y="396200"/>
                </a:cubicBezTo>
                <a:cubicBezTo>
                  <a:pt x="792400" y="615015"/>
                  <a:pt x="615015" y="792400"/>
                  <a:pt x="396200" y="792400"/>
                </a:cubicBezTo>
                <a:cubicBezTo>
                  <a:pt x="177385" y="792400"/>
                  <a:pt x="0" y="615015"/>
                  <a:pt x="0" y="396200"/>
                </a:cubicBezTo>
                <a:cubicBezTo>
                  <a:pt x="0" y="177385"/>
                  <a:pt x="177385" y="0"/>
                  <a:pt x="396200" y="0"/>
                </a:cubicBezTo>
                <a:close/>
              </a:path>
            </a:pathLst>
          </a:custGeom>
          <a:noFill/>
          <a:ln w="38100">
            <a:solidFill>
              <a:schemeClr val="accent6"/>
            </a:solidFill>
          </a:ln>
        </p:spPr>
        <p:txBody>
          <a:bodyPr wrap="square" anchor="ctr">
            <a:noAutofit/>
          </a:bodyPr>
          <a:lstStyle>
            <a:lvl1pPr marL="0" indent="0" algn="ctr">
              <a:buNone/>
              <a:defRPr sz="3200">
                <a:solidFill>
                  <a:schemeClr val="accent6"/>
                </a:solidFill>
              </a:defRPr>
            </a:lvl1pPr>
            <a:lvl2pPr marL="252000" indent="0">
              <a:buNone/>
              <a:defRPr/>
            </a:lvl2pPr>
            <a:lvl3pPr marL="468000" indent="0">
              <a:buNone/>
              <a:defRPr/>
            </a:lvl3pPr>
            <a:lvl4pPr marL="0" indent="0">
              <a:buNone/>
              <a:defRPr/>
            </a:lvl4pPr>
            <a:lvl5pPr marL="0" indent="0">
              <a:buNone/>
              <a:defRPr/>
            </a:lvl5pPr>
          </a:lstStyle>
          <a:p>
            <a:pPr lvl="0"/>
            <a:r>
              <a:rPr lang="en-US"/>
              <a:t>05</a:t>
            </a:r>
            <a:endParaRPr lang="en-GB"/>
          </a:p>
        </p:txBody>
      </p:sp>
      <p:sp>
        <p:nvSpPr>
          <p:cNvPr id="55" name="Text Placeholder 8">
            <a:extLst>
              <a:ext uri="{FF2B5EF4-FFF2-40B4-BE49-F238E27FC236}">
                <a16:creationId xmlns:a16="http://schemas.microsoft.com/office/drawing/2014/main" id="{0C89A0F2-0D7F-DACF-B3B9-D452E454F5CA}"/>
              </a:ext>
            </a:extLst>
          </p:cNvPr>
          <p:cNvSpPr>
            <a:spLocks noGrp="1"/>
          </p:cNvSpPr>
          <p:nvPr>
            <p:ph type="body" sz="quarter" idx="61" hasCustomPrompt="1"/>
          </p:nvPr>
        </p:nvSpPr>
        <p:spPr>
          <a:xfrm>
            <a:off x="10134563" y="5684674"/>
            <a:ext cx="1422656" cy="595145"/>
          </a:xfrm>
        </p:spPr>
        <p:txBody>
          <a:bodyPr anchor="t"/>
          <a:lstStyle>
            <a:lvl1pPr marL="0" indent="0" algn="ctr">
              <a:buNone/>
              <a:defRPr sz="1600">
                <a:solidFill>
                  <a:schemeClr val="bg1"/>
                </a:solidFill>
              </a:defRPr>
            </a:lvl1pPr>
          </a:lstStyle>
          <a:p>
            <a:pPr lvl="0"/>
            <a:r>
              <a:rPr lang="da-DK"/>
              <a:t>Lorem ipsum dolor sit amet</a:t>
            </a:r>
          </a:p>
        </p:txBody>
      </p:sp>
      <p:sp>
        <p:nvSpPr>
          <p:cNvPr id="56" name="Text Placeholder 8">
            <a:extLst>
              <a:ext uri="{FF2B5EF4-FFF2-40B4-BE49-F238E27FC236}">
                <a16:creationId xmlns:a16="http://schemas.microsoft.com/office/drawing/2014/main" id="{03B2B970-FDF0-8122-CA70-973244A15B90}"/>
              </a:ext>
            </a:extLst>
          </p:cNvPr>
          <p:cNvSpPr>
            <a:spLocks noGrp="1"/>
          </p:cNvSpPr>
          <p:nvPr>
            <p:ph type="body" sz="quarter" idx="62" hasCustomPrompt="1"/>
          </p:nvPr>
        </p:nvSpPr>
        <p:spPr>
          <a:xfrm>
            <a:off x="10134563" y="5356809"/>
            <a:ext cx="1422656" cy="284804"/>
          </a:xfrm>
        </p:spPr>
        <p:txBody>
          <a:bodyPr anchor="t"/>
          <a:lstStyle>
            <a:lvl1pPr marL="0" indent="0" algn="ctr">
              <a:buNone/>
              <a:defRPr sz="1800" b="1">
                <a:solidFill>
                  <a:schemeClr val="bg1"/>
                </a:solidFill>
                <a:latin typeface="Akkurat TT" panose="020B0504020101020102"/>
              </a:defRPr>
            </a:lvl1pPr>
          </a:lstStyle>
          <a:p>
            <a:pPr lvl="0"/>
            <a:r>
              <a:rPr lang="da-DK"/>
              <a:t>Lorem ipsum</a:t>
            </a:r>
          </a:p>
        </p:txBody>
      </p:sp>
      <p:sp>
        <p:nvSpPr>
          <p:cNvPr id="57" name="Text Placeholder 58">
            <a:extLst>
              <a:ext uri="{FF2B5EF4-FFF2-40B4-BE49-F238E27FC236}">
                <a16:creationId xmlns:a16="http://schemas.microsoft.com/office/drawing/2014/main" id="{A60041FE-65F0-4AAB-D9C0-0AD74AF249E1}"/>
              </a:ext>
            </a:extLst>
          </p:cNvPr>
          <p:cNvSpPr>
            <a:spLocks noGrp="1"/>
          </p:cNvSpPr>
          <p:nvPr>
            <p:ph type="body" sz="quarter" idx="63" hasCustomPrompt="1"/>
          </p:nvPr>
        </p:nvSpPr>
        <p:spPr>
          <a:xfrm>
            <a:off x="8867884" y="4721552"/>
            <a:ext cx="1562400" cy="36000"/>
          </a:xfrm>
          <a:solidFill>
            <a:schemeClr val="bg1">
              <a:lumMod val="85000"/>
            </a:schemeClr>
          </a:solidFill>
        </p:spPr>
        <p:txBody>
          <a:bodyPr/>
          <a:lstStyle>
            <a:lvl1pPr marL="0" indent="0">
              <a:buNone/>
              <a:defRPr/>
            </a:lvl1pPr>
            <a:lvl2pPr marL="252000" indent="0">
              <a:buNone/>
              <a:defRPr/>
            </a:lvl2pPr>
            <a:lvl3pPr marL="468000" indent="0">
              <a:buNone/>
              <a:defRPr/>
            </a:lvl3pPr>
            <a:lvl4pPr marL="0" indent="0">
              <a:buNone/>
              <a:defRPr/>
            </a:lvl4pPr>
            <a:lvl5pPr marL="0" indent="0">
              <a:buNone/>
              <a:defRPr/>
            </a:lvl5pPr>
          </a:lstStyle>
          <a:p>
            <a:pPr lvl="0"/>
            <a:r>
              <a:rPr lang="en-US"/>
              <a:t> </a:t>
            </a:r>
            <a:endParaRPr lang="en-GB"/>
          </a:p>
        </p:txBody>
      </p:sp>
      <p:sp>
        <p:nvSpPr>
          <p:cNvPr id="58" name="Text Placeholder 58">
            <a:extLst>
              <a:ext uri="{FF2B5EF4-FFF2-40B4-BE49-F238E27FC236}">
                <a16:creationId xmlns:a16="http://schemas.microsoft.com/office/drawing/2014/main" id="{348FC845-8932-18FD-7A35-55E1EE2CC2D5}"/>
              </a:ext>
            </a:extLst>
          </p:cNvPr>
          <p:cNvSpPr>
            <a:spLocks noGrp="1"/>
          </p:cNvSpPr>
          <p:nvPr>
            <p:ph type="body" sz="quarter" idx="64" hasCustomPrompt="1"/>
          </p:nvPr>
        </p:nvSpPr>
        <p:spPr>
          <a:xfrm>
            <a:off x="6474675" y="4721552"/>
            <a:ext cx="1562400" cy="36000"/>
          </a:xfrm>
          <a:solidFill>
            <a:schemeClr val="bg1">
              <a:lumMod val="85000"/>
            </a:schemeClr>
          </a:solidFill>
        </p:spPr>
        <p:txBody>
          <a:bodyPr/>
          <a:lstStyle>
            <a:lvl1pPr marL="0" indent="0">
              <a:buNone/>
              <a:defRPr/>
            </a:lvl1pPr>
            <a:lvl2pPr marL="252000" indent="0">
              <a:buNone/>
              <a:defRPr/>
            </a:lvl2pPr>
            <a:lvl3pPr marL="468000" indent="0">
              <a:buNone/>
              <a:defRPr/>
            </a:lvl3pPr>
            <a:lvl4pPr marL="0" indent="0">
              <a:buNone/>
              <a:defRPr/>
            </a:lvl4pPr>
            <a:lvl5pPr marL="0" indent="0">
              <a:buNone/>
              <a:defRPr/>
            </a:lvl5pPr>
          </a:lstStyle>
          <a:p>
            <a:pPr lvl="0"/>
            <a:r>
              <a:rPr lang="en-US"/>
              <a:t> </a:t>
            </a:r>
            <a:endParaRPr lang="en-GB"/>
          </a:p>
        </p:txBody>
      </p:sp>
      <p:sp>
        <p:nvSpPr>
          <p:cNvPr id="6" name="TextBox 5">
            <a:extLst>
              <a:ext uri="{FF2B5EF4-FFF2-40B4-BE49-F238E27FC236}">
                <a16:creationId xmlns:a16="http://schemas.microsoft.com/office/drawing/2014/main" id="{2CF88A9D-9795-A9CC-6161-C7C863D99A38}"/>
              </a:ext>
            </a:extLst>
          </p:cNvPr>
          <p:cNvSpPr txBox="1"/>
          <p:nvPr userDrawn="1"/>
        </p:nvSpPr>
        <p:spPr>
          <a:xfrm>
            <a:off x="11374074" y="6482272"/>
            <a:ext cx="711200" cy="276999"/>
          </a:xfrm>
          <a:prstGeom prst="rect">
            <a:avLst/>
          </a:prstGeom>
          <a:noFill/>
        </p:spPr>
        <p:txBody>
          <a:bodyPr wrap="square">
            <a:spAutoFit/>
          </a:bodyPr>
          <a:lstStyle/>
          <a:p>
            <a:pPr algn="r"/>
            <a:fld id="{3BDE516C-3F92-4BBF-8982-23C2FBFA20B2}" type="slidenum">
              <a:rPr lang="en-GB" sz="1200" b="0" i="0" kern="1200" smtClean="0">
                <a:solidFill>
                  <a:schemeClr val="bg1"/>
                </a:solidFill>
                <a:latin typeface="Impact" panose="020B0806030902050204" pitchFamily="34" charset="0"/>
                <a:ea typeface="Akkurat LL Light" panose="020B0404020101010102" pitchFamily="34" charset="-126"/>
                <a:cs typeface="Akkurat LL Light" panose="020B0404020101010102" pitchFamily="34" charset="-126"/>
              </a:rPr>
              <a:pPr algn="r"/>
              <a:t>‹#›</a:t>
            </a:fld>
            <a:endParaRPr lang="en-US" sz="1200">
              <a:solidFill>
                <a:schemeClr val="bg1"/>
              </a:solidFill>
            </a:endParaRPr>
          </a:p>
        </p:txBody>
      </p:sp>
      <p:cxnSp>
        <p:nvCxnSpPr>
          <p:cNvPr id="7" name="Straight Connector 6">
            <a:extLst>
              <a:ext uri="{FF2B5EF4-FFF2-40B4-BE49-F238E27FC236}">
                <a16:creationId xmlns:a16="http://schemas.microsoft.com/office/drawing/2014/main" id="{CD9FC18A-5CCC-9F19-5593-282A24A7EE72}"/>
              </a:ext>
            </a:extLst>
          </p:cNvPr>
          <p:cNvCxnSpPr/>
          <p:nvPr userDrawn="1"/>
        </p:nvCxnSpPr>
        <p:spPr>
          <a:xfrm flipH="1">
            <a:off x="11567337" y="6611667"/>
            <a:ext cx="164804" cy="0"/>
          </a:xfrm>
          <a:prstGeom prst="line">
            <a:avLst/>
          </a:prstGeom>
          <a:ln w="63500" cap="rnd">
            <a:solidFill>
              <a:schemeClr val="bg1"/>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269769"/>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ig Concept - Green">
    <p:bg>
      <p:bgPr>
        <a:solidFill>
          <a:schemeClr val="accent1"/>
        </a:solidFill>
        <a:effectLst/>
      </p:bgPr>
    </p:bg>
    <p:spTree>
      <p:nvGrpSpPr>
        <p:cNvPr id="1" name=""/>
        <p:cNvGrpSpPr/>
        <p:nvPr/>
      </p:nvGrpSpPr>
      <p:grpSpPr>
        <a:xfrm>
          <a:off x="0" y="0"/>
          <a:ext cx="0" cy="0"/>
          <a:chOff x="0" y="0"/>
          <a:chExt cx="0" cy="0"/>
        </a:xfrm>
      </p:grpSpPr>
      <p:sp>
        <p:nvSpPr>
          <p:cNvPr id="6" name="Title">
            <a:extLst>
              <a:ext uri="{FF2B5EF4-FFF2-40B4-BE49-F238E27FC236}">
                <a16:creationId xmlns:a16="http://schemas.microsoft.com/office/drawing/2014/main" id="{46AE4B28-66EF-1230-B3EC-359401FE1C09}"/>
              </a:ext>
            </a:extLst>
          </p:cNvPr>
          <p:cNvSpPr>
            <a:spLocks noGrp="1"/>
          </p:cNvSpPr>
          <p:nvPr>
            <p:ph type="title" hasCustomPrompt="1"/>
          </p:nvPr>
        </p:nvSpPr>
        <p:spPr>
          <a:xfrm>
            <a:off x="646113" y="1160593"/>
            <a:ext cx="7590555" cy="2511457"/>
          </a:xfrm>
        </p:spPr>
        <p:txBody>
          <a:bodyPr wrap="square" anchor="b" anchorCtr="0">
            <a:spAutoFit/>
          </a:bodyPr>
          <a:lstStyle>
            <a:lvl1pPr>
              <a:lnSpc>
                <a:spcPct val="85000"/>
              </a:lnSpc>
              <a:defRPr sz="9600" b="0" baseline="0">
                <a:solidFill>
                  <a:schemeClr val="bg1"/>
                </a:solidFill>
              </a:defRPr>
            </a:lvl1pPr>
          </a:lstStyle>
          <a:p>
            <a:r>
              <a:rPr lang="en-GB"/>
              <a:t>Big </a:t>
            </a:r>
            <a:br>
              <a:rPr lang="en-GB"/>
            </a:br>
            <a:r>
              <a:rPr lang="en-GB"/>
              <a:t>Concept</a:t>
            </a:r>
            <a:endParaRPr lang="en-US"/>
          </a:p>
        </p:txBody>
      </p:sp>
      <p:sp>
        <p:nvSpPr>
          <p:cNvPr id="9" name="Presenter Name">
            <a:extLst>
              <a:ext uri="{FF2B5EF4-FFF2-40B4-BE49-F238E27FC236}">
                <a16:creationId xmlns:a16="http://schemas.microsoft.com/office/drawing/2014/main" id="{7DE7B800-538A-3BEC-7F2E-98172B993EE7}"/>
              </a:ext>
            </a:extLst>
          </p:cNvPr>
          <p:cNvSpPr>
            <a:spLocks noGrp="1"/>
          </p:cNvSpPr>
          <p:nvPr>
            <p:ph type="body" sz="quarter" idx="15" hasCustomPrompt="1"/>
          </p:nvPr>
        </p:nvSpPr>
        <p:spPr>
          <a:xfrm>
            <a:off x="646112" y="5296290"/>
            <a:ext cx="5617527" cy="699404"/>
          </a:xfrm>
          <a:noFill/>
        </p:spPr>
        <p:txBody>
          <a:bodyPr wrap="square" lIns="0" tIns="72000" rIns="108000" bIns="72000" anchor="ctr" anchorCtr="0">
            <a:spAutoFit/>
          </a:bodyPr>
          <a:lstStyle>
            <a:lvl1pPr marL="0" indent="0">
              <a:buNone/>
              <a:defRPr kumimoji="0" lang="en-GB" sz="1800" b="0" i="0" u="none" strike="noStrike" kern="1200" cap="none" spc="0" normalizeH="0" baseline="0" dirty="0" smtClean="0">
                <a:ln>
                  <a:noFill/>
                </a:ln>
                <a:solidFill>
                  <a:schemeClr val="bg1"/>
                </a:solidFill>
                <a:effectLst/>
                <a:uLnTx/>
                <a:uFillTx/>
                <a:latin typeface="Akkurat LL Light" panose="020B0404020101010102" pitchFamily="34" charset="-126"/>
                <a:ea typeface="Akkurat LL Light" panose="020B0404020101010102" pitchFamily="34" charset="-126"/>
                <a:cs typeface="Akkurat LL Light" panose="020B0404020101010102" pitchFamily="34" charset="-126"/>
              </a:defRPr>
            </a:lvl1pPr>
            <a:lvl2pP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stStyle>
          <a:p>
            <a:pPr marL="0" marR="0" lvl="0" indent="0" algn="l" defTabSz="914400" rtl="0" eaLnBrk="1" fontAlgn="auto" latinLnBrk="0" hangingPunct="1">
              <a:lnSpc>
                <a:spcPct val="100000"/>
              </a:lnSpc>
              <a:spcBef>
                <a:spcPts val="0"/>
              </a:spcBef>
              <a:spcAft>
                <a:spcPts val="800"/>
              </a:spcAft>
              <a:buClr>
                <a:schemeClr val="accent1"/>
              </a:buClr>
              <a:buSzTx/>
              <a:buFont typeface="Arial" panose="020B0604020202020204" pitchFamily="34" charset="0"/>
              <a:buNone/>
              <a:tabLst/>
              <a:defRPr/>
            </a:pPr>
            <a:r>
              <a:rPr lang="en-GB" sz="1800">
                <a:solidFill>
                  <a:schemeClr val="bg1"/>
                </a:solidFill>
              </a:rPr>
              <a:t>Bring the attention of your audience over </a:t>
            </a:r>
            <a:br>
              <a:rPr lang="en-GB" sz="1800">
                <a:solidFill>
                  <a:schemeClr val="bg1"/>
                </a:solidFill>
              </a:rPr>
            </a:br>
            <a:r>
              <a:rPr lang="en-GB" sz="1800">
                <a:solidFill>
                  <a:schemeClr val="bg1"/>
                </a:solidFill>
              </a:rPr>
              <a:t>a key concept using icons or illustrations</a:t>
            </a:r>
          </a:p>
        </p:txBody>
      </p:sp>
      <p:sp>
        <p:nvSpPr>
          <p:cNvPr id="2" name="Rectangle 1">
            <a:extLst>
              <a:ext uri="{FF2B5EF4-FFF2-40B4-BE49-F238E27FC236}">
                <a16:creationId xmlns:a16="http://schemas.microsoft.com/office/drawing/2014/main" id="{F0A5E245-ECBE-30F5-31CC-392435981352}"/>
              </a:ext>
            </a:extLst>
          </p:cNvPr>
          <p:cNvSpPr/>
          <p:nvPr userDrawn="1"/>
        </p:nvSpPr>
        <p:spPr>
          <a:xfrm>
            <a:off x="0" y="0"/>
            <a:ext cx="143775" cy="6858000"/>
          </a:xfrm>
          <a:prstGeom prst="rect">
            <a:avLst/>
          </a:prstGeom>
          <a:solidFill>
            <a:srgbClr val="AFD3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kkurat LL Light" panose="020B0404020101010102" pitchFamily="34" charset="-126"/>
              <a:ea typeface="+mn-ea"/>
              <a:cs typeface="+mn-cs"/>
            </a:endParaRPr>
          </a:p>
        </p:txBody>
      </p:sp>
    </p:spTree>
    <p:extLst>
      <p:ext uri="{BB962C8B-B14F-4D97-AF65-F5344CB8AC3E}">
        <p14:creationId xmlns:p14="http://schemas.microsoft.com/office/powerpoint/2010/main" val="3465255702"/>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old Title Weave Divider Slide">
    <p:bg>
      <p:bgPr>
        <a:solidFill>
          <a:schemeClr val="accent1"/>
        </a:solidFill>
        <a:effectLst/>
      </p:bgPr>
    </p:bg>
    <p:spTree>
      <p:nvGrpSpPr>
        <p:cNvPr id="1" name=""/>
        <p:cNvGrpSpPr/>
        <p:nvPr/>
      </p:nvGrpSpPr>
      <p:grpSpPr>
        <a:xfrm>
          <a:off x="0" y="0"/>
          <a:ext cx="0" cy="0"/>
          <a:chOff x="0" y="0"/>
          <a:chExt cx="0" cy="0"/>
        </a:xfrm>
      </p:grpSpPr>
      <p:pic>
        <p:nvPicPr>
          <p:cNvPr id="6" name="object 3">
            <a:extLst>
              <a:ext uri="{FF2B5EF4-FFF2-40B4-BE49-F238E27FC236}">
                <a16:creationId xmlns:a16="http://schemas.microsoft.com/office/drawing/2014/main" id="{D437FB6A-79D8-0038-6B86-D9DDAFE2CA0C}"/>
              </a:ext>
            </a:extLst>
          </p:cNvPr>
          <p:cNvPicPr/>
          <p:nvPr userDrawn="1"/>
        </p:nvPicPr>
        <p:blipFill rotWithShape="1">
          <a:blip r:embed="rId2" cstate="print"/>
          <a:srcRect b="22548"/>
          <a:stretch/>
        </p:blipFill>
        <p:spPr>
          <a:xfrm>
            <a:off x="0" y="0"/>
            <a:ext cx="12192000" cy="6858001"/>
          </a:xfrm>
          <a:prstGeom prst="rect">
            <a:avLst/>
          </a:prstGeom>
        </p:spPr>
      </p:pic>
      <p:sp>
        <p:nvSpPr>
          <p:cNvPr id="7" name="Title">
            <a:extLst>
              <a:ext uri="{FF2B5EF4-FFF2-40B4-BE49-F238E27FC236}">
                <a16:creationId xmlns:a16="http://schemas.microsoft.com/office/drawing/2014/main" id="{5EC35690-87D7-723F-4E6A-E0156796256B}"/>
              </a:ext>
            </a:extLst>
          </p:cNvPr>
          <p:cNvSpPr>
            <a:spLocks noGrp="1"/>
          </p:cNvSpPr>
          <p:nvPr>
            <p:ph type="title" hasCustomPrompt="1"/>
          </p:nvPr>
        </p:nvSpPr>
        <p:spPr>
          <a:xfrm>
            <a:off x="646113" y="2644170"/>
            <a:ext cx="7590555" cy="784830"/>
          </a:xfrm>
        </p:spPr>
        <p:txBody>
          <a:bodyPr wrap="square" anchor="b" anchorCtr="0">
            <a:spAutoFit/>
          </a:bodyPr>
          <a:lstStyle>
            <a:lvl1pPr>
              <a:lnSpc>
                <a:spcPct val="85000"/>
              </a:lnSpc>
              <a:defRPr sz="6000" b="0" baseline="0">
                <a:solidFill>
                  <a:schemeClr val="bg1"/>
                </a:solidFill>
              </a:defRPr>
            </a:lvl1pPr>
          </a:lstStyle>
          <a:p>
            <a:r>
              <a:rPr lang="en-US"/>
              <a:t>INSERT TITLE HERE</a:t>
            </a:r>
          </a:p>
        </p:txBody>
      </p:sp>
      <p:sp>
        <p:nvSpPr>
          <p:cNvPr id="8" name="Presenter Name">
            <a:extLst>
              <a:ext uri="{FF2B5EF4-FFF2-40B4-BE49-F238E27FC236}">
                <a16:creationId xmlns:a16="http://schemas.microsoft.com/office/drawing/2014/main" id="{4B03D598-C37B-61A4-75AD-FFB1162DB7B2}"/>
              </a:ext>
            </a:extLst>
          </p:cNvPr>
          <p:cNvSpPr>
            <a:spLocks noGrp="1"/>
          </p:cNvSpPr>
          <p:nvPr>
            <p:ph type="body" sz="quarter" idx="11" hasCustomPrompt="1"/>
          </p:nvPr>
        </p:nvSpPr>
        <p:spPr>
          <a:xfrm>
            <a:off x="646113" y="6096728"/>
            <a:ext cx="3028840" cy="422405"/>
          </a:xfrm>
          <a:noFill/>
        </p:spPr>
        <p:txBody>
          <a:bodyPr wrap="square" lIns="0" tIns="72000" rIns="108000" bIns="72000" anchor="ctr" anchorCtr="0">
            <a:spAutoFit/>
          </a:bodyPr>
          <a:lstStyle>
            <a:lvl1pPr marL="0" indent="0">
              <a:buNone/>
              <a:defRPr kumimoji="0" lang="en-GB" sz="1800" b="0" i="0" u="none" strike="noStrike" kern="1200" cap="none" spc="0" normalizeH="0" baseline="0" dirty="0" smtClean="0">
                <a:ln>
                  <a:noFill/>
                </a:ln>
                <a:solidFill>
                  <a:schemeClr val="bg1"/>
                </a:solidFill>
                <a:effectLst/>
                <a:uLnTx/>
                <a:uFillTx/>
                <a:latin typeface="Akkurat LL Light" panose="020B0404020101010102" pitchFamily="34" charset="-126"/>
                <a:ea typeface="Akkurat LL Light" panose="020B0404020101010102" pitchFamily="34" charset="-126"/>
                <a:cs typeface="Akkurat LL Light" panose="020B0404020101010102" pitchFamily="34" charset="-126"/>
              </a:defRPr>
            </a:lvl1pPr>
            <a:lvl2pP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stStyle>
          <a:p>
            <a:pPr lvl="0"/>
            <a:r>
              <a:rPr lang="en-GB"/>
              <a:t>Insert text here</a:t>
            </a:r>
            <a:endParaRPr lang="en-US"/>
          </a:p>
        </p:txBody>
      </p:sp>
      <p:sp>
        <p:nvSpPr>
          <p:cNvPr id="9" name="Subhead">
            <a:extLst>
              <a:ext uri="{FF2B5EF4-FFF2-40B4-BE49-F238E27FC236}">
                <a16:creationId xmlns:a16="http://schemas.microsoft.com/office/drawing/2014/main" id="{515E1394-E3A1-1CE1-9412-67C0D649D47F}"/>
              </a:ext>
            </a:extLst>
          </p:cNvPr>
          <p:cNvSpPr>
            <a:spLocks noGrp="1"/>
          </p:cNvSpPr>
          <p:nvPr>
            <p:ph type="body" sz="quarter" idx="10" hasCustomPrompt="1"/>
          </p:nvPr>
        </p:nvSpPr>
        <p:spPr>
          <a:xfrm>
            <a:off x="646113" y="3585845"/>
            <a:ext cx="4502937" cy="391628"/>
          </a:xfrm>
          <a:solidFill>
            <a:srgbClr val="AFD3C9"/>
          </a:solidFill>
        </p:spPr>
        <p:txBody>
          <a:bodyPr wrap="none" lIns="108000" tIns="72000" rIns="108000" bIns="72000" anchor="ctr" anchorCtr="0">
            <a:spAutoFit/>
          </a:bodyPr>
          <a:lstStyle>
            <a:lvl1pPr marL="0" indent="0">
              <a:buNone/>
              <a:defRPr kumimoji="0" lang="en-GB" sz="1600" b="0" i="0" u="none" strike="noStrike" kern="1200" cap="none" spc="0" normalizeH="0" baseline="0" dirty="0" smtClean="0">
                <a:ln>
                  <a:noFill/>
                </a:ln>
                <a:solidFill>
                  <a:schemeClr val="tx1"/>
                </a:solidFill>
                <a:effectLst/>
                <a:uLnTx/>
                <a:uFillTx/>
                <a:latin typeface="Publico Headline Bold" panose="020406020605040D0203" pitchFamily="18" charset="77"/>
                <a:ea typeface="+mn-ea"/>
                <a:cs typeface="+mn-cs"/>
              </a:defRPr>
            </a:lvl1pPr>
            <a:lvl2pP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stStyle>
          <a:p>
            <a:pPr lvl="0"/>
            <a:r>
              <a:rPr lang="en-GB" noProof="0"/>
              <a:t>Insert your subheading within this green box</a:t>
            </a:r>
          </a:p>
        </p:txBody>
      </p:sp>
      <p:sp>
        <p:nvSpPr>
          <p:cNvPr id="2" name="Rectangle 1">
            <a:extLst>
              <a:ext uri="{FF2B5EF4-FFF2-40B4-BE49-F238E27FC236}">
                <a16:creationId xmlns:a16="http://schemas.microsoft.com/office/drawing/2014/main" id="{516840A5-CE75-5227-B424-6A346110967E}"/>
              </a:ext>
            </a:extLst>
          </p:cNvPr>
          <p:cNvSpPr/>
          <p:nvPr userDrawn="1"/>
        </p:nvSpPr>
        <p:spPr>
          <a:xfrm>
            <a:off x="0" y="0"/>
            <a:ext cx="143775" cy="6858000"/>
          </a:xfrm>
          <a:prstGeom prst="rect">
            <a:avLst/>
          </a:prstGeom>
          <a:solidFill>
            <a:srgbClr val="AFD3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kkurat LL Light" panose="020B0404020101010102" pitchFamily="34" charset="-126"/>
              <a:ea typeface="+mn-ea"/>
              <a:cs typeface="+mn-cs"/>
            </a:endParaRPr>
          </a:p>
        </p:txBody>
      </p:sp>
    </p:spTree>
    <p:extLst>
      <p:ext uri="{BB962C8B-B14F-4D97-AF65-F5344CB8AC3E}">
        <p14:creationId xmlns:p14="http://schemas.microsoft.com/office/powerpoint/2010/main" val="3674789705"/>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ustom Blank / Title Only -Green">
    <p:bg>
      <p:bgPr>
        <a:solidFill>
          <a:schemeClr val="accent1"/>
        </a:solidFill>
        <a:effectLst/>
      </p:bgPr>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6C6FFA94-4BEE-8EEE-C0F4-09D87008AF70}"/>
              </a:ext>
            </a:extLst>
          </p:cNvPr>
          <p:cNvSpPr>
            <a:spLocks noGrp="1"/>
          </p:cNvSpPr>
          <p:nvPr>
            <p:ph type="title" hasCustomPrompt="1"/>
          </p:nvPr>
        </p:nvSpPr>
        <p:spPr>
          <a:xfrm>
            <a:off x="646113" y="360000"/>
            <a:ext cx="7311241" cy="706347"/>
          </a:xfrm>
        </p:spPr>
        <p:txBody>
          <a:bodyPr wrap="square" anchor="t" anchorCtr="0">
            <a:spAutoFit/>
          </a:bodyPr>
          <a:lstStyle>
            <a:lvl1pPr>
              <a:lnSpc>
                <a:spcPct val="85000"/>
              </a:lnSpc>
              <a:defRPr sz="5400" b="0" baseline="0">
                <a:solidFill>
                  <a:schemeClr val="bg2"/>
                </a:solidFill>
              </a:defRPr>
            </a:lvl1pPr>
          </a:lstStyle>
          <a:p>
            <a:r>
              <a:rPr lang="en-GB" noProof="0"/>
              <a:t>Type slide title here</a:t>
            </a:r>
          </a:p>
        </p:txBody>
      </p:sp>
      <p:sp>
        <p:nvSpPr>
          <p:cNvPr id="3" name="Rectangle 2">
            <a:extLst>
              <a:ext uri="{FF2B5EF4-FFF2-40B4-BE49-F238E27FC236}">
                <a16:creationId xmlns:a16="http://schemas.microsoft.com/office/drawing/2014/main" id="{3DB27550-5045-6FF0-828E-6A991BF45177}"/>
              </a:ext>
            </a:extLst>
          </p:cNvPr>
          <p:cNvSpPr/>
          <p:nvPr userDrawn="1"/>
        </p:nvSpPr>
        <p:spPr>
          <a:xfrm>
            <a:off x="0" y="0"/>
            <a:ext cx="143775" cy="6858000"/>
          </a:xfrm>
          <a:prstGeom prst="rect">
            <a:avLst/>
          </a:prstGeom>
          <a:solidFill>
            <a:srgbClr val="AFD3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kkurat LL Light" panose="020B0404020101010102" pitchFamily="34" charset="-126"/>
              <a:ea typeface="+mn-ea"/>
              <a:cs typeface="+mn-cs"/>
            </a:endParaRPr>
          </a:p>
        </p:txBody>
      </p:sp>
    </p:spTree>
    <p:extLst>
      <p:ext uri="{BB962C8B-B14F-4D97-AF65-F5344CB8AC3E}">
        <p14:creationId xmlns:p14="http://schemas.microsoft.com/office/powerpoint/2010/main" val="2248454555"/>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ustom Blank / Title Only - Light">
    <p:bg>
      <p:bgPr>
        <a:solidFill>
          <a:schemeClr val="bg1"/>
        </a:solidFill>
        <a:effectLst/>
      </p:bgPr>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6C6FFA94-4BEE-8EEE-C0F4-09D87008AF70}"/>
              </a:ext>
            </a:extLst>
          </p:cNvPr>
          <p:cNvSpPr>
            <a:spLocks noGrp="1"/>
          </p:cNvSpPr>
          <p:nvPr>
            <p:ph type="title" hasCustomPrompt="1"/>
          </p:nvPr>
        </p:nvSpPr>
        <p:spPr>
          <a:xfrm>
            <a:off x="646113" y="360000"/>
            <a:ext cx="7311241" cy="706347"/>
          </a:xfrm>
        </p:spPr>
        <p:txBody>
          <a:bodyPr wrap="square" anchor="t" anchorCtr="0">
            <a:spAutoFit/>
          </a:bodyPr>
          <a:lstStyle>
            <a:lvl1pPr>
              <a:lnSpc>
                <a:spcPct val="85000"/>
              </a:lnSpc>
              <a:defRPr sz="5400" b="0" baseline="0">
                <a:solidFill>
                  <a:schemeClr val="tx1"/>
                </a:solidFill>
              </a:defRPr>
            </a:lvl1pPr>
          </a:lstStyle>
          <a:p>
            <a:r>
              <a:rPr lang="en-GB" noProof="0"/>
              <a:t>Type slide title here</a:t>
            </a:r>
          </a:p>
        </p:txBody>
      </p:sp>
      <p:sp>
        <p:nvSpPr>
          <p:cNvPr id="3" name="Rectangle 2">
            <a:extLst>
              <a:ext uri="{FF2B5EF4-FFF2-40B4-BE49-F238E27FC236}">
                <a16:creationId xmlns:a16="http://schemas.microsoft.com/office/drawing/2014/main" id="{C03F10DC-D0E0-4E06-8021-C47475CF21EA}"/>
              </a:ext>
            </a:extLst>
          </p:cNvPr>
          <p:cNvSpPr/>
          <p:nvPr userDrawn="1"/>
        </p:nvSpPr>
        <p:spPr>
          <a:xfrm>
            <a:off x="0" y="0"/>
            <a:ext cx="143775"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6A52"/>
              </a:solidFill>
              <a:effectLst/>
              <a:uLnTx/>
              <a:uFillTx/>
              <a:latin typeface="Akkurat LL Light" panose="020B0404020101010102" pitchFamily="34" charset="-126"/>
              <a:ea typeface="+mn-ea"/>
              <a:cs typeface="+mn-cs"/>
            </a:endParaRPr>
          </a:p>
        </p:txBody>
      </p:sp>
      <p:pic>
        <p:nvPicPr>
          <p:cNvPr id="4" name="Picture 3" descr="Icon&#10;&#10;Description automatically generated">
            <a:extLst>
              <a:ext uri="{FF2B5EF4-FFF2-40B4-BE49-F238E27FC236}">
                <a16:creationId xmlns:a16="http://schemas.microsoft.com/office/drawing/2014/main" id="{497E2AE5-CF14-C4A5-AA23-8E44C12F6F0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258327" y="386377"/>
            <a:ext cx="294661" cy="294661"/>
          </a:xfrm>
          <a:prstGeom prst="rect">
            <a:avLst/>
          </a:prstGeom>
        </p:spPr>
      </p:pic>
      <p:sp>
        <p:nvSpPr>
          <p:cNvPr id="16" name="TextBox 15">
            <a:extLst>
              <a:ext uri="{FF2B5EF4-FFF2-40B4-BE49-F238E27FC236}">
                <a16:creationId xmlns:a16="http://schemas.microsoft.com/office/drawing/2014/main" id="{091E7936-45A9-21E2-647C-D51568823CCF}"/>
              </a:ext>
            </a:extLst>
          </p:cNvPr>
          <p:cNvSpPr txBox="1"/>
          <p:nvPr userDrawn="1"/>
        </p:nvSpPr>
        <p:spPr>
          <a:xfrm>
            <a:off x="11374074" y="6482272"/>
            <a:ext cx="711200" cy="276999"/>
          </a:xfrm>
          <a:prstGeom prst="rect">
            <a:avLst/>
          </a:prstGeom>
          <a:noFill/>
        </p:spPr>
        <p:txBody>
          <a:bodyPr wrap="square">
            <a:spAutoFit/>
          </a:bodyPr>
          <a:lstStyle/>
          <a:p>
            <a:pPr algn="r"/>
            <a:fld id="{3BDE516C-3F92-4BBF-8982-23C2FBFA20B2}" type="slidenum">
              <a:rPr lang="en-GB" sz="1200" b="0" i="0" kern="1200" smtClean="0">
                <a:solidFill>
                  <a:schemeClr val="tx1"/>
                </a:solidFill>
                <a:latin typeface="Impact" panose="020B0806030902050204" pitchFamily="34" charset="0"/>
                <a:ea typeface="Akkurat LL Light" panose="020B0404020101010102" pitchFamily="34" charset="-126"/>
                <a:cs typeface="Akkurat LL Light" panose="020B0404020101010102" pitchFamily="34" charset="-126"/>
              </a:rPr>
              <a:pPr algn="r"/>
              <a:t>‹#›</a:t>
            </a:fld>
            <a:endParaRPr lang="en-US" sz="1200"/>
          </a:p>
        </p:txBody>
      </p:sp>
      <p:cxnSp>
        <p:nvCxnSpPr>
          <p:cNvPr id="17" name="Straight Connector 16">
            <a:extLst>
              <a:ext uri="{FF2B5EF4-FFF2-40B4-BE49-F238E27FC236}">
                <a16:creationId xmlns:a16="http://schemas.microsoft.com/office/drawing/2014/main" id="{2E2E566D-87BA-4382-DD62-8F245794854D}"/>
              </a:ext>
            </a:extLst>
          </p:cNvPr>
          <p:cNvCxnSpPr/>
          <p:nvPr userDrawn="1"/>
        </p:nvCxnSpPr>
        <p:spPr>
          <a:xfrm flipH="1">
            <a:off x="11567337" y="6611667"/>
            <a:ext cx="164804" cy="0"/>
          </a:xfrm>
          <a:prstGeom prst="line">
            <a:avLst/>
          </a:prstGeom>
          <a:ln w="63500" cap="rnd">
            <a:solidFill>
              <a:srgbClr val="006E51"/>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88023828"/>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2x Agenda - Light">
    <p:bg>
      <p:bgPr>
        <a:solidFill>
          <a:schemeClr val="bg1"/>
        </a:solidFill>
        <a:effectLst/>
      </p:bgPr>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6C6FFA94-4BEE-8EEE-C0F4-09D87008AF70}"/>
              </a:ext>
            </a:extLst>
          </p:cNvPr>
          <p:cNvSpPr>
            <a:spLocks noGrp="1"/>
          </p:cNvSpPr>
          <p:nvPr>
            <p:ph type="title" hasCustomPrompt="1"/>
          </p:nvPr>
        </p:nvSpPr>
        <p:spPr>
          <a:xfrm>
            <a:off x="646112" y="360000"/>
            <a:ext cx="6813867" cy="706347"/>
          </a:xfrm>
        </p:spPr>
        <p:txBody>
          <a:bodyPr wrap="square" anchor="t" anchorCtr="0">
            <a:spAutoFit/>
          </a:bodyPr>
          <a:lstStyle>
            <a:lvl1pPr>
              <a:lnSpc>
                <a:spcPct val="85000"/>
              </a:lnSpc>
              <a:defRPr sz="5400" b="0" baseline="0">
                <a:solidFill>
                  <a:schemeClr val="tx1"/>
                </a:solidFill>
              </a:defRPr>
            </a:lvl1pPr>
          </a:lstStyle>
          <a:p>
            <a:r>
              <a:rPr lang="en-US"/>
              <a:t>Welcome / agenda</a:t>
            </a:r>
          </a:p>
        </p:txBody>
      </p:sp>
      <p:sp>
        <p:nvSpPr>
          <p:cNvPr id="9" name="Text Placeholder 8">
            <a:extLst>
              <a:ext uri="{FF2B5EF4-FFF2-40B4-BE49-F238E27FC236}">
                <a16:creationId xmlns:a16="http://schemas.microsoft.com/office/drawing/2014/main" id="{C129ACDD-633F-B2C0-2DAA-D9C57352923D}"/>
              </a:ext>
            </a:extLst>
          </p:cNvPr>
          <p:cNvSpPr>
            <a:spLocks noGrp="1"/>
          </p:cNvSpPr>
          <p:nvPr>
            <p:ph type="body" sz="quarter" idx="13" hasCustomPrompt="1"/>
          </p:nvPr>
        </p:nvSpPr>
        <p:spPr>
          <a:xfrm>
            <a:off x="646113" y="1980000"/>
            <a:ext cx="5040000" cy="391628"/>
          </a:xfrm>
        </p:spPr>
        <p:txBody>
          <a:bodyPr anchor="ctr" anchorCtr="0"/>
          <a:lstStyle>
            <a:lvl1pPr marL="0" indent="0">
              <a:buClr>
                <a:schemeClr val="bg1"/>
              </a:buClr>
              <a:buNone/>
              <a:tabLst>
                <a:tab pos="1620000" algn="l"/>
              </a:tabLst>
              <a:defRPr>
                <a:solidFill>
                  <a:schemeClr val="tx1"/>
                </a:solidFill>
                <a:latin typeface="+mn-lt"/>
                <a:cs typeface="Arial" panose="020B0604020202020204" pitchFamily="34" charset="0"/>
              </a:defRPr>
            </a:lvl1pPr>
            <a:lvl2pPr marL="252000" indent="0">
              <a:buNone/>
              <a:defRPr>
                <a:solidFill>
                  <a:schemeClr val="bg2"/>
                </a:solidFill>
              </a:defRPr>
            </a:lvl2pPr>
            <a:lvl3pPr marL="468000" indent="0">
              <a:buNone/>
              <a:defRPr>
                <a:solidFill>
                  <a:schemeClr val="bg2"/>
                </a:solidFill>
              </a:defRPr>
            </a:lvl3pPr>
            <a:lvl4pPr marL="0" indent="0">
              <a:buClr>
                <a:schemeClr val="accent5"/>
              </a:buClr>
              <a:buNone/>
              <a:defRPr>
                <a:solidFill>
                  <a:schemeClr val="bg2"/>
                </a:solidFill>
              </a:defRPr>
            </a:lvl4pPr>
            <a:lvl5pPr marL="0" indent="0">
              <a:buNone/>
              <a:defRPr>
                <a:solidFill>
                  <a:schemeClr val="bg2"/>
                </a:solidFill>
              </a:defRPr>
            </a:lvl5pPr>
          </a:lstStyle>
          <a:p>
            <a:pPr lvl="0"/>
            <a:r>
              <a:rPr lang="en-GB"/>
              <a:t>0000 – 0000	</a:t>
            </a:r>
            <a:r>
              <a:rPr lang="en-GB" noProof="0"/>
              <a:t>lorem ipsum son </a:t>
            </a:r>
            <a:r>
              <a:rPr lang="en-GB" noProof="0" err="1"/>
              <a:t>dolor</a:t>
            </a:r>
            <a:r>
              <a:rPr lang="en-GB" noProof="0"/>
              <a:t> nil </a:t>
            </a:r>
            <a:r>
              <a:rPr lang="en-GB" noProof="0" err="1"/>
              <a:t>satis</a:t>
            </a:r>
            <a:endParaRPr lang="en-US"/>
          </a:p>
        </p:txBody>
      </p:sp>
      <p:sp>
        <p:nvSpPr>
          <p:cNvPr id="21" name="Free-form: Shape 20">
            <a:extLst>
              <a:ext uri="{FF2B5EF4-FFF2-40B4-BE49-F238E27FC236}">
                <a16:creationId xmlns:a16="http://schemas.microsoft.com/office/drawing/2014/main" id="{2DCB1A39-52B8-8F3D-8592-E3CA688E9934}"/>
              </a:ext>
            </a:extLst>
          </p:cNvPr>
          <p:cNvSpPr/>
          <p:nvPr userDrawn="1"/>
        </p:nvSpPr>
        <p:spPr>
          <a:xfrm>
            <a:off x="7116242" y="-18788"/>
            <a:ext cx="5075759" cy="6185706"/>
          </a:xfrm>
          <a:custGeom>
            <a:avLst/>
            <a:gdLst>
              <a:gd name="connsiteX0" fmla="*/ 3702650 w 5075759"/>
              <a:gd name="connsiteY0" fmla="*/ 0 h 6185706"/>
              <a:gd name="connsiteX1" fmla="*/ 5075759 w 5075759"/>
              <a:gd name="connsiteY1" fmla="*/ 0 h 6185706"/>
              <a:gd name="connsiteX2" fmla="*/ 5075759 w 5075759"/>
              <a:gd name="connsiteY2" fmla="*/ 4596747 h 6185706"/>
              <a:gd name="connsiteX3" fmla="*/ 3605671 w 5075759"/>
              <a:gd name="connsiteY3" fmla="*/ 5723218 h 6185706"/>
              <a:gd name="connsiteX4" fmla="*/ 462488 w 5075759"/>
              <a:gd name="connsiteY4" fmla="*/ 5307263 h 6185706"/>
              <a:gd name="connsiteX5" fmla="*/ 878444 w 5075759"/>
              <a:gd name="connsiteY5" fmla="*/ 2164080 h 6185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75759" h="6185706">
                <a:moveTo>
                  <a:pt x="3702650" y="0"/>
                </a:moveTo>
                <a:lnTo>
                  <a:pt x="5075759" y="0"/>
                </a:lnTo>
                <a:lnTo>
                  <a:pt x="5075759" y="4596747"/>
                </a:lnTo>
                <a:lnTo>
                  <a:pt x="3605671" y="5723218"/>
                </a:lnTo>
                <a:cubicBezTo>
                  <a:pt x="2622842" y="6476321"/>
                  <a:pt x="1215592" y="6290091"/>
                  <a:pt x="462488" y="5307263"/>
                </a:cubicBezTo>
                <a:cubicBezTo>
                  <a:pt x="-290614" y="4324434"/>
                  <a:pt x="-104385" y="2917183"/>
                  <a:pt x="878444" y="2164080"/>
                </a:cubicBezTo>
                <a:close/>
              </a:path>
            </a:pathLst>
          </a:custGeom>
          <a:solidFill>
            <a:schemeClr val="accent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400">
              <a:solidFill>
                <a:schemeClr val="bg1"/>
              </a:solidFill>
            </a:endParaRPr>
          </a:p>
        </p:txBody>
      </p:sp>
      <p:sp>
        <p:nvSpPr>
          <p:cNvPr id="7" name="Rectangle 6">
            <a:extLst>
              <a:ext uri="{FF2B5EF4-FFF2-40B4-BE49-F238E27FC236}">
                <a16:creationId xmlns:a16="http://schemas.microsoft.com/office/drawing/2014/main" id="{901BBB90-4DAB-B985-1042-1CEEAC18B7FC}"/>
              </a:ext>
            </a:extLst>
          </p:cNvPr>
          <p:cNvSpPr/>
          <p:nvPr userDrawn="1"/>
        </p:nvSpPr>
        <p:spPr>
          <a:xfrm>
            <a:off x="0" y="0"/>
            <a:ext cx="143775"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accent1"/>
              </a:solidFill>
              <a:effectLst/>
              <a:uLnTx/>
              <a:uFillTx/>
              <a:latin typeface="Akkurat LL Light" panose="020B0404020101010102" pitchFamily="34" charset="-126"/>
              <a:ea typeface="+mn-ea"/>
              <a:cs typeface="+mn-cs"/>
            </a:endParaRPr>
          </a:p>
        </p:txBody>
      </p:sp>
      <p:sp>
        <p:nvSpPr>
          <p:cNvPr id="8" name="Subhead">
            <a:extLst>
              <a:ext uri="{FF2B5EF4-FFF2-40B4-BE49-F238E27FC236}">
                <a16:creationId xmlns:a16="http://schemas.microsoft.com/office/drawing/2014/main" id="{1FDA4909-0D83-84B9-29DE-83F83B8C65CA}"/>
              </a:ext>
            </a:extLst>
          </p:cNvPr>
          <p:cNvSpPr>
            <a:spLocks noGrp="1"/>
          </p:cNvSpPr>
          <p:nvPr>
            <p:ph type="body" sz="quarter" idx="14" hasCustomPrompt="1"/>
          </p:nvPr>
        </p:nvSpPr>
        <p:spPr>
          <a:xfrm>
            <a:off x="646113" y="1195574"/>
            <a:ext cx="2578371" cy="391628"/>
          </a:xfrm>
          <a:solidFill>
            <a:schemeClr val="accent1"/>
          </a:solidFill>
        </p:spPr>
        <p:txBody>
          <a:bodyPr wrap="none" lIns="108000" tIns="72000" rIns="108000" bIns="72000" anchor="ctr" anchorCtr="0">
            <a:spAutoFit/>
          </a:bodyPr>
          <a:lstStyle>
            <a:lvl1pPr marL="0" inden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stStyle>
          <a:p>
            <a:pPr lvl="0"/>
            <a:r>
              <a:rPr lang="en-GB" noProof="0"/>
              <a:t>Monday 1st January 2023</a:t>
            </a:r>
          </a:p>
        </p:txBody>
      </p:sp>
      <p:sp>
        <p:nvSpPr>
          <p:cNvPr id="13" name="Text Placeholder 8">
            <a:extLst>
              <a:ext uri="{FF2B5EF4-FFF2-40B4-BE49-F238E27FC236}">
                <a16:creationId xmlns:a16="http://schemas.microsoft.com/office/drawing/2014/main" id="{9D36A413-C39E-C087-8461-15AFDA16A386}"/>
              </a:ext>
            </a:extLst>
          </p:cNvPr>
          <p:cNvSpPr>
            <a:spLocks noGrp="1"/>
          </p:cNvSpPr>
          <p:nvPr>
            <p:ph type="body" sz="quarter" idx="15" hasCustomPrompt="1"/>
          </p:nvPr>
        </p:nvSpPr>
        <p:spPr>
          <a:xfrm>
            <a:off x="646113" y="2700000"/>
            <a:ext cx="5040000" cy="391628"/>
          </a:xfrm>
        </p:spPr>
        <p:txBody>
          <a:bodyPr anchor="ctr" anchorCtr="0"/>
          <a:lstStyle>
            <a:lvl1pPr marL="0" indent="0">
              <a:buClr>
                <a:schemeClr val="bg1"/>
              </a:buClr>
              <a:buNone/>
              <a:tabLst>
                <a:tab pos="1620000" algn="l"/>
              </a:tabLst>
              <a:defRPr>
                <a:solidFill>
                  <a:schemeClr val="tx1"/>
                </a:solidFill>
                <a:latin typeface="+mn-lt"/>
                <a:cs typeface="Arial" panose="020B0604020202020204" pitchFamily="34" charset="0"/>
              </a:defRPr>
            </a:lvl1pPr>
            <a:lvl2pPr marL="252000" indent="0">
              <a:buNone/>
              <a:defRPr>
                <a:solidFill>
                  <a:schemeClr val="bg2"/>
                </a:solidFill>
              </a:defRPr>
            </a:lvl2pPr>
            <a:lvl3pPr marL="468000" indent="0">
              <a:buNone/>
              <a:defRPr>
                <a:solidFill>
                  <a:schemeClr val="bg2"/>
                </a:solidFill>
              </a:defRPr>
            </a:lvl3pPr>
            <a:lvl4pPr marL="0" indent="0">
              <a:buClr>
                <a:schemeClr val="accent5"/>
              </a:buClr>
              <a:buNone/>
              <a:defRPr>
                <a:solidFill>
                  <a:schemeClr val="bg2"/>
                </a:solidFill>
              </a:defRPr>
            </a:lvl4pPr>
            <a:lvl5pPr marL="0" indent="0">
              <a:buNone/>
              <a:defRPr>
                <a:solidFill>
                  <a:schemeClr val="bg2"/>
                </a:solidFill>
              </a:defRPr>
            </a:lvl5pPr>
          </a:lstStyle>
          <a:p>
            <a:pPr lvl="0"/>
            <a:r>
              <a:rPr lang="en-GB"/>
              <a:t>0000 – 0000	</a:t>
            </a:r>
            <a:r>
              <a:rPr lang="en-GB" noProof="0"/>
              <a:t>lorem ipsum son </a:t>
            </a:r>
            <a:r>
              <a:rPr lang="en-GB" noProof="0" err="1"/>
              <a:t>dolor</a:t>
            </a:r>
            <a:r>
              <a:rPr lang="en-GB" noProof="0"/>
              <a:t> nil </a:t>
            </a:r>
            <a:r>
              <a:rPr lang="en-GB" noProof="0" err="1"/>
              <a:t>satis</a:t>
            </a:r>
            <a:endParaRPr lang="en-US"/>
          </a:p>
        </p:txBody>
      </p:sp>
      <p:sp>
        <p:nvSpPr>
          <p:cNvPr id="14" name="Text Placeholder 8">
            <a:extLst>
              <a:ext uri="{FF2B5EF4-FFF2-40B4-BE49-F238E27FC236}">
                <a16:creationId xmlns:a16="http://schemas.microsoft.com/office/drawing/2014/main" id="{A4D890C1-1E95-D752-8944-E9ECD33CD686}"/>
              </a:ext>
            </a:extLst>
          </p:cNvPr>
          <p:cNvSpPr>
            <a:spLocks noGrp="1"/>
          </p:cNvSpPr>
          <p:nvPr>
            <p:ph type="body" sz="quarter" idx="16" hasCustomPrompt="1"/>
          </p:nvPr>
        </p:nvSpPr>
        <p:spPr>
          <a:xfrm>
            <a:off x="646113" y="3420000"/>
            <a:ext cx="5040000" cy="391628"/>
          </a:xfrm>
        </p:spPr>
        <p:txBody>
          <a:bodyPr anchor="ctr" anchorCtr="0"/>
          <a:lstStyle>
            <a:lvl1pPr marL="0" indent="0">
              <a:buClr>
                <a:schemeClr val="bg1"/>
              </a:buClr>
              <a:buNone/>
              <a:tabLst>
                <a:tab pos="1620000" algn="l"/>
              </a:tabLst>
              <a:defRPr>
                <a:solidFill>
                  <a:schemeClr val="tx1"/>
                </a:solidFill>
                <a:latin typeface="+mn-lt"/>
                <a:cs typeface="Arial" panose="020B0604020202020204" pitchFamily="34" charset="0"/>
              </a:defRPr>
            </a:lvl1pPr>
            <a:lvl2pPr marL="252000" indent="0">
              <a:buNone/>
              <a:defRPr>
                <a:solidFill>
                  <a:schemeClr val="bg2"/>
                </a:solidFill>
              </a:defRPr>
            </a:lvl2pPr>
            <a:lvl3pPr marL="468000" indent="0">
              <a:buNone/>
              <a:defRPr>
                <a:solidFill>
                  <a:schemeClr val="bg2"/>
                </a:solidFill>
              </a:defRPr>
            </a:lvl3pPr>
            <a:lvl4pPr marL="0" indent="0">
              <a:buClr>
                <a:schemeClr val="accent5"/>
              </a:buClr>
              <a:buNone/>
              <a:defRPr>
                <a:solidFill>
                  <a:schemeClr val="bg2"/>
                </a:solidFill>
              </a:defRPr>
            </a:lvl4pPr>
            <a:lvl5pPr marL="0" indent="0">
              <a:buNone/>
              <a:defRPr>
                <a:solidFill>
                  <a:schemeClr val="bg2"/>
                </a:solidFill>
              </a:defRPr>
            </a:lvl5pPr>
          </a:lstStyle>
          <a:p>
            <a:pPr lvl="0"/>
            <a:r>
              <a:rPr lang="en-GB"/>
              <a:t>0000 – 0000	</a:t>
            </a:r>
            <a:r>
              <a:rPr lang="en-GB" noProof="0"/>
              <a:t>lorem ipsum son </a:t>
            </a:r>
            <a:r>
              <a:rPr lang="en-GB" noProof="0" err="1"/>
              <a:t>dolor</a:t>
            </a:r>
            <a:r>
              <a:rPr lang="en-GB" noProof="0"/>
              <a:t> nil </a:t>
            </a:r>
            <a:r>
              <a:rPr lang="en-GB" noProof="0" err="1"/>
              <a:t>satis</a:t>
            </a:r>
            <a:endParaRPr lang="en-US"/>
          </a:p>
        </p:txBody>
      </p:sp>
      <p:sp>
        <p:nvSpPr>
          <p:cNvPr id="15" name="Text Placeholder 8">
            <a:extLst>
              <a:ext uri="{FF2B5EF4-FFF2-40B4-BE49-F238E27FC236}">
                <a16:creationId xmlns:a16="http://schemas.microsoft.com/office/drawing/2014/main" id="{82CD4DDB-0064-DEFA-CCCF-4D3466F66682}"/>
              </a:ext>
            </a:extLst>
          </p:cNvPr>
          <p:cNvSpPr>
            <a:spLocks noGrp="1"/>
          </p:cNvSpPr>
          <p:nvPr>
            <p:ph type="body" sz="quarter" idx="17" hasCustomPrompt="1"/>
          </p:nvPr>
        </p:nvSpPr>
        <p:spPr>
          <a:xfrm>
            <a:off x="646113" y="4140000"/>
            <a:ext cx="5040000" cy="391628"/>
          </a:xfrm>
        </p:spPr>
        <p:txBody>
          <a:bodyPr anchor="ctr" anchorCtr="0"/>
          <a:lstStyle>
            <a:lvl1pPr marL="0" indent="0">
              <a:buClr>
                <a:schemeClr val="bg1"/>
              </a:buClr>
              <a:buNone/>
              <a:tabLst>
                <a:tab pos="1620000" algn="l"/>
              </a:tabLst>
              <a:defRPr>
                <a:solidFill>
                  <a:schemeClr val="tx1"/>
                </a:solidFill>
                <a:latin typeface="+mn-lt"/>
                <a:cs typeface="Arial" panose="020B0604020202020204" pitchFamily="34" charset="0"/>
              </a:defRPr>
            </a:lvl1pPr>
            <a:lvl2pPr marL="252000" indent="0">
              <a:buNone/>
              <a:defRPr>
                <a:solidFill>
                  <a:schemeClr val="bg2"/>
                </a:solidFill>
              </a:defRPr>
            </a:lvl2pPr>
            <a:lvl3pPr marL="468000" indent="0">
              <a:buNone/>
              <a:defRPr>
                <a:solidFill>
                  <a:schemeClr val="bg2"/>
                </a:solidFill>
              </a:defRPr>
            </a:lvl3pPr>
            <a:lvl4pPr marL="0" indent="0">
              <a:buClr>
                <a:schemeClr val="accent5"/>
              </a:buClr>
              <a:buNone/>
              <a:defRPr>
                <a:solidFill>
                  <a:schemeClr val="bg2"/>
                </a:solidFill>
              </a:defRPr>
            </a:lvl4pPr>
            <a:lvl5pPr marL="0" indent="0">
              <a:buNone/>
              <a:defRPr>
                <a:solidFill>
                  <a:schemeClr val="bg2"/>
                </a:solidFill>
              </a:defRPr>
            </a:lvl5pPr>
          </a:lstStyle>
          <a:p>
            <a:pPr lvl="0"/>
            <a:r>
              <a:rPr lang="en-GB"/>
              <a:t>0000 – 0000	</a:t>
            </a:r>
            <a:r>
              <a:rPr lang="en-GB" noProof="0"/>
              <a:t>lorem ipsum son </a:t>
            </a:r>
            <a:r>
              <a:rPr lang="en-GB" noProof="0" err="1"/>
              <a:t>dolor</a:t>
            </a:r>
            <a:r>
              <a:rPr lang="en-GB" noProof="0"/>
              <a:t> nil </a:t>
            </a:r>
            <a:r>
              <a:rPr lang="en-GB" noProof="0" err="1"/>
              <a:t>satis</a:t>
            </a:r>
            <a:endParaRPr lang="en-US"/>
          </a:p>
        </p:txBody>
      </p:sp>
      <p:sp>
        <p:nvSpPr>
          <p:cNvPr id="16" name="Text Placeholder 8">
            <a:extLst>
              <a:ext uri="{FF2B5EF4-FFF2-40B4-BE49-F238E27FC236}">
                <a16:creationId xmlns:a16="http://schemas.microsoft.com/office/drawing/2014/main" id="{CCF1DDA5-5E88-33BE-4413-8C54A7E88287}"/>
              </a:ext>
            </a:extLst>
          </p:cNvPr>
          <p:cNvSpPr>
            <a:spLocks noGrp="1"/>
          </p:cNvSpPr>
          <p:nvPr>
            <p:ph type="body" sz="quarter" idx="18" hasCustomPrompt="1"/>
          </p:nvPr>
        </p:nvSpPr>
        <p:spPr>
          <a:xfrm>
            <a:off x="646113" y="4860000"/>
            <a:ext cx="5040000" cy="391628"/>
          </a:xfrm>
        </p:spPr>
        <p:txBody>
          <a:bodyPr anchor="ctr" anchorCtr="0"/>
          <a:lstStyle>
            <a:lvl1pPr marL="0" indent="0">
              <a:buClr>
                <a:schemeClr val="bg1"/>
              </a:buClr>
              <a:buNone/>
              <a:tabLst>
                <a:tab pos="1620000" algn="l"/>
              </a:tabLst>
              <a:defRPr>
                <a:solidFill>
                  <a:schemeClr val="tx1"/>
                </a:solidFill>
                <a:latin typeface="+mn-lt"/>
                <a:cs typeface="Arial" panose="020B0604020202020204" pitchFamily="34" charset="0"/>
              </a:defRPr>
            </a:lvl1pPr>
            <a:lvl2pPr marL="252000" indent="0">
              <a:buNone/>
              <a:defRPr>
                <a:solidFill>
                  <a:schemeClr val="bg2"/>
                </a:solidFill>
              </a:defRPr>
            </a:lvl2pPr>
            <a:lvl3pPr marL="468000" indent="0">
              <a:buNone/>
              <a:defRPr>
                <a:solidFill>
                  <a:schemeClr val="bg2"/>
                </a:solidFill>
              </a:defRPr>
            </a:lvl3pPr>
            <a:lvl4pPr marL="0" indent="0">
              <a:buClr>
                <a:schemeClr val="accent5"/>
              </a:buClr>
              <a:buNone/>
              <a:defRPr>
                <a:solidFill>
                  <a:schemeClr val="bg2"/>
                </a:solidFill>
              </a:defRPr>
            </a:lvl4pPr>
            <a:lvl5pPr marL="0" indent="0">
              <a:buNone/>
              <a:defRPr>
                <a:solidFill>
                  <a:schemeClr val="bg2"/>
                </a:solidFill>
              </a:defRPr>
            </a:lvl5pPr>
          </a:lstStyle>
          <a:p>
            <a:pPr lvl="0"/>
            <a:r>
              <a:rPr lang="en-GB"/>
              <a:t>0000 – 0000	</a:t>
            </a:r>
            <a:r>
              <a:rPr lang="en-GB" noProof="0"/>
              <a:t>lorem ipsum son </a:t>
            </a:r>
            <a:r>
              <a:rPr lang="en-GB" noProof="0" err="1"/>
              <a:t>dolor</a:t>
            </a:r>
            <a:r>
              <a:rPr lang="en-GB" noProof="0"/>
              <a:t> nil </a:t>
            </a:r>
            <a:r>
              <a:rPr lang="en-GB" noProof="0" err="1"/>
              <a:t>satis</a:t>
            </a:r>
            <a:endParaRPr lang="en-US"/>
          </a:p>
        </p:txBody>
      </p:sp>
      <p:sp>
        <p:nvSpPr>
          <p:cNvPr id="17" name="Text Placeholder 8">
            <a:extLst>
              <a:ext uri="{FF2B5EF4-FFF2-40B4-BE49-F238E27FC236}">
                <a16:creationId xmlns:a16="http://schemas.microsoft.com/office/drawing/2014/main" id="{D8401B11-5BDF-C148-C18B-34FAF251672A}"/>
              </a:ext>
            </a:extLst>
          </p:cNvPr>
          <p:cNvSpPr>
            <a:spLocks noGrp="1"/>
          </p:cNvSpPr>
          <p:nvPr>
            <p:ph type="body" sz="quarter" idx="19" hasCustomPrompt="1"/>
          </p:nvPr>
        </p:nvSpPr>
        <p:spPr>
          <a:xfrm>
            <a:off x="646113" y="5580000"/>
            <a:ext cx="5040000" cy="391628"/>
          </a:xfrm>
        </p:spPr>
        <p:txBody>
          <a:bodyPr anchor="ctr" anchorCtr="0"/>
          <a:lstStyle>
            <a:lvl1pPr marL="0" indent="0">
              <a:buClr>
                <a:schemeClr val="bg1"/>
              </a:buClr>
              <a:buNone/>
              <a:tabLst>
                <a:tab pos="1620000" algn="l"/>
              </a:tabLst>
              <a:defRPr>
                <a:solidFill>
                  <a:schemeClr val="tx1"/>
                </a:solidFill>
                <a:latin typeface="+mn-lt"/>
                <a:cs typeface="Arial" panose="020B0604020202020204" pitchFamily="34" charset="0"/>
              </a:defRPr>
            </a:lvl1pPr>
            <a:lvl2pPr marL="252000" indent="0">
              <a:buNone/>
              <a:defRPr>
                <a:solidFill>
                  <a:schemeClr val="bg2"/>
                </a:solidFill>
              </a:defRPr>
            </a:lvl2pPr>
            <a:lvl3pPr marL="468000" indent="0">
              <a:buNone/>
              <a:defRPr>
                <a:solidFill>
                  <a:schemeClr val="bg2"/>
                </a:solidFill>
              </a:defRPr>
            </a:lvl3pPr>
            <a:lvl4pPr marL="0" indent="0">
              <a:buClr>
                <a:schemeClr val="accent5"/>
              </a:buClr>
              <a:buNone/>
              <a:defRPr>
                <a:solidFill>
                  <a:schemeClr val="bg2"/>
                </a:solidFill>
              </a:defRPr>
            </a:lvl4pPr>
            <a:lvl5pPr marL="0" indent="0">
              <a:buNone/>
              <a:defRPr>
                <a:solidFill>
                  <a:schemeClr val="bg2"/>
                </a:solidFill>
              </a:defRPr>
            </a:lvl5pPr>
          </a:lstStyle>
          <a:p>
            <a:pPr lvl="0"/>
            <a:r>
              <a:rPr lang="en-GB"/>
              <a:t>0000 – 0000	</a:t>
            </a:r>
            <a:r>
              <a:rPr lang="en-GB" noProof="0"/>
              <a:t>lorem ipsum son </a:t>
            </a:r>
            <a:r>
              <a:rPr lang="en-GB" noProof="0" err="1"/>
              <a:t>dolor</a:t>
            </a:r>
            <a:r>
              <a:rPr lang="en-GB" noProof="0"/>
              <a:t> nil </a:t>
            </a:r>
            <a:r>
              <a:rPr lang="en-GB" noProof="0" err="1"/>
              <a:t>satis</a:t>
            </a:r>
            <a:endParaRPr lang="en-US"/>
          </a:p>
        </p:txBody>
      </p:sp>
      <p:sp>
        <p:nvSpPr>
          <p:cNvPr id="20" name="Text Placeholder 8">
            <a:extLst>
              <a:ext uri="{FF2B5EF4-FFF2-40B4-BE49-F238E27FC236}">
                <a16:creationId xmlns:a16="http://schemas.microsoft.com/office/drawing/2014/main" id="{3B64DE39-EC94-35F7-6708-35830FBA63D0}"/>
              </a:ext>
            </a:extLst>
          </p:cNvPr>
          <p:cNvSpPr>
            <a:spLocks noGrp="1"/>
          </p:cNvSpPr>
          <p:nvPr>
            <p:ph type="body" sz="quarter" idx="20" hasCustomPrompt="1"/>
          </p:nvPr>
        </p:nvSpPr>
        <p:spPr>
          <a:xfrm>
            <a:off x="6498268" y="1980000"/>
            <a:ext cx="5040000" cy="391628"/>
          </a:xfrm>
        </p:spPr>
        <p:txBody>
          <a:bodyPr anchor="ctr" anchorCtr="0"/>
          <a:lstStyle>
            <a:lvl1pPr marL="0" indent="0">
              <a:buClr>
                <a:schemeClr val="bg1"/>
              </a:buClr>
              <a:buNone/>
              <a:tabLst>
                <a:tab pos="1620000" algn="l"/>
              </a:tabLst>
              <a:defRPr>
                <a:solidFill>
                  <a:schemeClr val="tx1"/>
                </a:solidFill>
                <a:latin typeface="+mn-lt"/>
                <a:cs typeface="Arial" panose="020B0604020202020204" pitchFamily="34" charset="0"/>
              </a:defRPr>
            </a:lvl1pPr>
            <a:lvl2pPr marL="252000" indent="0">
              <a:buNone/>
              <a:defRPr>
                <a:solidFill>
                  <a:schemeClr val="bg2"/>
                </a:solidFill>
              </a:defRPr>
            </a:lvl2pPr>
            <a:lvl3pPr marL="468000" indent="0">
              <a:buNone/>
              <a:defRPr>
                <a:solidFill>
                  <a:schemeClr val="bg2"/>
                </a:solidFill>
              </a:defRPr>
            </a:lvl3pPr>
            <a:lvl4pPr marL="0" indent="0">
              <a:buClr>
                <a:schemeClr val="accent5"/>
              </a:buClr>
              <a:buNone/>
              <a:defRPr>
                <a:solidFill>
                  <a:schemeClr val="bg2"/>
                </a:solidFill>
              </a:defRPr>
            </a:lvl4pPr>
            <a:lvl5pPr marL="0" indent="0">
              <a:buNone/>
              <a:defRPr>
                <a:solidFill>
                  <a:schemeClr val="bg2"/>
                </a:solidFill>
              </a:defRPr>
            </a:lvl5pPr>
          </a:lstStyle>
          <a:p>
            <a:pPr lvl="0"/>
            <a:r>
              <a:rPr lang="en-GB"/>
              <a:t>0000 – 0000	</a:t>
            </a:r>
            <a:r>
              <a:rPr lang="en-GB" noProof="0"/>
              <a:t>lorem ipsum son </a:t>
            </a:r>
            <a:r>
              <a:rPr lang="en-GB" noProof="0" err="1"/>
              <a:t>dolor</a:t>
            </a:r>
            <a:r>
              <a:rPr lang="en-GB" noProof="0"/>
              <a:t> nil </a:t>
            </a:r>
            <a:r>
              <a:rPr lang="en-GB" noProof="0" err="1"/>
              <a:t>satis</a:t>
            </a:r>
            <a:endParaRPr lang="en-US"/>
          </a:p>
        </p:txBody>
      </p:sp>
      <p:sp>
        <p:nvSpPr>
          <p:cNvPr id="22" name="Text Placeholder 8">
            <a:extLst>
              <a:ext uri="{FF2B5EF4-FFF2-40B4-BE49-F238E27FC236}">
                <a16:creationId xmlns:a16="http://schemas.microsoft.com/office/drawing/2014/main" id="{4CA3F312-9156-9594-109F-F2C0BB08D9A2}"/>
              </a:ext>
            </a:extLst>
          </p:cNvPr>
          <p:cNvSpPr>
            <a:spLocks noGrp="1"/>
          </p:cNvSpPr>
          <p:nvPr>
            <p:ph type="body" sz="quarter" idx="21" hasCustomPrompt="1"/>
          </p:nvPr>
        </p:nvSpPr>
        <p:spPr>
          <a:xfrm>
            <a:off x="6498268" y="2700000"/>
            <a:ext cx="5040000" cy="391628"/>
          </a:xfrm>
        </p:spPr>
        <p:txBody>
          <a:bodyPr anchor="ctr" anchorCtr="0"/>
          <a:lstStyle>
            <a:lvl1pPr marL="0" indent="0">
              <a:buClr>
                <a:schemeClr val="bg1"/>
              </a:buClr>
              <a:buNone/>
              <a:tabLst>
                <a:tab pos="1620000" algn="l"/>
              </a:tabLst>
              <a:defRPr>
                <a:solidFill>
                  <a:schemeClr val="tx1"/>
                </a:solidFill>
                <a:latin typeface="+mn-lt"/>
                <a:cs typeface="Arial" panose="020B0604020202020204" pitchFamily="34" charset="0"/>
              </a:defRPr>
            </a:lvl1pPr>
            <a:lvl2pPr marL="252000" indent="0">
              <a:buNone/>
              <a:defRPr>
                <a:solidFill>
                  <a:schemeClr val="bg2"/>
                </a:solidFill>
              </a:defRPr>
            </a:lvl2pPr>
            <a:lvl3pPr marL="468000" indent="0">
              <a:buNone/>
              <a:defRPr>
                <a:solidFill>
                  <a:schemeClr val="bg2"/>
                </a:solidFill>
              </a:defRPr>
            </a:lvl3pPr>
            <a:lvl4pPr marL="0" indent="0">
              <a:buClr>
                <a:schemeClr val="accent5"/>
              </a:buClr>
              <a:buNone/>
              <a:defRPr>
                <a:solidFill>
                  <a:schemeClr val="bg2"/>
                </a:solidFill>
              </a:defRPr>
            </a:lvl4pPr>
            <a:lvl5pPr marL="0" indent="0">
              <a:buNone/>
              <a:defRPr>
                <a:solidFill>
                  <a:schemeClr val="bg2"/>
                </a:solidFill>
              </a:defRPr>
            </a:lvl5pPr>
          </a:lstStyle>
          <a:p>
            <a:pPr lvl="0"/>
            <a:r>
              <a:rPr lang="en-GB"/>
              <a:t>0000 – 0000	</a:t>
            </a:r>
            <a:r>
              <a:rPr lang="en-GB" noProof="0"/>
              <a:t>lorem ipsum son </a:t>
            </a:r>
            <a:r>
              <a:rPr lang="en-GB" noProof="0" err="1"/>
              <a:t>dolor</a:t>
            </a:r>
            <a:r>
              <a:rPr lang="en-GB" noProof="0"/>
              <a:t> nil </a:t>
            </a:r>
            <a:r>
              <a:rPr lang="en-GB" noProof="0" err="1"/>
              <a:t>satis</a:t>
            </a:r>
            <a:endParaRPr lang="en-US"/>
          </a:p>
        </p:txBody>
      </p:sp>
      <p:sp>
        <p:nvSpPr>
          <p:cNvPr id="23" name="Text Placeholder 8">
            <a:extLst>
              <a:ext uri="{FF2B5EF4-FFF2-40B4-BE49-F238E27FC236}">
                <a16:creationId xmlns:a16="http://schemas.microsoft.com/office/drawing/2014/main" id="{CD2439C9-9494-B76B-8A94-DC2B0B09C3D5}"/>
              </a:ext>
            </a:extLst>
          </p:cNvPr>
          <p:cNvSpPr>
            <a:spLocks noGrp="1"/>
          </p:cNvSpPr>
          <p:nvPr>
            <p:ph type="body" sz="quarter" idx="22" hasCustomPrompt="1"/>
          </p:nvPr>
        </p:nvSpPr>
        <p:spPr>
          <a:xfrm>
            <a:off x="6498268" y="3420000"/>
            <a:ext cx="5040000" cy="391628"/>
          </a:xfrm>
        </p:spPr>
        <p:txBody>
          <a:bodyPr anchor="ctr" anchorCtr="0"/>
          <a:lstStyle>
            <a:lvl1pPr marL="0" indent="0">
              <a:buClr>
                <a:schemeClr val="bg1"/>
              </a:buClr>
              <a:buNone/>
              <a:tabLst>
                <a:tab pos="1620000" algn="l"/>
              </a:tabLst>
              <a:defRPr>
                <a:solidFill>
                  <a:schemeClr val="tx1"/>
                </a:solidFill>
                <a:latin typeface="+mn-lt"/>
                <a:cs typeface="Arial" panose="020B0604020202020204" pitchFamily="34" charset="0"/>
              </a:defRPr>
            </a:lvl1pPr>
            <a:lvl2pPr marL="252000" indent="0">
              <a:buNone/>
              <a:defRPr>
                <a:solidFill>
                  <a:schemeClr val="bg2"/>
                </a:solidFill>
              </a:defRPr>
            </a:lvl2pPr>
            <a:lvl3pPr marL="468000" indent="0">
              <a:buNone/>
              <a:defRPr>
                <a:solidFill>
                  <a:schemeClr val="bg2"/>
                </a:solidFill>
              </a:defRPr>
            </a:lvl3pPr>
            <a:lvl4pPr marL="0" indent="0">
              <a:buClr>
                <a:schemeClr val="accent5"/>
              </a:buClr>
              <a:buNone/>
              <a:defRPr>
                <a:solidFill>
                  <a:schemeClr val="bg2"/>
                </a:solidFill>
              </a:defRPr>
            </a:lvl4pPr>
            <a:lvl5pPr marL="0" indent="0">
              <a:buNone/>
              <a:defRPr>
                <a:solidFill>
                  <a:schemeClr val="bg2"/>
                </a:solidFill>
              </a:defRPr>
            </a:lvl5pPr>
          </a:lstStyle>
          <a:p>
            <a:pPr lvl="0"/>
            <a:r>
              <a:rPr lang="en-GB"/>
              <a:t>0000 – 0000	</a:t>
            </a:r>
            <a:r>
              <a:rPr lang="en-GB" noProof="0"/>
              <a:t>lorem ipsum son </a:t>
            </a:r>
            <a:r>
              <a:rPr lang="en-GB" noProof="0" err="1"/>
              <a:t>dolor</a:t>
            </a:r>
            <a:r>
              <a:rPr lang="en-GB" noProof="0"/>
              <a:t> nil </a:t>
            </a:r>
            <a:r>
              <a:rPr lang="en-GB" noProof="0" err="1"/>
              <a:t>satis</a:t>
            </a:r>
            <a:endParaRPr lang="en-US"/>
          </a:p>
        </p:txBody>
      </p:sp>
      <p:sp>
        <p:nvSpPr>
          <p:cNvPr id="24" name="Text Placeholder 8">
            <a:extLst>
              <a:ext uri="{FF2B5EF4-FFF2-40B4-BE49-F238E27FC236}">
                <a16:creationId xmlns:a16="http://schemas.microsoft.com/office/drawing/2014/main" id="{AF14C7C9-39B3-3DF3-2F27-27D17D28D445}"/>
              </a:ext>
            </a:extLst>
          </p:cNvPr>
          <p:cNvSpPr>
            <a:spLocks noGrp="1"/>
          </p:cNvSpPr>
          <p:nvPr>
            <p:ph type="body" sz="quarter" idx="23" hasCustomPrompt="1"/>
          </p:nvPr>
        </p:nvSpPr>
        <p:spPr>
          <a:xfrm>
            <a:off x="6498268" y="4140000"/>
            <a:ext cx="5040000" cy="391628"/>
          </a:xfrm>
        </p:spPr>
        <p:txBody>
          <a:bodyPr anchor="ctr" anchorCtr="0"/>
          <a:lstStyle>
            <a:lvl1pPr marL="0" indent="0">
              <a:buClr>
                <a:schemeClr val="bg1"/>
              </a:buClr>
              <a:buNone/>
              <a:tabLst>
                <a:tab pos="1620000" algn="l"/>
              </a:tabLst>
              <a:defRPr>
                <a:solidFill>
                  <a:schemeClr val="tx1"/>
                </a:solidFill>
                <a:latin typeface="+mn-lt"/>
                <a:cs typeface="Arial" panose="020B0604020202020204" pitchFamily="34" charset="0"/>
              </a:defRPr>
            </a:lvl1pPr>
            <a:lvl2pPr marL="252000" indent="0">
              <a:buNone/>
              <a:defRPr>
                <a:solidFill>
                  <a:schemeClr val="bg2"/>
                </a:solidFill>
              </a:defRPr>
            </a:lvl2pPr>
            <a:lvl3pPr marL="468000" indent="0">
              <a:buNone/>
              <a:defRPr>
                <a:solidFill>
                  <a:schemeClr val="bg2"/>
                </a:solidFill>
              </a:defRPr>
            </a:lvl3pPr>
            <a:lvl4pPr marL="0" indent="0">
              <a:buClr>
                <a:schemeClr val="accent5"/>
              </a:buClr>
              <a:buNone/>
              <a:defRPr>
                <a:solidFill>
                  <a:schemeClr val="bg2"/>
                </a:solidFill>
              </a:defRPr>
            </a:lvl4pPr>
            <a:lvl5pPr marL="0" indent="0">
              <a:buNone/>
              <a:defRPr>
                <a:solidFill>
                  <a:schemeClr val="bg2"/>
                </a:solidFill>
              </a:defRPr>
            </a:lvl5pPr>
          </a:lstStyle>
          <a:p>
            <a:pPr lvl="0"/>
            <a:r>
              <a:rPr lang="en-GB"/>
              <a:t>0000 – 0000	</a:t>
            </a:r>
            <a:r>
              <a:rPr lang="en-GB" noProof="0"/>
              <a:t>lorem ipsum son </a:t>
            </a:r>
            <a:r>
              <a:rPr lang="en-GB" noProof="0" err="1"/>
              <a:t>dolor</a:t>
            </a:r>
            <a:r>
              <a:rPr lang="en-GB" noProof="0"/>
              <a:t> nil </a:t>
            </a:r>
            <a:r>
              <a:rPr lang="en-GB" noProof="0" err="1"/>
              <a:t>satis</a:t>
            </a:r>
            <a:endParaRPr lang="en-US"/>
          </a:p>
        </p:txBody>
      </p:sp>
      <p:sp>
        <p:nvSpPr>
          <p:cNvPr id="25" name="Text Placeholder 8">
            <a:extLst>
              <a:ext uri="{FF2B5EF4-FFF2-40B4-BE49-F238E27FC236}">
                <a16:creationId xmlns:a16="http://schemas.microsoft.com/office/drawing/2014/main" id="{75126EAB-BEBC-4A62-E73E-89ADF71C8D94}"/>
              </a:ext>
            </a:extLst>
          </p:cNvPr>
          <p:cNvSpPr>
            <a:spLocks noGrp="1"/>
          </p:cNvSpPr>
          <p:nvPr>
            <p:ph type="body" sz="quarter" idx="24" hasCustomPrompt="1"/>
          </p:nvPr>
        </p:nvSpPr>
        <p:spPr>
          <a:xfrm>
            <a:off x="6498268" y="4860000"/>
            <a:ext cx="5040000" cy="391628"/>
          </a:xfrm>
        </p:spPr>
        <p:txBody>
          <a:bodyPr anchor="ctr" anchorCtr="0"/>
          <a:lstStyle>
            <a:lvl1pPr marL="0" indent="0">
              <a:buClr>
                <a:schemeClr val="bg1"/>
              </a:buClr>
              <a:buNone/>
              <a:tabLst>
                <a:tab pos="1620000" algn="l"/>
              </a:tabLst>
              <a:defRPr>
                <a:solidFill>
                  <a:schemeClr val="tx1"/>
                </a:solidFill>
                <a:latin typeface="+mn-lt"/>
                <a:cs typeface="Arial" panose="020B0604020202020204" pitchFamily="34" charset="0"/>
              </a:defRPr>
            </a:lvl1pPr>
            <a:lvl2pPr marL="252000" indent="0">
              <a:buNone/>
              <a:defRPr>
                <a:solidFill>
                  <a:schemeClr val="bg2"/>
                </a:solidFill>
              </a:defRPr>
            </a:lvl2pPr>
            <a:lvl3pPr marL="468000" indent="0">
              <a:buNone/>
              <a:defRPr>
                <a:solidFill>
                  <a:schemeClr val="bg2"/>
                </a:solidFill>
              </a:defRPr>
            </a:lvl3pPr>
            <a:lvl4pPr marL="0" indent="0">
              <a:buClr>
                <a:schemeClr val="accent5"/>
              </a:buClr>
              <a:buNone/>
              <a:defRPr>
                <a:solidFill>
                  <a:schemeClr val="bg2"/>
                </a:solidFill>
              </a:defRPr>
            </a:lvl4pPr>
            <a:lvl5pPr marL="0" indent="0">
              <a:buNone/>
              <a:defRPr>
                <a:solidFill>
                  <a:schemeClr val="bg2"/>
                </a:solidFill>
              </a:defRPr>
            </a:lvl5pPr>
          </a:lstStyle>
          <a:p>
            <a:pPr lvl="0"/>
            <a:r>
              <a:rPr lang="en-GB"/>
              <a:t>0000 – 0000	</a:t>
            </a:r>
            <a:r>
              <a:rPr lang="en-GB" noProof="0"/>
              <a:t>lorem ipsum son </a:t>
            </a:r>
            <a:r>
              <a:rPr lang="en-GB" noProof="0" err="1"/>
              <a:t>dolor</a:t>
            </a:r>
            <a:r>
              <a:rPr lang="en-GB" noProof="0"/>
              <a:t> nil </a:t>
            </a:r>
            <a:r>
              <a:rPr lang="en-GB" noProof="0" err="1"/>
              <a:t>satis</a:t>
            </a:r>
            <a:endParaRPr lang="en-US"/>
          </a:p>
        </p:txBody>
      </p:sp>
      <p:sp>
        <p:nvSpPr>
          <p:cNvPr id="26" name="Text Placeholder 8">
            <a:extLst>
              <a:ext uri="{FF2B5EF4-FFF2-40B4-BE49-F238E27FC236}">
                <a16:creationId xmlns:a16="http://schemas.microsoft.com/office/drawing/2014/main" id="{3D8334E0-37F4-CAFE-7821-4DA9FE5C0260}"/>
              </a:ext>
            </a:extLst>
          </p:cNvPr>
          <p:cNvSpPr>
            <a:spLocks noGrp="1"/>
          </p:cNvSpPr>
          <p:nvPr>
            <p:ph type="body" sz="quarter" idx="25" hasCustomPrompt="1"/>
          </p:nvPr>
        </p:nvSpPr>
        <p:spPr>
          <a:xfrm>
            <a:off x="6498268" y="5580000"/>
            <a:ext cx="5040000" cy="391628"/>
          </a:xfrm>
        </p:spPr>
        <p:txBody>
          <a:bodyPr anchor="ctr" anchorCtr="0"/>
          <a:lstStyle>
            <a:lvl1pPr marL="0" indent="0">
              <a:buClr>
                <a:schemeClr val="bg1"/>
              </a:buClr>
              <a:buNone/>
              <a:tabLst>
                <a:tab pos="1620000" algn="l"/>
              </a:tabLst>
              <a:defRPr>
                <a:solidFill>
                  <a:schemeClr val="tx1"/>
                </a:solidFill>
                <a:latin typeface="+mn-lt"/>
                <a:cs typeface="Arial" panose="020B0604020202020204" pitchFamily="34" charset="0"/>
              </a:defRPr>
            </a:lvl1pPr>
            <a:lvl2pPr marL="252000" indent="0">
              <a:buNone/>
              <a:defRPr>
                <a:solidFill>
                  <a:schemeClr val="bg2"/>
                </a:solidFill>
              </a:defRPr>
            </a:lvl2pPr>
            <a:lvl3pPr marL="468000" indent="0">
              <a:buNone/>
              <a:defRPr>
                <a:solidFill>
                  <a:schemeClr val="bg2"/>
                </a:solidFill>
              </a:defRPr>
            </a:lvl3pPr>
            <a:lvl4pPr marL="0" indent="0">
              <a:buClr>
                <a:schemeClr val="accent5"/>
              </a:buClr>
              <a:buNone/>
              <a:defRPr>
                <a:solidFill>
                  <a:schemeClr val="bg2"/>
                </a:solidFill>
              </a:defRPr>
            </a:lvl4pPr>
            <a:lvl5pPr marL="0" indent="0">
              <a:buNone/>
              <a:defRPr>
                <a:solidFill>
                  <a:schemeClr val="bg2"/>
                </a:solidFill>
              </a:defRPr>
            </a:lvl5pPr>
          </a:lstStyle>
          <a:p>
            <a:pPr lvl="0"/>
            <a:r>
              <a:rPr lang="en-GB"/>
              <a:t>0000 – 0000	</a:t>
            </a:r>
            <a:r>
              <a:rPr lang="en-GB" noProof="0"/>
              <a:t>lorem ipsum son </a:t>
            </a:r>
            <a:r>
              <a:rPr lang="en-GB" noProof="0" err="1"/>
              <a:t>dolor</a:t>
            </a:r>
            <a:r>
              <a:rPr lang="en-GB" noProof="0"/>
              <a:t> nil </a:t>
            </a:r>
            <a:r>
              <a:rPr lang="en-GB" noProof="0" err="1"/>
              <a:t>satis</a:t>
            </a:r>
            <a:endParaRPr lang="en-US"/>
          </a:p>
        </p:txBody>
      </p:sp>
      <p:sp>
        <p:nvSpPr>
          <p:cNvPr id="29" name="Text Placeholder 28">
            <a:extLst>
              <a:ext uri="{FF2B5EF4-FFF2-40B4-BE49-F238E27FC236}">
                <a16:creationId xmlns:a16="http://schemas.microsoft.com/office/drawing/2014/main" id="{AEE27E17-EE3E-8DE4-6602-A63C9B97946A}"/>
              </a:ext>
            </a:extLst>
          </p:cNvPr>
          <p:cNvSpPr>
            <a:spLocks noGrp="1"/>
          </p:cNvSpPr>
          <p:nvPr>
            <p:ph type="body" sz="quarter" idx="26" hasCustomPrompt="1"/>
          </p:nvPr>
        </p:nvSpPr>
        <p:spPr>
          <a:xfrm>
            <a:off x="637656" y="2526814"/>
            <a:ext cx="5075760" cy="18000"/>
          </a:xfrm>
          <a:solidFill>
            <a:schemeClr val="accent5"/>
          </a:solidFill>
        </p:spPr>
        <p:txBody>
          <a:bodyPr/>
          <a:lstStyle>
            <a:lvl1pPr marL="0" indent="0">
              <a:buNone/>
              <a:defRPr>
                <a:solidFill>
                  <a:schemeClr val="tx1"/>
                </a:solidFill>
                <a:latin typeface="+mn-lt"/>
              </a:defRPr>
            </a:lvl1pPr>
          </a:lstStyle>
          <a:p>
            <a:pPr lvl="0"/>
            <a:r>
              <a:rPr lang="en-GB"/>
              <a:t> </a:t>
            </a:r>
            <a:endParaRPr lang="en-US"/>
          </a:p>
        </p:txBody>
      </p:sp>
      <p:sp>
        <p:nvSpPr>
          <p:cNvPr id="30" name="Text Placeholder 28">
            <a:extLst>
              <a:ext uri="{FF2B5EF4-FFF2-40B4-BE49-F238E27FC236}">
                <a16:creationId xmlns:a16="http://schemas.microsoft.com/office/drawing/2014/main" id="{F658959C-6170-9EFB-867C-0B668E26F03E}"/>
              </a:ext>
            </a:extLst>
          </p:cNvPr>
          <p:cNvSpPr>
            <a:spLocks noGrp="1"/>
          </p:cNvSpPr>
          <p:nvPr>
            <p:ph type="body" sz="quarter" idx="27" hasCustomPrompt="1"/>
          </p:nvPr>
        </p:nvSpPr>
        <p:spPr>
          <a:xfrm>
            <a:off x="637656" y="3246814"/>
            <a:ext cx="5075760" cy="18000"/>
          </a:xfrm>
          <a:solidFill>
            <a:schemeClr val="accent5"/>
          </a:solidFill>
        </p:spPr>
        <p:txBody>
          <a:bodyPr/>
          <a:lstStyle>
            <a:lvl1pPr marL="0" indent="0">
              <a:buNone/>
              <a:defRPr>
                <a:solidFill>
                  <a:schemeClr val="tx1"/>
                </a:solidFill>
                <a:latin typeface="+mn-lt"/>
              </a:defRPr>
            </a:lvl1pPr>
          </a:lstStyle>
          <a:p>
            <a:pPr lvl="0"/>
            <a:r>
              <a:rPr lang="en-GB"/>
              <a:t> </a:t>
            </a:r>
            <a:endParaRPr lang="en-US"/>
          </a:p>
        </p:txBody>
      </p:sp>
      <p:sp>
        <p:nvSpPr>
          <p:cNvPr id="31" name="Text Placeholder 28">
            <a:extLst>
              <a:ext uri="{FF2B5EF4-FFF2-40B4-BE49-F238E27FC236}">
                <a16:creationId xmlns:a16="http://schemas.microsoft.com/office/drawing/2014/main" id="{B341443B-6BF9-78A2-7FBD-B05642ED187F}"/>
              </a:ext>
            </a:extLst>
          </p:cNvPr>
          <p:cNvSpPr>
            <a:spLocks noGrp="1"/>
          </p:cNvSpPr>
          <p:nvPr>
            <p:ph type="body" sz="quarter" idx="28" hasCustomPrompt="1"/>
          </p:nvPr>
        </p:nvSpPr>
        <p:spPr>
          <a:xfrm>
            <a:off x="637656" y="3966814"/>
            <a:ext cx="5075760" cy="18000"/>
          </a:xfrm>
          <a:solidFill>
            <a:schemeClr val="accent5"/>
          </a:solidFill>
        </p:spPr>
        <p:txBody>
          <a:bodyPr/>
          <a:lstStyle>
            <a:lvl1pPr marL="0" indent="0">
              <a:buNone/>
              <a:defRPr>
                <a:solidFill>
                  <a:schemeClr val="tx1"/>
                </a:solidFill>
                <a:latin typeface="+mn-lt"/>
              </a:defRPr>
            </a:lvl1pPr>
          </a:lstStyle>
          <a:p>
            <a:pPr lvl="0"/>
            <a:r>
              <a:rPr lang="en-GB"/>
              <a:t> </a:t>
            </a:r>
            <a:endParaRPr lang="en-US"/>
          </a:p>
        </p:txBody>
      </p:sp>
      <p:sp>
        <p:nvSpPr>
          <p:cNvPr id="32" name="Text Placeholder 28">
            <a:extLst>
              <a:ext uri="{FF2B5EF4-FFF2-40B4-BE49-F238E27FC236}">
                <a16:creationId xmlns:a16="http://schemas.microsoft.com/office/drawing/2014/main" id="{FBCB02E9-A680-5C99-FAF9-5ADCAB5480CB}"/>
              </a:ext>
            </a:extLst>
          </p:cNvPr>
          <p:cNvSpPr>
            <a:spLocks noGrp="1"/>
          </p:cNvSpPr>
          <p:nvPr>
            <p:ph type="body" sz="quarter" idx="29" hasCustomPrompt="1"/>
          </p:nvPr>
        </p:nvSpPr>
        <p:spPr>
          <a:xfrm>
            <a:off x="637656" y="4686814"/>
            <a:ext cx="5075760" cy="18000"/>
          </a:xfrm>
          <a:solidFill>
            <a:schemeClr val="accent5"/>
          </a:solidFill>
        </p:spPr>
        <p:txBody>
          <a:bodyPr/>
          <a:lstStyle>
            <a:lvl1pPr marL="0" indent="0">
              <a:buNone/>
              <a:defRPr>
                <a:solidFill>
                  <a:schemeClr val="tx1"/>
                </a:solidFill>
                <a:latin typeface="+mn-lt"/>
              </a:defRPr>
            </a:lvl1pPr>
          </a:lstStyle>
          <a:p>
            <a:pPr lvl="0"/>
            <a:r>
              <a:rPr lang="en-GB"/>
              <a:t> </a:t>
            </a:r>
            <a:endParaRPr lang="en-US"/>
          </a:p>
        </p:txBody>
      </p:sp>
      <p:sp>
        <p:nvSpPr>
          <p:cNvPr id="33" name="Text Placeholder 28">
            <a:extLst>
              <a:ext uri="{FF2B5EF4-FFF2-40B4-BE49-F238E27FC236}">
                <a16:creationId xmlns:a16="http://schemas.microsoft.com/office/drawing/2014/main" id="{C9513DA3-D3AB-D041-811C-63134623AB96}"/>
              </a:ext>
            </a:extLst>
          </p:cNvPr>
          <p:cNvSpPr>
            <a:spLocks noGrp="1"/>
          </p:cNvSpPr>
          <p:nvPr>
            <p:ph type="body" sz="quarter" idx="30" hasCustomPrompt="1"/>
          </p:nvPr>
        </p:nvSpPr>
        <p:spPr>
          <a:xfrm>
            <a:off x="637656" y="5406814"/>
            <a:ext cx="5075760" cy="18000"/>
          </a:xfrm>
          <a:solidFill>
            <a:schemeClr val="accent5"/>
          </a:solidFill>
        </p:spPr>
        <p:txBody>
          <a:bodyPr/>
          <a:lstStyle>
            <a:lvl1pPr marL="0" indent="0">
              <a:buNone/>
              <a:defRPr>
                <a:solidFill>
                  <a:schemeClr val="tx1"/>
                </a:solidFill>
                <a:latin typeface="+mn-lt"/>
              </a:defRPr>
            </a:lvl1pPr>
          </a:lstStyle>
          <a:p>
            <a:pPr lvl="0"/>
            <a:r>
              <a:rPr lang="en-GB"/>
              <a:t> </a:t>
            </a:r>
            <a:endParaRPr lang="en-US"/>
          </a:p>
        </p:txBody>
      </p:sp>
      <p:sp>
        <p:nvSpPr>
          <p:cNvPr id="34" name="Text Placeholder 28">
            <a:extLst>
              <a:ext uri="{FF2B5EF4-FFF2-40B4-BE49-F238E27FC236}">
                <a16:creationId xmlns:a16="http://schemas.microsoft.com/office/drawing/2014/main" id="{D435EDBD-2954-E29C-01B8-7858D76DA11E}"/>
              </a:ext>
            </a:extLst>
          </p:cNvPr>
          <p:cNvSpPr>
            <a:spLocks noGrp="1"/>
          </p:cNvSpPr>
          <p:nvPr>
            <p:ph type="body" sz="quarter" idx="31" hasCustomPrompt="1"/>
          </p:nvPr>
        </p:nvSpPr>
        <p:spPr>
          <a:xfrm>
            <a:off x="6498268" y="2526814"/>
            <a:ext cx="5075760" cy="18000"/>
          </a:xfrm>
          <a:solidFill>
            <a:schemeClr val="accent5"/>
          </a:solidFill>
        </p:spPr>
        <p:txBody>
          <a:bodyPr/>
          <a:lstStyle>
            <a:lvl1pPr marL="0" indent="0">
              <a:buNone/>
              <a:defRPr>
                <a:solidFill>
                  <a:schemeClr val="tx1"/>
                </a:solidFill>
                <a:latin typeface="+mn-lt"/>
              </a:defRPr>
            </a:lvl1pPr>
          </a:lstStyle>
          <a:p>
            <a:pPr lvl="0"/>
            <a:r>
              <a:rPr lang="en-GB"/>
              <a:t> </a:t>
            </a:r>
            <a:endParaRPr lang="en-US"/>
          </a:p>
        </p:txBody>
      </p:sp>
      <p:sp>
        <p:nvSpPr>
          <p:cNvPr id="35" name="Text Placeholder 28">
            <a:extLst>
              <a:ext uri="{FF2B5EF4-FFF2-40B4-BE49-F238E27FC236}">
                <a16:creationId xmlns:a16="http://schemas.microsoft.com/office/drawing/2014/main" id="{71424024-70A0-4BBC-A405-BFAB77038032}"/>
              </a:ext>
            </a:extLst>
          </p:cNvPr>
          <p:cNvSpPr>
            <a:spLocks noGrp="1"/>
          </p:cNvSpPr>
          <p:nvPr>
            <p:ph type="body" sz="quarter" idx="32" hasCustomPrompt="1"/>
          </p:nvPr>
        </p:nvSpPr>
        <p:spPr>
          <a:xfrm>
            <a:off x="6498268" y="3246814"/>
            <a:ext cx="5075760" cy="18000"/>
          </a:xfrm>
          <a:solidFill>
            <a:schemeClr val="accent5"/>
          </a:solidFill>
        </p:spPr>
        <p:txBody>
          <a:bodyPr/>
          <a:lstStyle>
            <a:lvl1pPr marL="0" indent="0">
              <a:buNone/>
              <a:defRPr>
                <a:solidFill>
                  <a:schemeClr val="tx1"/>
                </a:solidFill>
                <a:latin typeface="+mn-lt"/>
              </a:defRPr>
            </a:lvl1pPr>
          </a:lstStyle>
          <a:p>
            <a:pPr lvl="0"/>
            <a:r>
              <a:rPr lang="en-GB"/>
              <a:t> </a:t>
            </a:r>
            <a:endParaRPr lang="en-US"/>
          </a:p>
        </p:txBody>
      </p:sp>
      <p:sp>
        <p:nvSpPr>
          <p:cNvPr id="36" name="Text Placeholder 28">
            <a:extLst>
              <a:ext uri="{FF2B5EF4-FFF2-40B4-BE49-F238E27FC236}">
                <a16:creationId xmlns:a16="http://schemas.microsoft.com/office/drawing/2014/main" id="{146D85EE-E4D9-9DA5-22AD-404B85FE2BA1}"/>
              </a:ext>
            </a:extLst>
          </p:cNvPr>
          <p:cNvSpPr>
            <a:spLocks noGrp="1"/>
          </p:cNvSpPr>
          <p:nvPr>
            <p:ph type="body" sz="quarter" idx="33" hasCustomPrompt="1"/>
          </p:nvPr>
        </p:nvSpPr>
        <p:spPr>
          <a:xfrm>
            <a:off x="6498268" y="3966814"/>
            <a:ext cx="5075760" cy="18000"/>
          </a:xfrm>
          <a:solidFill>
            <a:schemeClr val="accent5"/>
          </a:solidFill>
        </p:spPr>
        <p:txBody>
          <a:bodyPr/>
          <a:lstStyle>
            <a:lvl1pPr marL="0" indent="0">
              <a:buNone/>
              <a:defRPr>
                <a:solidFill>
                  <a:schemeClr val="tx1"/>
                </a:solidFill>
                <a:latin typeface="+mn-lt"/>
              </a:defRPr>
            </a:lvl1pPr>
          </a:lstStyle>
          <a:p>
            <a:pPr lvl="0"/>
            <a:r>
              <a:rPr lang="en-GB"/>
              <a:t> </a:t>
            </a:r>
            <a:endParaRPr lang="en-US"/>
          </a:p>
        </p:txBody>
      </p:sp>
      <p:sp>
        <p:nvSpPr>
          <p:cNvPr id="37" name="Text Placeholder 28">
            <a:extLst>
              <a:ext uri="{FF2B5EF4-FFF2-40B4-BE49-F238E27FC236}">
                <a16:creationId xmlns:a16="http://schemas.microsoft.com/office/drawing/2014/main" id="{E934E6C4-144E-834E-8775-1113E992B36B}"/>
              </a:ext>
            </a:extLst>
          </p:cNvPr>
          <p:cNvSpPr>
            <a:spLocks noGrp="1"/>
          </p:cNvSpPr>
          <p:nvPr>
            <p:ph type="body" sz="quarter" idx="34" hasCustomPrompt="1"/>
          </p:nvPr>
        </p:nvSpPr>
        <p:spPr>
          <a:xfrm>
            <a:off x="6498268" y="4686814"/>
            <a:ext cx="5075760" cy="18000"/>
          </a:xfrm>
          <a:solidFill>
            <a:schemeClr val="accent5"/>
          </a:solidFill>
        </p:spPr>
        <p:txBody>
          <a:bodyPr/>
          <a:lstStyle>
            <a:lvl1pPr marL="0" indent="0">
              <a:buNone/>
              <a:defRPr>
                <a:solidFill>
                  <a:schemeClr val="tx1"/>
                </a:solidFill>
                <a:latin typeface="+mn-lt"/>
              </a:defRPr>
            </a:lvl1pPr>
          </a:lstStyle>
          <a:p>
            <a:pPr lvl="0"/>
            <a:r>
              <a:rPr lang="en-GB"/>
              <a:t> </a:t>
            </a:r>
            <a:endParaRPr lang="en-US"/>
          </a:p>
        </p:txBody>
      </p:sp>
      <p:sp>
        <p:nvSpPr>
          <p:cNvPr id="38" name="Text Placeholder 28">
            <a:extLst>
              <a:ext uri="{FF2B5EF4-FFF2-40B4-BE49-F238E27FC236}">
                <a16:creationId xmlns:a16="http://schemas.microsoft.com/office/drawing/2014/main" id="{39BA6770-B315-0AEB-4D0E-60E670D4702A}"/>
              </a:ext>
            </a:extLst>
          </p:cNvPr>
          <p:cNvSpPr>
            <a:spLocks noGrp="1"/>
          </p:cNvSpPr>
          <p:nvPr>
            <p:ph type="body" sz="quarter" idx="35" hasCustomPrompt="1"/>
          </p:nvPr>
        </p:nvSpPr>
        <p:spPr>
          <a:xfrm>
            <a:off x="6498268" y="5406814"/>
            <a:ext cx="5075760" cy="18000"/>
          </a:xfrm>
          <a:solidFill>
            <a:schemeClr val="accent5"/>
          </a:solidFill>
        </p:spPr>
        <p:txBody>
          <a:bodyPr/>
          <a:lstStyle>
            <a:lvl1pPr marL="0" indent="0">
              <a:buNone/>
              <a:defRPr>
                <a:solidFill>
                  <a:schemeClr val="tx1"/>
                </a:solidFill>
                <a:latin typeface="+mn-lt"/>
              </a:defRPr>
            </a:lvl1pPr>
          </a:lstStyle>
          <a:p>
            <a:pPr lvl="0"/>
            <a:r>
              <a:rPr lang="en-GB"/>
              <a:t> </a:t>
            </a:r>
            <a:endParaRPr lang="en-US"/>
          </a:p>
        </p:txBody>
      </p:sp>
      <p:pic>
        <p:nvPicPr>
          <p:cNvPr id="3" name="Picture 2" descr="Icon&#10;&#10;Description automatically generated">
            <a:extLst>
              <a:ext uri="{FF2B5EF4-FFF2-40B4-BE49-F238E27FC236}">
                <a16:creationId xmlns:a16="http://schemas.microsoft.com/office/drawing/2014/main" id="{21AF218F-FD5E-2B25-A957-6680675DBF0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258327" y="386377"/>
            <a:ext cx="294661" cy="294661"/>
          </a:xfrm>
          <a:prstGeom prst="rect">
            <a:avLst/>
          </a:prstGeom>
        </p:spPr>
      </p:pic>
      <p:sp>
        <p:nvSpPr>
          <p:cNvPr id="11" name="TextBox 10">
            <a:extLst>
              <a:ext uri="{FF2B5EF4-FFF2-40B4-BE49-F238E27FC236}">
                <a16:creationId xmlns:a16="http://schemas.microsoft.com/office/drawing/2014/main" id="{4A2E737E-91A8-78AF-884F-DA2944DBEE7C}"/>
              </a:ext>
            </a:extLst>
          </p:cNvPr>
          <p:cNvSpPr txBox="1"/>
          <p:nvPr userDrawn="1"/>
        </p:nvSpPr>
        <p:spPr>
          <a:xfrm>
            <a:off x="11374074" y="6482272"/>
            <a:ext cx="711200" cy="276999"/>
          </a:xfrm>
          <a:prstGeom prst="rect">
            <a:avLst/>
          </a:prstGeom>
          <a:noFill/>
        </p:spPr>
        <p:txBody>
          <a:bodyPr wrap="square">
            <a:spAutoFit/>
          </a:bodyPr>
          <a:lstStyle/>
          <a:p>
            <a:pPr algn="r"/>
            <a:fld id="{3BDE516C-3F92-4BBF-8982-23C2FBFA20B2}" type="slidenum">
              <a:rPr lang="en-GB" sz="1200" b="0" i="0" kern="1200" smtClean="0">
                <a:solidFill>
                  <a:schemeClr val="tx1"/>
                </a:solidFill>
                <a:latin typeface="Impact" panose="020B0806030902050204" pitchFamily="34" charset="0"/>
                <a:ea typeface="Akkurat LL Light" panose="020B0404020101010102" pitchFamily="34" charset="-126"/>
                <a:cs typeface="Akkurat LL Light" panose="020B0404020101010102" pitchFamily="34" charset="-126"/>
              </a:rPr>
              <a:pPr algn="r"/>
              <a:t>‹#›</a:t>
            </a:fld>
            <a:endParaRPr lang="en-US" sz="1200"/>
          </a:p>
        </p:txBody>
      </p:sp>
      <p:cxnSp>
        <p:nvCxnSpPr>
          <p:cNvPr id="12" name="Straight Connector 11">
            <a:extLst>
              <a:ext uri="{FF2B5EF4-FFF2-40B4-BE49-F238E27FC236}">
                <a16:creationId xmlns:a16="http://schemas.microsoft.com/office/drawing/2014/main" id="{BD5C95CA-858D-3007-EFC3-F2C6624D69E7}"/>
              </a:ext>
            </a:extLst>
          </p:cNvPr>
          <p:cNvCxnSpPr/>
          <p:nvPr userDrawn="1"/>
        </p:nvCxnSpPr>
        <p:spPr>
          <a:xfrm flipH="1">
            <a:off x="11567337" y="6611667"/>
            <a:ext cx="164804" cy="0"/>
          </a:xfrm>
          <a:prstGeom prst="line">
            <a:avLst/>
          </a:prstGeom>
          <a:ln w="63500" cap="rnd">
            <a:solidFill>
              <a:srgbClr val="006E51"/>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96878638"/>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Only - Light / Single Column">
    <p:bg>
      <p:bgPr>
        <a:solidFill>
          <a:schemeClr val="bg1"/>
        </a:solidFill>
        <a:effectLst/>
      </p:bgPr>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6C6FFA94-4BEE-8EEE-C0F4-09D87008AF70}"/>
              </a:ext>
            </a:extLst>
          </p:cNvPr>
          <p:cNvSpPr>
            <a:spLocks noGrp="1"/>
          </p:cNvSpPr>
          <p:nvPr>
            <p:ph type="title" hasCustomPrompt="1"/>
          </p:nvPr>
        </p:nvSpPr>
        <p:spPr>
          <a:xfrm>
            <a:off x="646113" y="360000"/>
            <a:ext cx="9940188" cy="1412694"/>
          </a:xfrm>
        </p:spPr>
        <p:txBody>
          <a:bodyPr wrap="square" anchor="t" anchorCtr="0">
            <a:spAutoFit/>
          </a:bodyPr>
          <a:lstStyle>
            <a:lvl1pPr>
              <a:lnSpc>
                <a:spcPct val="85000"/>
              </a:lnSpc>
              <a:defRPr sz="5400" b="0" baseline="0">
                <a:solidFill>
                  <a:schemeClr val="tx1"/>
                </a:solidFill>
              </a:defRPr>
            </a:lvl1pPr>
          </a:lstStyle>
          <a:p>
            <a:r>
              <a:rPr lang="en-GB"/>
              <a:t>Please insert title of this slide here over two lines if you need</a:t>
            </a:r>
            <a:endParaRPr lang="en-US"/>
          </a:p>
        </p:txBody>
      </p:sp>
      <p:sp>
        <p:nvSpPr>
          <p:cNvPr id="9" name="Text Placeholder 8">
            <a:extLst>
              <a:ext uri="{FF2B5EF4-FFF2-40B4-BE49-F238E27FC236}">
                <a16:creationId xmlns:a16="http://schemas.microsoft.com/office/drawing/2014/main" id="{C129ACDD-633F-B2C0-2DAA-D9C57352923D}"/>
              </a:ext>
            </a:extLst>
          </p:cNvPr>
          <p:cNvSpPr>
            <a:spLocks noGrp="1"/>
          </p:cNvSpPr>
          <p:nvPr>
            <p:ph type="body" sz="quarter" idx="13" hasCustomPrompt="1"/>
          </p:nvPr>
        </p:nvSpPr>
        <p:spPr>
          <a:xfrm>
            <a:off x="646113" y="2832100"/>
            <a:ext cx="9940188" cy="3657600"/>
          </a:xfrm>
        </p:spPr>
        <p:txBody>
          <a:bodyPr/>
          <a:lstStyle>
            <a:lvl1pPr>
              <a:defRPr/>
            </a:lvl1pPr>
          </a:lstStyle>
          <a:p>
            <a:pPr lvl="0"/>
            <a:r>
              <a:rPr lang="en-GB"/>
              <a:t>Here you have a list of items and some text. But remember not to overload your slides with content. Your audience will listen to you or read the content, but won’t do both.</a:t>
            </a:r>
          </a:p>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3" name="Rectangle 2">
            <a:extLst>
              <a:ext uri="{FF2B5EF4-FFF2-40B4-BE49-F238E27FC236}">
                <a16:creationId xmlns:a16="http://schemas.microsoft.com/office/drawing/2014/main" id="{578950F3-DE45-6BC0-F635-21C29B8F7305}"/>
              </a:ext>
            </a:extLst>
          </p:cNvPr>
          <p:cNvSpPr/>
          <p:nvPr userDrawn="1"/>
        </p:nvSpPr>
        <p:spPr>
          <a:xfrm>
            <a:off x="0" y="0"/>
            <a:ext cx="143775"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kkurat LL Light" panose="020B0404020101010102" pitchFamily="34" charset="-126"/>
              <a:ea typeface="+mn-ea"/>
              <a:cs typeface="+mn-cs"/>
            </a:endParaRPr>
          </a:p>
        </p:txBody>
      </p:sp>
      <p:sp>
        <p:nvSpPr>
          <p:cNvPr id="5" name="Subhead">
            <a:extLst>
              <a:ext uri="{FF2B5EF4-FFF2-40B4-BE49-F238E27FC236}">
                <a16:creationId xmlns:a16="http://schemas.microsoft.com/office/drawing/2014/main" id="{6DB45558-FB55-F395-0580-F0BD5C6F312A}"/>
              </a:ext>
            </a:extLst>
          </p:cNvPr>
          <p:cNvSpPr>
            <a:spLocks noGrp="1"/>
          </p:cNvSpPr>
          <p:nvPr>
            <p:ph type="body" sz="quarter" idx="14" hasCustomPrompt="1"/>
          </p:nvPr>
        </p:nvSpPr>
        <p:spPr>
          <a:xfrm>
            <a:off x="646113" y="1894372"/>
            <a:ext cx="5620229" cy="391628"/>
          </a:xfrm>
          <a:solidFill>
            <a:schemeClr val="accent1"/>
          </a:solidFill>
        </p:spPr>
        <p:txBody>
          <a:bodyPr wrap="none" lIns="108000" tIns="72000" rIns="108000" bIns="72000" anchor="ctr" anchorCtr="0">
            <a:spAutoFit/>
          </a:bodyPr>
          <a:lstStyle>
            <a:lvl1pPr marL="0" inden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stStyle>
          <a:p>
            <a:pPr lvl="0"/>
            <a:r>
              <a:rPr lang="en-GB" noProof="0"/>
              <a:t>Place to insert a relevant subheading title within this box</a:t>
            </a:r>
          </a:p>
        </p:txBody>
      </p:sp>
      <p:pic>
        <p:nvPicPr>
          <p:cNvPr id="4" name="Picture 3" descr="Icon&#10;&#10;Description automatically generated">
            <a:extLst>
              <a:ext uri="{FF2B5EF4-FFF2-40B4-BE49-F238E27FC236}">
                <a16:creationId xmlns:a16="http://schemas.microsoft.com/office/drawing/2014/main" id="{97396DB5-4A88-B5CD-65BB-423C622A1C0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258327" y="386377"/>
            <a:ext cx="294661" cy="294661"/>
          </a:xfrm>
          <a:prstGeom prst="rect">
            <a:avLst/>
          </a:prstGeom>
        </p:spPr>
      </p:pic>
      <p:sp>
        <p:nvSpPr>
          <p:cNvPr id="13" name="TextBox 12">
            <a:extLst>
              <a:ext uri="{FF2B5EF4-FFF2-40B4-BE49-F238E27FC236}">
                <a16:creationId xmlns:a16="http://schemas.microsoft.com/office/drawing/2014/main" id="{938FE9E0-8162-EEA0-1CF9-B14D02AA92FD}"/>
              </a:ext>
            </a:extLst>
          </p:cNvPr>
          <p:cNvSpPr txBox="1"/>
          <p:nvPr userDrawn="1"/>
        </p:nvSpPr>
        <p:spPr>
          <a:xfrm>
            <a:off x="11374074" y="6482272"/>
            <a:ext cx="711200" cy="276999"/>
          </a:xfrm>
          <a:prstGeom prst="rect">
            <a:avLst/>
          </a:prstGeom>
          <a:noFill/>
        </p:spPr>
        <p:txBody>
          <a:bodyPr wrap="square">
            <a:spAutoFit/>
          </a:bodyPr>
          <a:lstStyle/>
          <a:p>
            <a:pPr algn="r"/>
            <a:fld id="{3BDE516C-3F92-4BBF-8982-23C2FBFA20B2}" type="slidenum">
              <a:rPr lang="en-GB" sz="1200" b="0" i="0" kern="1200" smtClean="0">
                <a:solidFill>
                  <a:schemeClr val="tx1"/>
                </a:solidFill>
                <a:latin typeface="Impact" panose="020B0806030902050204" pitchFamily="34" charset="0"/>
                <a:ea typeface="Akkurat LL Light" panose="020B0404020101010102" pitchFamily="34" charset="-126"/>
                <a:cs typeface="Akkurat LL Light" panose="020B0404020101010102" pitchFamily="34" charset="-126"/>
              </a:rPr>
              <a:pPr algn="r"/>
              <a:t>‹#›</a:t>
            </a:fld>
            <a:endParaRPr lang="en-US" sz="1200"/>
          </a:p>
        </p:txBody>
      </p:sp>
      <p:cxnSp>
        <p:nvCxnSpPr>
          <p:cNvPr id="14" name="Straight Connector 13">
            <a:extLst>
              <a:ext uri="{FF2B5EF4-FFF2-40B4-BE49-F238E27FC236}">
                <a16:creationId xmlns:a16="http://schemas.microsoft.com/office/drawing/2014/main" id="{4CF3EB10-DAD4-B459-424C-5C04307D2AEC}"/>
              </a:ext>
            </a:extLst>
          </p:cNvPr>
          <p:cNvCxnSpPr/>
          <p:nvPr userDrawn="1"/>
        </p:nvCxnSpPr>
        <p:spPr>
          <a:xfrm flipH="1">
            <a:off x="11567337" y="6611667"/>
            <a:ext cx="164804" cy="0"/>
          </a:xfrm>
          <a:prstGeom prst="line">
            <a:avLst/>
          </a:prstGeom>
          <a:ln w="63500" cap="rnd">
            <a:solidFill>
              <a:srgbClr val="006E51"/>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25095302"/>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slideLayout" Target="../slideLayouts/slideLayout36.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5" Type="http://schemas.openxmlformats.org/officeDocument/2006/relationships/theme" Target="../theme/theme2.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slideLayout" Target="../slideLayouts/slideLayout3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9EE1974-1692-4EE0-9D01-5D1DECE5254D}"/>
              </a:ext>
            </a:extLst>
          </p:cNvPr>
          <p:cNvSpPr>
            <a:spLocks noGrp="1"/>
          </p:cNvSpPr>
          <p:nvPr>
            <p:ph type="title"/>
          </p:nvPr>
        </p:nvSpPr>
        <p:spPr>
          <a:xfrm>
            <a:off x="1141413" y="936000"/>
            <a:ext cx="10404475" cy="1053137"/>
          </a:xfrm>
          <a:prstGeom prst="rect">
            <a:avLst/>
          </a:prstGeom>
        </p:spPr>
        <p:txBody>
          <a:bodyPr vert="horz" wrap="square" lIns="0" tIns="0" rIns="0" bIns="0" rtlCol="0" anchor="t">
            <a:noAutofit/>
          </a:bodyPr>
          <a:lstStyle/>
          <a:p>
            <a:r>
              <a:rPr lang="en-GB" noProof="0"/>
              <a:t>INSERT TITLE HERE</a:t>
            </a:r>
          </a:p>
        </p:txBody>
      </p:sp>
      <p:sp>
        <p:nvSpPr>
          <p:cNvPr id="3" name="Text Placeholder 2">
            <a:extLst>
              <a:ext uri="{FF2B5EF4-FFF2-40B4-BE49-F238E27FC236}">
                <a16:creationId xmlns:a16="http://schemas.microsoft.com/office/drawing/2014/main" id="{B0F6B0B3-5848-42F6-B2F6-6CFAFFE49883}"/>
              </a:ext>
            </a:extLst>
          </p:cNvPr>
          <p:cNvSpPr>
            <a:spLocks noGrp="1"/>
          </p:cNvSpPr>
          <p:nvPr>
            <p:ph type="body" idx="1"/>
          </p:nvPr>
        </p:nvSpPr>
        <p:spPr>
          <a:xfrm>
            <a:off x="1141413" y="1989137"/>
            <a:ext cx="10404475" cy="4211638"/>
          </a:xfrm>
          <a:prstGeom prst="rect">
            <a:avLst/>
          </a:prstGeom>
        </p:spPr>
        <p:txBody>
          <a:bodyPr vert="horz" lIns="0" tIns="0" rIns="0" bIns="0" rtlCol="0" anchor="t">
            <a:noAutofit/>
          </a:bodyPr>
          <a:lstStyle/>
          <a:p>
            <a:pPr lvl="0"/>
            <a:r>
              <a:rPr lang="en-GB" noProof="0"/>
              <a:t>Insert text here</a:t>
            </a:r>
          </a:p>
          <a:p>
            <a:pPr lvl="1"/>
            <a:r>
              <a:rPr lang="en-GB" noProof="0"/>
              <a:t>Second level</a:t>
            </a:r>
          </a:p>
          <a:p>
            <a:pPr lvl="2"/>
            <a:r>
              <a:rPr lang="en-GB" noProof="0"/>
              <a:t>Third level</a:t>
            </a:r>
          </a:p>
          <a:p>
            <a:pPr lvl="3"/>
            <a:r>
              <a:rPr lang="en-GB" noProof="0"/>
              <a:t>Fourth level</a:t>
            </a:r>
          </a:p>
          <a:p>
            <a:pPr lvl="4"/>
            <a:r>
              <a:rPr lang="en-GB" noProof="0"/>
              <a:t>Fifth level</a:t>
            </a:r>
          </a:p>
        </p:txBody>
      </p:sp>
    </p:spTree>
    <p:extLst>
      <p:ext uri="{BB962C8B-B14F-4D97-AF65-F5344CB8AC3E}">
        <p14:creationId xmlns:p14="http://schemas.microsoft.com/office/powerpoint/2010/main" val="3035887270"/>
      </p:ext>
    </p:extLst>
  </p:cSld>
  <p:clrMap bg1="lt1" tx1="dk1" bg2="lt2" tx2="dk2" accent1="accent1" accent2="accent2" accent3="accent3" accent4="accent4" accent5="accent5" accent6="accent6" hlink="hlink" folHlink="folHlink"/>
  <p:sldLayoutIdLst>
    <p:sldLayoutId id="2147483768" r:id="rId1"/>
    <p:sldLayoutId id="2147483824" r:id="rId2"/>
    <p:sldLayoutId id="2147483770" r:id="rId3"/>
    <p:sldLayoutId id="2147483819" r:id="rId4"/>
    <p:sldLayoutId id="2147483820" r:id="rId5"/>
    <p:sldLayoutId id="2147483781" r:id="rId6"/>
    <p:sldLayoutId id="2147483780" r:id="rId7"/>
    <p:sldLayoutId id="2147483814" r:id="rId8"/>
    <p:sldLayoutId id="2147483771" r:id="rId9"/>
    <p:sldLayoutId id="2147483822" r:id="rId10"/>
    <p:sldLayoutId id="2147483772" r:id="rId11"/>
    <p:sldLayoutId id="2147483773" r:id="rId12"/>
    <p:sldLayoutId id="2147483808" r:id="rId13"/>
    <p:sldLayoutId id="2147483823" r:id="rId14"/>
    <p:sldLayoutId id="2147483810" r:id="rId15"/>
    <p:sldLayoutId id="2147483784" r:id="rId16"/>
    <p:sldLayoutId id="2147483794" r:id="rId17"/>
    <p:sldLayoutId id="2147483802" r:id="rId18"/>
    <p:sldLayoutId id="2147483803" r:id="rId19"/>
    <p:sldLayoutId id="2147483805" r:id="rId20"/>
    <p:sldLayoutId id="2147483861" r:id="rId21"/>
    <p:sldLayoutId id="2147483862" r:id="rId22"/>
    <p:sldLayoutId id="2147483863" r:id="rId23"/>
  </p:sldLayoutIdLst>
  <p:transition>
    <p:fade/>
  </p:transition>
  <p:hf hdr="0"/>
  <p:txStyles>
    <p:titleStyle>
      <a:lvl1pPr algn="l" defTabSz="914400" rtl="0" eaLnBrk="1" latinLnBrk="0" hangingPunct="1">
        <a:lnSpc>
          <a:spcPct val="100000"/>
        </a:lnSpc>
        <a:spcBef>
          <a:spcPct val="0"/>
        </a:spcBef>
        <a:buNone/>
        <a:defRPr sz="5500" kern="2000" cap="all" spc="100" baseline="0">
          <a:solidFill>
            <a:schemeClr val="tx2"/>
          </a:solidFill>
          <a:latin typeface="Impact" panose="020B0806030902050204" pitchFamily="34" charset="0"/>
          <a:ea typeface="+mj-ea"/>
          <a:cs typeface="+mj-cs"/>
        </a:defRPr>
      </a:lvl1pPr>
    </p:titleStyle>
    <p:bodyStyle>
      <a:lvl1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Akkurat LL" panose="020B0504020101010102" pitchFamily="34" charset="-126"/>
          <a:cs typeface="Akkurat LL" panose="020B0504020101010102" pitchFamily="34" charset="-126"/>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407" userDrawn="1">
          <p15:clr>
            <a:srgbClr val="F26B43"/>
          </p15:clr>
        </p15:guide>
        <p15:guide id="4" pos="7273" userDrawn="1">
          <p15:clr>
            <a:srgbClr val="F26B43"/>
          </p15:clr>
        </p15:guide>
        <p15:guide id="6" orient="horz" pos="232" userDrawn="1">
          <p15:clr>
            <a:srgbClr val="F26B43"/>
          </p15:clr>
        </p15:guide>
        <p15:guide id="7" orient="horz" pos="4088"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9EE1974-1692-4EE0-9D01-5D1DECE5254D}"/>
              </a:ext>
            </a:extLst>
          </p:cNvPr>
          <p:cNvSpPr>
            <a:spLocks noGrp="1"/>
          </p:cNvSpPr>
          <p:nvPr>
            <p:ph type="title"/>
          </p:nvPr>
        </p:nvSpPr>
        <p:spPr>
          <a:xfrm>
            <a:off x="1141413" y="936000"/>
            <a:ext cx="10404475" cy="1053137"/>
          </a:xfrm>
          <a:prstGeom prst="rect">
            <a:avLst/>
          </a:prstGeom>
        </p:spPr>
        <p:txBody>
          <a:bodyPr vert="horz" wrap="square" lIns="0" tIns="0" rIns="0" bIns="0" rtlCol="0" anchor="t">
            <a:noAutofit/>
          </a:bodyPr>
          <a:lstStyle/>
          <a:p>
            <a:r>
              <a:rPr lang="en-GB" noProof="0"/>
              <a:t>INSERT TITLE HERE</a:t>
            </a:r>
          </a:p>
        </p:txBody>
      </p:sp>
      <p:sp>
        <p:nvSpPr>
          <p:cNvPr id="3" name="Text Placeholder 2">
            <a:extLst>
              <a:ext uri="{FF2B5EF4-FFF2-40B4-BE49-F238E27FC236}">
                <a16:creationId xmlns:a16="http://schemas.microsoft.com/office/drawing/2014/main" id="{B0F6B0B3-5848-42F6-B2F6-6CFAFFE49883}"/>
              </a:ext>
            </a:extLst>
          </p:cNvPr>
          <p:cNvSpPr>
            <a:spLocks noGrp="1"/>
          </p:cNvSpPr>
          <p:nvPr>
            <p:ph type="body" idx="1"/>
          </p:nvPr>
        </p:nvSpPr>
        <p:spPr>
          <a:xfrm>
            <a:off x="1141413" y="1989137"/>
            <a:ext cx="10404475" cy="4211638"/>
          </a:xfrm>
          <a:prstGeom prst="rect">
            <a:avLst/>
          </a:prstGeom>
        </p:spPr>
        <p:txBody>
          <a:bodyPr vert="horz" lIns="0" tIns="0" rIns="0" bIns="0" rtlCol="0" anchor="t">
            <a:noAutofit/>
          </a:bodyPr>
          <a:lstStyle/>
          <a:p>
            <a:pPr lvl="0"/>
            <a:r>
              <a:rPr lang="en-GB" noProof="0"/>
              <a:t>Insert text here</a:t>
            </a:r>
          </a:p>
          <a:p>
            <a:pPr lvl="1"/>
            <a:r>
              <a:rPr lang="en-GB" noProof="0"/>
              <a:t>Second level</a:t>
            </a:r>
          </a:p>
          <a:p>
            <a:pPr lvl="2"/>
            <a:r>
              <a:rPr lang="en-GB" noProof="0"/>
              <a:t>Third level</a:t>
            </a:r>
          </a:p>
          <a:p>
            <a:pPr lvl="3"/>
            <a:r>
              <a:rPr lang="en-GB" noProof="0"/>
              <a:t>Fourth level</a:t>
            </a:r>
          </a:p>
          <a:p>
            <a:pPr lvl="4"/>
            <a:r>
              <a:rPr lang="en-GB" noProof="0"/>
              <a:t>Fifth level</a:t>
            </a:r>
          </a:p>
        </p:txBody>
      </p:sp>
    </p:spTree>
    <p:extLst>
      <p:ext uri="{BB962C8B-B14F-4D97-AF65-F5344CB8AC3E}">
        <p14:creationId xmlns:p14="http://schemas.microsoft.com/office/powerpoint/2010/main" val="2715162464"/>
      </p:ext>
    </p:extLst>
  </p:cSld>
  <p:clrMap bg1="lt1" tx1="dk1" bg2="lt2" tx2="dk2" accent1="accent1" accent2="accent2" accent3="accent3" accent4="accent4" accent5="accent5" accent6="accent6" hlink="hlink" folHlink="folHlink"/>
  <p:sldLayoutIdLst>
    <p:sldLayoutId id="2147483789" r:id="rId1"/>
    <p:sldLayoutId id="2147483821" r:id="rId2"/>
    <p:sldLayoutId id="2147483846" r:id="rId3"/>
    <p:sldLayoutId id="2147483848" r:id="rId4"/>
    <p:sldLayoutId id="2147483849" r:id="rId5"/>
    <p:sldLayoutId id="2147483850" r:id="rId6"/>
    <p:sldLayoutId id="2147483851" r:id="rId7"/>
    <p:sldLayoutId id="2147483856" r:id="rId8"/>
    <p:sldLayoutId id="2147483852" r:id="rId9"/>
    <p:sldLayoutId id="2147483853" r:id="rId10"/>
    <p:sldLayoutId id="2147483854" r:id="rId11"/>
    <p:sldLayoutId id="2147483855" r:id="rId12"/>
    <p:sldLayoutId id="2147483857" r:id="rId13"/>
    <p:sldLayoutId id="2147483859" r:id="rId14"/>
  </p:sldLayoutIdLst>
  <p:transition>
    <p:fade/>
  </p:transition>
  <p:hf hdr="0"/>
  <p:txStyles>
    <p:titleStyle>
      <a:lvl1pPr algn="l" defTabSz="914400" rtl="0" eaLnBrk="1" latinLnBrk="0" hangingPunct="1">
        <a:lnSpc>
          <a:spcPct val="100000"/>
        </a:lnSpc>
        <a:spcBef>
          <a:spcPct val="0"/>
        </a:spcBef>
        <a:buNone/>
        <a:defRPr sz="5500" kern="2000" cap="all" spc="100" baseline="0">
          <a:solidFill>
            <a:schemeClr val="tx2"/>
          </a:solidFill>
          <a:latin typeface="Impact" panose="020B0806030902050204" pitchFamily="34" charset="0"/>
          <a:ea typeface="+mj-ea"/>
          <a:cs typeface="+mj-cs"/>
        </a:defRPr>
      </a:lvl1pPr>
    </p:titleStyle>
    <p:bodyStyle>
      <a:lvl1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Akkurat LL" panose="020B0504020101010102" pitchFamily="34" charset="-126"/>
          <a:cs typeface="Akkurat LL" panose="020B0504020101010102" pitchFamily="34" charset="-126"/>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407" userDrawn="1">
          <p15:clr>
            <a:srgbClr val="F26B43"/>
          </p15:clr>
        </p15:guide>
        <p15:guide id="4" pos="7273" userDrawn="1">
          <p15:clr>
            <a:srgbClr val="F26B43"/>
          </p15:clr>
        </p15:guide>
        <p15:guide id="6" orient="horz" pos="232" userDrawn="1">
          <p15:clr>
            <a:srgbClr val="F26B43"/>
          </p15:clr>
        </p15:guide>
        <p15:guide id="7" orient="horz" pos="4088"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0.xml.rels><?xml version="1.0" encoding="UTF-8" standalone="yes"?>
<Relationships xmlns="http://schemas.openxmlformats.org/package/2006/relationships"><Relationship Id="rId3" Type="http://schemas.microsoft.com/office/2018/10/relationships/comments" Target="../comments/modernComment_5AE_309CFB54.xml"/><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microsoft.com/office/2018/10/relationships/comments" Target="../comments/modernComment_5AF_45CE77A8.xml"/><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hyperlink" Target="https://connectedplaces.sharepoint.com/:w:/r/teams/Proj-iuk-transportmilestonefy2526/Integrated%20Transport/HIT%20Focus%20Area%20Breakdown.docx?d=wc12eb9349c8344b596170465fee62781&amp;csf=1&amp;web=1&amp;e=Ca7oFI" TargetMode="External"/></Relationships>
</file>

<file path=ppt/slides/_rels/slide12.xml.rels><?xml version="1.0" encoding="UTF-8" standalone="yes"?>
<Relationships xmlns="http://schemas.openxmlformats.org/package/2006/relationships"><Relationship Id="rId3" Type="http://schemas.microsoft.com/office/2018/10/relationships/comments" Target="../comments/modernComment_3702_859CA57B.xml"/><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hyperlink" Target="https://connectedplaces.sharepoint.com/:w:/r/teams/Proj-iuk-transportmilestonefy2526/Integrated%20Transport/HIT%20Focus%20Area%20Breakdown.docx?d=wc12eb9349c8344b596170465fee62781&amp;csf=1&amp;web=1&amp;e=Ca7oFI"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microsoft.com/office/2018/10/relationships/comments" Target="../comments/modernComment_56B_B6D45516.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8" Type="http://schemas.openxmlformats.org/officeDocument/2006/relationships/diagramColors" Target="../diagrams/colors3.xml"/><Relationship Id="rId3" Type="http://schemas.openxmlformats.org/officeDocument/2006/relationships/image" Target="../media/image17.png"/><Relationship Id="rId7" Type="http://schemas.openxmlformats.org/officeDocument/2006/relationships/diagramQuickStyle" Target="../diagrams/quickStyle3.xml"/><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diagramLayout" Target="../diagrams/layout3.xml"/><Relationship Id="rId5" Type="http://schemas.openxmlformats.org/officeDocument/2006/relationships/diagramData" Target="../diagrams/data3.xml"/><Relationship Id="rId4" Type="http://schemas.openxmlformats.org/officeDocument/2006/relationships/image" Target="../media/image18.png"/><Relationship Id="rId9" Type="http://schemas.microsoft.com/office/2007/relationships/diagramDrawing" Target="../diagrams/drawing3.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23.xml"/><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slides/_rels/slide2.xml.rels><?xml version="1.0" encoding="UTF-8" standalone="yes"?>
<Relationships xmlns="http://schemas.openxmlformats.org/package/2006/relationships"><Relationship Id="rId8" Type="http://schemas.microsoft.com/office/2007/relationships/diagramDrawing" Target="../diagrams/drawing2.xml"/><Relationship Id="rId3" Type="http://schemas.microsoft.com/office/2018/10/relationships/comments" Target="../comments/modernComment_36FD_DE6A250C.xml"/><Relationship Id="rId7" Type="http://schemas.openxmlformats.org/officeDocument/2006/relationships/diagramColors" Target="../diagrams/colors2.xml"/><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3" Type="http://schemas.microsoft.com/office/2018/10/relationships/comments" Target="../comments/modernComment_7F3E91AA_BD3245E3.xml"/><Relationship Id="rId2" Type="http://schemas.openxmlformats.org/officeDocument/2006/relationships/notesSlide" Target="../notesSlides/notesSlide21.xml"/><Relationship Id="rId1" Type="http://schemas.openxmlformats.org/officeDocument/2006/relationships/slideLayout" Target="../slideLayouts/slideLayout15.xml"/><Relationship Id="rId4" Type="http://schemas.openxmlformats.org/officeDocument/2006/relationships/hyperlink" Target="https://assets.publishing.service.gov.uk/media/68585f10c9b3bb1663ab9072/industrial_strategy_technical_annex.pdf"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30.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25.xml"/><Relationship Id="rId1" Type="http://schemas.openxmlformats.org/officeDocument/2006/relationships/slideLayout" Target="../slideLayouts/slideLayout15.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 Id="rId9" Type="http://schemas.openxmlformats.org/officeDocument/2006/relationships/image" Target="../media/image24.png"/></Relationships>
</file>

<file path=ppt/slides/_rels/slide3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6.xml"/><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8" Type="http://schemas.openxmlformats.org/officeDocument/2006/relationships/hyperlink" Target="mailto:kate.drury@dft.gov.uk" TargetMode="External"/><Relationship Id="rId3" Type="http://schemas.openxmlformats.org/officeDocument/2006/relationships/hyperlink" Target="mailto:annette.pass@dft.gov.uk" TargetMode="External"/><Relationship Id="rId7" Type="http://schemas.openxmlformats.org/officeDocument/2006/relationships/hyperlink" Target="mailto:james.tichler@dft.gov.uk" TargetMode="External"/><Relationship Id="rId2" Type="http://schemas.openxmlformats.org/officeDocument/2006/relationships/image" Target="../media/image5.png"/><Relationship Id="rId1" Type="http://schemas.openxmlformats.org/officeDocument/2006/relationships/slideLayout" Target="../slideLayouts/slideLayout15.xml"/><Relationship Id="rId6" Type="http://schemas.openxmlformats.org/officeDocument/2006/relationships/hyperlink" Target="mailto:Tom.Salter@dft.gov.uk" TargetMode="External"/><Relationship Id="rId5" Type="http://schemas.openxmlformats.org/officeDocument/2006/relationships/hyperlink" Target="mailto:Alastair.McIntosh@dft.gov.uk" TargetMode="External"/><Relationship Id="rId4" Type="http://schemas.openxmlformats.org/officeDocument/2006/relationships/hyperlink" Target="mailto:sam.rose@dft.gov.uk" TargetMode="External"/><Relationship Id="rId9" Type="http://schemas.openxmlformats.org/officeDocument/2006/relationships/hyperlink" Target="mailto:rebecca.evans@dft.gov.uk" TargetMode="External"/></Relationships>
</file>

<file path=ppt/slides/_rels/slide3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7.xml"/><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3" Type="http://schemas.microsoft.com/office/2018/10/relationships/comments" Target="../comments/modernComment_7F3E916D_5E1ED483.xml"/><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hyperlink" Target="https://connectedplaces-my.sharepoint.com/:w:/r/personal/juhee_hahm_cp_catapult_org_uk/Documents/0425_Transport%20-%20Strategic%20Portfolio/Market%20Failure.docx?d=w8585b1640ae64418ae220657415da3bb&amp;csf=1&amp;web=1&amp;e=rvMKx5" TargetMode="External"/><Relationship Id="rId2" Type="http://schemas.openxmlformats.org/officeDocument/2006/relationships/hyperlink" Target="https://connectedplaces-my.sharepoint.com/:w:/r/personal/juhee_hahm_cp_catapult_org_uk/Documents/0425_Transport%20-%20Strategic%20Portfolio/Transport%20Innovation%20Services.docx?d=wc932fdfc78784404bdc15b90c1f82b5a&amp;csf=1&amp;web=1&amp;e=dv8Rj1" TargetMode="External"/><Relationship Id="rId1"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hyperlink" Target="https://connectedplaces.sharepoint.com/:x:/r/sites/Transport/Shared%20Documents/Strategy%20and%20Portfolio/04_Working%20docs/Project%20List.xlsx?d=wdeb23589f0874900b93b38d8497166a4&amp;csf=1&amp;web=1&amp;e=vSW4ea" TargetMode="External"/></Relationships>
</file>

<file path=ppt/slides/_rels/slide3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4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4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4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36.xml"/><Relationship Id="rId1" Type="http://schemas.openxmlformats.org/officeDocument/2006/relationships/slideLayout" Target="../slideLayouts/slideLayout7.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46.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37.xml"/><Relationship Id="rId1" Type="http://schemas.openxmlformats.org/officeDocument/2006/relationships/slideLayout" Target="../slideLayouts/slideLayout7.xml"/><Relationship Id="rId4" Type="http://schemas.openxmlformats.org/officeDocument/2006/relationships/hyperlink" Target="https://connectedplaces.sharepoint.com/:x:/r/sites/Transport/Shared%20Documents/Strategy%20and%20Portfolio/04_Working%20docs/Project%20List.xlsx?d=wdeb23589f0874900b93b38d8497166a4&amp;csf=1&amp;web=1&amp;e=ZAAaLe" TargetMode="Externa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39.xml"/><Relationship Id="rId1" Type="http://schemas.openxmlformats.org/officeDocument/2006/relationships/slideLayout" Target="../slideLayouts/slideLayout7.xml"/><Relationship Id="rId4" Type="http://schemas.openxmlformats.org/officeDocument/2006/relationships/hyperlink" Target="https://connectedplaces.sharepoint.com/:x:/r/sites/Transport/Shared%20Documents/Strategy%20and%20Portfolio/04_Working%20docs/Project%20List.xlsx?d=wdeb23589f0874900b93b38d8497166a4&amp;csf=1&amp;web=1&amp;e=ZAAaLe" TargetMode="Externa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microsoft.com/office/2018/10/relationships/comments" Target="../comments/modernComment_5B0_C84D205E.xml"/><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50.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8" Type="http://schemas.microsoft.com/office/2014/relationships/chartEx" Target="../charts/chartEx3.xml"/><Relationship Id="rId3" Type="http://schemas.microsoft.com/office/2018/10/relationships/comments" Target="../comments/modernComment_123_33891E6C.xml"/><Relationship Id="rId7" Type="http://schemas.openxmlformats.org/officeDocument/2006/relationships/image" Target="../media/image35.png"/><Relationship Id="rId2" Type="http://schemas.openxmlformats.org/officeDocument/2006/relationships/notesSlide" Target="../notesSlides/notesSlide43.xml"/><Relationship Id="rId1" Type="http://schemas.openxmlformats.org/officeDocument/2006/relationships/slideLayout" Target="../slideLayouts/slideLayout21.xml"/><Relationship Id="rId6" Type="http://schemas.microsoft.com/office/2014/relationships/chartEx" Target="../charts/chartEx2.xml"/><Relationship Id="rId11" Type="http://schemas.openxmlformats.org/officeDocument/2006/relationships/image" Target="../media/image37.png"/><Relationship Id="rId5" Type="http://schemas.openxmlformats.org/officeDocument/2006/relationships/image" Target="../media/image34.png"/><Relationship Id="rId10" Type="http://schemas.microsoft.com/office/2014/relationships/chartEx" Target="../charts/chartEx4.xml"/><Relationship Id="rId4" Type="http://schemas.microsoft.com/office/2014/relationships/chartEx" Target="../charts/chartEx1.xml"/><Relationship Id="rId9" Type="http://schemas.openxmlformats.org/officeDocument/2006/relationships/image" Target="../media/image36.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47.xml"/><Relationship Id="rId1" Type="http://schemas.openxmlformats.org/officeDocument/2006/relationships/slideLayout" Target="../slideLayouts/slideLayout7.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58.xml.rels><?xml version="1.0" encoding="UTF-8" standalone="yes"?>
<Relationships xmlns="http://schemas.openxmlformats.org/package/2006/relationships"><Relationship Id="rId3" Type="http://schemas.microsoft.com/office/2018/10/relationships/comments" Target="../comments/modernComment_7F3E9167_72FE8BEF.xml"/><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microsoft.com/office/2018/10/relationships/comments" Target="../comments/modernComment_59E_A1F46561.xml"/><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microsoft.com/office/2018/10/relationships/comments" Target="../comments/modernComment_370D_7F412FF7.xml"/><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microsoft.com/office/2018/10/relationships/comments" Target="../comments/modernComment_370E_160E6B94.xml"/><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microsoft.com/office/2018/10/relationships/comments" Target="../comments/modernComment_3719_8DC7B969.xml"/><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microsoft.com/office/2018/10/relationships/comments" Target="../comments/modernComment_371B_B5D85684.xml"/><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microsoft.com/office/2018/10/relationships/comments" Target="../comments/modernComment_371D_9B1C31A9.xml"/><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microsoft.com/office/2018/10/relationships/comments" Target="../comments/modernComment_7F3E916A_6DCAA828.xml"/><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microsoft.com/office/2018/10/relationships/comments" Target="../comments/modernComment_3716_3938A902.xml"/><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5.xml"/></Relationships>
</file>

<file path=ppt/slides/_rels/slide70.xml.rels><?xml version="1.0" encoding="UTF-8" standalone="yes"?>
<Relationships xmlns="http://schemas.openxmlformats.org/package/2006/relationships"><Relationship Id="rId3" Type="http://schemas.microsoft.com/office/2018/10/relationships/comments" Target="../comments/modernComment_3717_1AAD527D.xml"/><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hyperlink" Target="https://cp.catapult.org.uk/project/a-pathway-to-decarbonised-growth-using-data-to-lead-development/" TargetMode="External"/><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image" Target="../media/image38.png"/><Relationship Id="rId1" Type="http://schemas.openxmlformats.org/officeDocument/2006/relationships/slideLayout" Target="../slideLayouts/slideLayout9.xml"/><Relationship Id="rId6" Type="http://schemas.openxmlformats.org/officeDocument/2006/relationships/image" Target="../media/image42.png"/><Relationship Id="rId5" Type="http://schemas.openxmlformats.org/officeDocument/2006/relationships/image" Target="../media/image41.png"/><Relationship Id="rId10" Type="http://schemas.openxmlformats.org/officeDocument/2006/relationships/image" Target="../media/image46.png"/><Relationship Id="rId4" Type="http://schemas.openxmlformats.org/officeDocument/2006/relationships/image" Target="../media/image40.png"/><Relationship Id="rId9" Type="http://schemas.openxmlformats.org/officeDocument/2006/relationships/image" Target="../media/image45.png"/></Relationships>
</file>

<file path=ppt/slides/_rels/slide7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9.xml"/><Relationship Id="rId5" Type="http://schemas.openxmlformats.org/officeDocument/2006/relationships/image" Target="../media/image46.png"/><Relationship Id="rId4" Type="http://schemas.openxmlformats.org/officeDocument/2006/relationships/image" Target="../media/image45.png"/></Relationships>
</file>

<file path=ppt/slides/_rels/slide7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9.xml"/><Relationship Id="rId6" Type="http://schemas.openxmlformats.org/officeDocument/2006/relationships/image" Target="../media/image40.png"/><Relationship Id="rId5" Type="http://schemas.openxmlformats.org/officeDocument/2006/relationships/image" Target="../media/image41.png"/><Relationship Id="rId4" Type="http://schemas.openxmlformats.org/officeDocument/2006/relationships/image" Target="../media/image44.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43.png"/><Relationship Id="rId7" Type="http://schemas.openxmlformats.org/officeDocument/2006/relationships/image" Target="../media/image38.png"/><Relationship Id="rId2" Type="http://schemas.openxmlformats.org/officeDocument/2006/relationships/image" Target="../media/image42.png"/><Relationship Id="rId1" Type="http://schemas.openxmlformats.org/officeDocument/2006/relationships/slideLayout" Target="../slideLayouts/slideLayout9.xml"/><Relationship Id="rId6" Type="http://schemas.openxmlformats.org/officeDocument/2006/relationships/image" Target="../media/image40.png"/><Relationship Id="rId5" Type="http://schemas.openxmlformats.org/officeDocument/2006/relationships/image" Target="../media/image41.png"/><Relationship Id="rId10" Type="http://schemas.openxmlformats.org/officeDocument/2006/relationships/image" Target="../media/image46.png"/><Relationship Id="rId4" Type="http://schemas.openxmlformats.org/officeDocument/2006/relationships/image" Target="../media/image44.png"/><Relationship Id="rId9" Type="http://schemas.openxmlformats.org/officeDocument/2006/relationships/image" Target="../media/image45.png"/></Relationships>
</file>

<file path=ppt/slides/_rels/slide81.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43.png"/><Relationship Id="rId7" Type="http://schemas.openxmlformats.org/officeDocument/2006/relationships/image" Target="../media/image38.png"/><Relationship Id="rId2" Type="http://schemas.openxmlformats.org/officeDocument/2006/relationships/image" Target="../media/image42.png"/><Relationship Id="rId1" Type="http://schemas.openxmlformats.org/officeDocument/2006/relationships/slideLayout" Target="../slideLayouts/slideLayout9.xml"/><Relationship Id="rId6" Type="http://schemas.openxmlformats.org/officeDocument/2006/relationships/image" Target="../media/image40.png"/><Relationship Id="rId5" Type="http://schemas.openxmlformats.org/officeDocument/2006/relationships/image" Target="../media/image41.png"/><Relationship Id="rId10" Type="http://schemas.openxmlformats.org/officeDocument/2006/relationships/image" Target="../media/image46.png"/><Relationship Id="rId4" Type="http://schemas.openxmlformats.org/officeDocument/2006/relationships/image" Target="../media/image44.png"/><Relationship Id="rId9" Type="http://schemas.openxmlformats.org/officeDocument/2006/relationships/image" Target="../media/image45.png"/></Relationships>
</file>

<file path=ppt/slides/_rels/slide82.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43.png"/><Relationship Id="rId7" Type="http://schemas.openxmlformats.org/officeDocument/2006/relationships/image" Target="../media/image38.png"/><Relationship Id="rId2" Type="http://schemas.openxmlformats.org/officeDocument/2006/relationships/image" Target="../media/image42.png"/><Relationship Id="rId1" Type="http://schemas.openxmlformats.org/officeDocument/2006/relationships/slideLayout" Target="../slideLayouts/slideLayout9.xml"/><Relationship Id="rId6" Type="http://schemas.openxmlformats.org/officeDocument/2006/relationships/image" Target="../media/image40.png"/><Relationship Id="rId5" Type="http://schemas.openxmlformats.org/officeDocument/2006/relationships/image" Target="../media/image41.png"/><Relationship Id="rId10" Type="http://schemas.openxmlformats.org/officeDocument/2006/relationships/image" Target="../media/image46.png"/><Relationship Id="rId4" Type="http://schemas.openxmlformats.org/officeDocument/2006/relationships/image" Target="../media/image44.png"/><Relationship Id="rId9" Type="http://schemas.openxmlformats.org/officeDocument/2006/relationships/image" Target="../media/image45.png"/></Relationships>
</file>

<file path=ppt/slides/_rels/slide83.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image" Target="../media/image49.png"/><Relationship Id="rId3" Type="http://schemas.openxmlformats.org/officeDocument/2006/relationships/image" Target="../media/image43.png"/><Relationship Id="rId7" Type="http://schemas.openxmlformats.org/officeDocument/2006/relationships/image" Target="../media/image38.png"/><Relationship Id="rId12" Type="http://schemas.openxmlformats.org/officeDocument/2006/relationships/image" Target="../media/image48.png"/><Relationship Id="rId2" Type="http://schemas.openxmlformats.org/officeDocument/2006/relationships/image" Target="../media/image42.png"/><Relationship Id="rId1" Type="http://schemas.openxmlformats.org/officeDocument/2006/relationships/slideLayout" Target="../slideLayouts/slideLayout9.xml"/><Relationship Id="rId6" Type="http://schemas.openxmlformats.org/officeDocument/2006/relationships/image" Target="../media/image40.png"/><Relationship Id="rId11" Type="http://schemas.openxmlformats.org/officeDocument/2006/relationships/image" Target="../media/image47.png"/><Relationship Id="rId5" Type="http://schemas.openxmlformats.org/officeDocument/2006/relationships/image" Target="../media/image41.png"/><Relationship Id="rId10" Type="http://schemas.openxmlformats.org/officeDocument/2006/relationships/image" Target="../media/image46.png"/><Relationship Id="rId4" Type="http://schemas.openxmlformats.org/officeDocument/2006/relationships/image" Target="../media/image44.png"/><Relationship Id="rId9" Type="http://schemas.openxmlformats.org/officeDocument/2006/relationships/image" Target="../media/image45.png"/><Relationship Id="rId14" Type="http://schemas.openxmlformats.org/officeDocument/2006/relationships/image" Target="../media/image50.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microsoft.com/office/2018/10/relationships/comments" Target="../comments/modernComment_36FF_D2731569.xml"/><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hyperlink" Target="https://connectedplaces.sharepoint.com/:p:/r/sites/Transport/Shared%20Documents/Rail%20Directorate/02%20-%20Strategy/Rail%20Focus%20Areas.pptx?d=wc4ff2e95b9d54abbbdaaa325a1b16d36&amp;csf=1&amp;web=1&amp;e=LCbXii" TargetMode="External"/><Relationship Id="rId2" Type="http://schemas.openxmlformats.org/officeDocument/2006/relationships/notesSlide" Target="../notesSlides/notesSlide68.xml"/><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microsoft.com/office/2018/10/relationships/comments" Target="../comments/modernComment_5AD_A9EFAD2C.xml"/><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71.xml"/><Relationship Id="rId1" Type="http://schemas.openxmlformats.org/officeDocument/2006/relationships/slideLayout" Target="../slideLayouts/slideLayout7.xml"/><Relationship Id="rId5" Type="http://schemas.openxmlformats.org/officeDocument/2006/relationships/image" Target="../media/image52.emf"/><Relationship Id="rId4" Type="http://schemas.openxmlformats.org/officeDocument/2006/relationships/image" Target="../media/image51.emf"/></Relationships>
</file>

<file path=ppt/slides/_rels/slide93.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72.xml"/><Relationship Id="rId1" Type="http://schemas.openxmlformats.org/officeDocument/2006/relationships/slideLayout" Target="../slideLayouts/slideLayout7.xml"/><Relationship Id="rId5" Type="http://schemas.openxmlformats.org/officeDocument/2006/relationships/image" Target="../media/image54.emf"/><Relationship Id="rId4" Type="http://schemas.openxmlformats.org/officeDocument/2006/relationships/image" Target="../media/image53.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BF6655-B066-5F94-12A1-7AD7EFEACFD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4C776DF-A80B-2AE0-ABAA-8A2368D971CF}"/>
              </a:ext>
            </a:extLst>
          </p:cNvPr>
          <p:cNvSpPr>
            <a:spLocks noGrp="1"/>
          </p:cNvSpPr>
          <p:nvPr>
            <p:ph type="title"/>
          </p:nvPr>
        </p:nvSpPr>
        <p:spPr>
          <a:xfrm>
            <a:off x="646114" y="360000"/>
            <a:ext cx="10257112" cy="706347"/>
          </a:xfrm>
        </p:spPr>
        <p:txBody>
          <a:bodyPr/>
          <a:lstStyle/>
          <a:p>
            <a:r>
              <a:rPr lang="en-US"/>
              <a:t>Strategic Themes</a:t>
            </a:r>
          </a:p>
        </p:txBody>
      </p:sp>
      <p:sp>
        <p:nvSpPr>
          <p:cNvPr id="24" name="Content Placeholder 5">
            <a:extLst>
              <a:ext uri="{FF2B5EF4-FFF2-40B4-BE49-F238E27FC236}">
                <a16:creationId xmlns:a16="http://schemas.microsoft.com/office/drawing/2014/main" id="{2DE111EC-5AA1-E70A-03E1-3CDECDC7C008}"/>
              </a:ext>
            </a:extLst>
          </p:cNvPr>
          <p:cNvSpPr txBox="1">
            <a:spLocks/>
          </p:cNvSpPr>
          <p:nvPr/>
        </p:nvSpPr>
        <p:spPr>
          <a:xfrm>
            <a:off x="1480658" y="4379168"/>
            <a:ext cx="1256564" cy="210320"/>
          </a:xfrm>
          <a:prstGeom prst="rect">
            <a:avLst/>
          </a:prstGeom>
        </p:spPr>
        <p:txBody>
          <a:bodyPr vert="horz" lIns="0" tIns="0" rIns="0" bIns="0" rtlCol="0" anchor="t">
            <a:noAutofit/>
          </a:bodyPr>
          <a:lstStyle>
            <a:lvl1pPr marL="0" indent="0" algn="l" defTabSz="914400" rtl="0" eaLnBrk="1" latinLnBrk="0" hangingPunct="1">
              <a:lnSpc>
                <a:spcPct val="100000"/>
              </a:lnSpc>
              <a:spcBef>
                <a:spcPts val="0"/>
              </a:spcBef>
              <a:spcAft>
                <a:spcPts val="800"/>
              </a:spcAft>
              <a:buFont typeface="Arial" panose="020B0604020202020204" pitchFamily="34" charset="0"/>
              <a:buNone/>
              <a:defRPr sz="1050" b="0" kern="1200">
                <a:solidFill>
                  <a:schemeClr val="tx2"/>
                </a:solidFill>
                <a:latin typeface="+mn-lt"/>
                <a:ea typeface="+mn-ea"/>
                <a:cs typeface="+mn-cs"/>
              </a:defRPr>
            </a:lvl1pPr>
            <a:lvl2pPr marL="180975" indent="-180975" algn="l" defTabSz="914400" rtl="0" eaLnBrk="1" latinLnBrk="0" hangingPunct="1">
              <a:lnSpc>
                <a:spcPct val="100000"/>
              </a:lnSpc>
              <a:spcBef>
                <a:spcPts val="0"/>
              </a:spcBef>
              <a:spcAft>
                <a:spcPts val="800"/>
              </a:spcAft>
              <a:buFont typeface="Arial" panose="020B0604020202020204" pitchFamily="34" charset="0"/>
              <a:buChar char="•"/>
              <a:defRPr sz="1050" b="0" kern="1200">
                <a:solidFill>
                  <a:schemeClr val="tx2"/>
                </a:solidFill>
                <a:latin typeface="+mn-lt"/>
                <a:ea typeface="Akkurat LL" panose="020B0504020101010102" pitchFamily="34" charset="-126"/>
                <a:cs typeface="Akkurat LL" panose="020B0504020101010102" pitchFamily="34" charset="-126"/>
              </a:defRPr>
            </a:lvl2pPr>
            <a:lvl3pPr marL="361950" indent="-180975" algn="l" defTabSz="914400" rtl="0" eaLnBrk="1" latinLnBrk="0" hangingPunct="1">
              <a:lnSpc>
                <a:spcPct val="100000"/>
              </a:lnSpc>
              <a:spcBef>
                <a:spcPts val="0"/>
              </a:spcBef>
              <a:spcAft>
                <a:spcPts val="800"/>
              </a:spcAft>
              <a:buFont typeface="Arial" panose="020B0604020202020204" pitchFamily="34" charset="0"/>
              <a:buChar char="•"/>
              <a:defRPr sz="1000" b="0" kern="1200">
                <a:solidFill>
                  <a:schemeClr val="tx2"/>
                </a:solidFill>
                <a:latin typeface="+mn-lt"/>
                <a:ea typeface="+mn-ea"/>
                <a:cs typeface="+mn-cs"/>
              </a:defRPr>
            </a:lvl3pPr>
            <a:lvl4pPr marL="542925" indent="-180975" algn="l" defTabSz="914400" rtl="0" eaLnBrk="1" latinLnBrk="0" hangingPunct="1">
              <a:lnSpc>
                <a:spcPct val="100000"/>
              </a:lnSpc>
              <a:spcBef>
                <a:spcPts val="0"/>
              </a:spcBef>
              <a:spcAft>
                <a:spcPts val="800"/>
              </a:spcAft>
              <a:buFont typeface="Arial" panose="020B0604020202020204" pitchFamily="34" charset="0"/>
              <a:buChar char="•"/>
              <a:tabLst>
                <a:tab pos="0" algn="l"/>
              </a:tabLst>
              <a:defRPr sz="900" b="0" kern="1200">
                <a:solidFill>
                  <a:schemeClr val="tx2"/>
                </a:solidFill>
                <a:latin typeface="+mn-lt"/>
                <a:ea typeface="+mn-ea"/>
                <a:cs typeface="+mn-cs"/>
              </a:defRPr>
            </a:lvl4pPr>
            <a:lvl5pPr marL="714375" indent="-171450" algn="l" defTabSz="914400" rtl="0" eaLnBrk="1" latinLnBrk="0" hangingPunct="1">
              <a:lnSpc>
                <a:spcPct val="100000"/>
              </a:lnSpc>
              <a:spcBef>
                <a:spcPts val="0"/>
              </a:spcBef>
              <a:spcAft>
                <a:spcPts val="800"/>
              </a:spcAft>
              <a:buFont typeface="Arial" panose="020B0604020202020204" pitchFamily="34" charset="0"/>
              <a:buChar char="•"/>
              <a:defRPr sz="900" b="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800"/>
              </a:spcAft>
              <a:buClrTx/>
              <a:buSzTx/>
              <a:buFont typeface="Arial" panose="020B0604020202020204" pitchFamily="34" charset="0"/>
              <a:buNone/>
              <a:tabLst/>
              <a:defRPr/>
            </a:pPr>
            <a:r>
              <a:rPr kumimoji="0" lang="en-US" sz="1100" b="1" i="0" u="none" strike="noStrike" kern="1200" cap="none" spc="0" normalizeH="0" baseline="0" noProof="0">
                <a:ln>
                  <a:noFill/>
                </a:ln>
                <a:solidFill>
                  <a:prstClr val="white"/>
                </a:solidFill>
                <a:effectLst/>
                <a:uLnTx/>
                <a:uFillTx/>
                <a:latin typeface="Akkurat TT" panose="020B0504020101020102" pitchFamily="34" charset="77"/>
                <a:ea typeface="+mn-ea"/>
                <a:cs typeface="Akkurat TT" panose="020B0504020101020102" pitchFamily="34" charset="77"/>
              </a:rPr>
              <a:t>Lorem ipsum</a:t>
            </a:r>
          </a:p>
        </p:txBody>
      </p:sp>
      <p:sp>
        <p:nvSpPr>
          <p:cNvPr id="25" name="Content Placeholder 5">
            <a:extLst>
              <a:ext uri="{FF2B5EF4-FFF2-40B4-BE49-F238E27FC236}">
                <a16:creationId xmlns:a16="http://schemas.microsoft.com/office/drawing/2014/main" id="{F566C3F8-2997-D0BF-8AE0-693A6BD199F1}"/>
              </a:ext>
            </a:extLst>
          </p:cNvPr>
          <p:cNvSpPr txBox="1">
            <a:spLocks/>
          </p:cNvSpPr>
          <p:nvPr/>
        </p:nvSpPr>
        <p:spPr>
          <a:xfrm>
            <a:off x="1613329" y="4581608"/>
            <a:ext cx="1029326" cy="210320"/>
          </a:xfrm>
          <a:prstGeom prst="rect">
            <a:avLst/>
          </a:prstGeom>
        </p:spPr>
        <p:txBody>
          <a:bodyPr vert="horz" lIns="0" tIns="0" rIns="0" bIns="0" rtlCol="0" anchor="t">
            <a:noAutofit/>
          </a:bodyPr>
          <a:lstStyle>
            <a:lvl1pPr marL="0" indent="0" algn="l" defTabSz="914400" rtl="0" eaLnBrk="1" latinLnBrk="0" hangingPunct="1">
              <a:lnSpc>
                <a:spcPct val="100000"/>
              </a:lnSpc>
              <a:spcBef>
                <a:spcPts val="0"/>
              </a:spcBef>
              <a:spcAft>
                <a:spcPts val="800"/>
              </a:spcAft>
              <a:buFont typeface="Arial" panose="020B0604020202020204" pitchFamily="34" charset="0"/>
              <a:buNone/>
              <a:defRPr sz="1050" b="0" kern="1200">
                <a:solidFill>
                  <a:schemeClr val="tx2"/>
                </a:solidFill>
                <a:latin typeface="+mn-lt"/>
                <a:ea typeface="+mn-ea"/>
                <a:cs typeface="+mn-cs"/>
              </a:defRPr>
            </a:lvl1pPr>
            <a:lvl2pPr marL="180975" indent="-180975" algn="l" defTabSz="914400" rtl="0" eaLnBrk="1" latinLnBrk="0" hangingPunct="1">
              <a:lnSpc>
                <a:spcPct val="100000"/>
              </a:lnSpc>
              <a:spcBef>
                <a:spcPts val="0"/>
              </a:spcBef>
              <a:spcAft>
                <a:spcPts val="800"/>
              </a:spcAft>
              <a:buFont typeface="Arial" panose="020B0604020202020204" pitchFamily="34" charset="0"/>
              <a:buChar char="•"/>
              <a:defRPr sz="1050" b="0" kern="1200">
                <a:solidFill>
                  <a:schemeClr val="tx2"/>
                </a:solidFill>
                <a:latin typeface="+mn-lt"/>
                <a:ea typeface="Akkurat LL" panose="020B0504020101010102" pitchFamily="34" charset="-126"/>
                <a:cs typeface="Akkurat LL" panose="020B0504020101010102" pitchFamily="34" charset="-126"/>
              </a:defRPr>
            </a:lvl2pPr>
            <a:lvl3pPr marL="361950" indent="-180975" algn="l" defTabSz="914400" rtl="0" eaLnBrk="1" latinLnBrk="0" hangingPunct="1">
              <a:lnSpc>
                <a:spcPct val="100000"/>
              </a:lnSpc>
              <a:spcBef>
                <a:spcPts val="0"/>
              </a:spcBef>
              <a:spcAft>
                <a:spcPts val="800"/>
              </a:spcAft>
              <a:buFont typeface="Arial" panose="020B0604020202020204" pitchFamily="34" charset="0"/>
              <a:buChar char="•"/>
              <a:defRPr sz="1000" b="0" kern="1200">
                <a:solidFill>
                  <a:schemeClr val="tx2"/>
                </a:solidFill>
                <a:latin typeface="+mn-lt"/>
                <a:ea typeface="+mn-ea"/>
                <a:cs typeface="+mn-cs"/>
              </a:defRPr>
            </a:lvl3pPr>
            <a:lvl4pPr marL="542925" indent="-180975" algn="l" defTabSz="914400" rtl="0" eaLnBrk="1" latinLnBrk="0" hangingPunct="1">
              <a:lnSpc>
                <a:spcPct val="100000"/>
              </a:lnSpc>
              <a:spcBef>
                <a:spcPts val="0"/>
              </a:spcBef>
              <a:spcAft>
                <a:spcPts val="800"/>
              </a:spcAft>
              <a:buFont typeface="Arial" panose="020B0604020202020204" pitchFamily="34" charset="0"/>
              <a:buChar char="•"/>
              <a:tabLst>
                <a:tab pos="0" algn="l"/>
              </a:tabLst>
              <a:defRPr sz="900" b="0" kern="1200">
                <a:solidFill>
                  <a:schemeClr val="tx2"/>
                </a:solidFill>
                <a:latin typeface="+mn-lt"/>
                <a:ea typeface="+mn-ea"/>
                <a:cs typeface="+mn-cs"/>
              </a:defRPr>
            </a:lvl4pPr>
            <a:lvl5pPr marL="714375" indent="-171450" algn="l" defTabSz="914400" rtl="0" eaLnBrk="1" latinLnBrk="0" hangingPunct="1">
              <a:lnSpc>
                <a:spcPct val="100000"/>
              </a:lnSpc>
              <a:spcBef>
                <a:spcPts val="0"/>
              </a:spcBef>
              <a:spcAft>
                <a:spcPts val="800"/>
              </a:spcAft>
              <a:buFont typeface="Arial" panose="020B0604020202020204" pitchFamily="34" charset="0"/>
              <a:buChar char="•"/>
              <a:defRPr sz="900" b="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800"/>
              </a:spcAft>
              <a:buClrTx/>
              <a:buSzTx/>
              <a:buFont typeface="Arial" panose="020B0604020202020204" pitchFamily="34" charset="0"/>
              <a:buNone/>
              <a:tabLst/>
              <a:defRPr/>
            </a:pPr>
            <a:r>
              <a:rPr kumimoji="0" lang="en-US" sz="1100" b="0" i="0" u="none" strike="noStrike" kern="1200" cap="none" spc="0" normalizeH="0" baseline="0" noProof="0">
                <a:ln>
                  <a:noFill/>
                </a:ln>
                <a:solidFill>
                  <a:prstClr val="white"/>
                </a:solidFill>
                <a:effectLst/>
                <a:uLnTx/>
                <a:uFillTx/>
                <a:latin typeface="Akkurat LL Light"/>
                <a:ea typeface="+mn-ea"/>
                <a:cs typeface="+mn-cs"/>
              </a:rPr>
              <a:t>Lorem ipsum dolor sit amet</a:t>
            </a:r>
          </a:p>
        </p:txBody>
      </p:sp>
      <p:sp>
        <p:nvSpPr>
          <p:cNvPr id="4" name="TextBox 3">
            <a:extLst>
              <a:ext uri="{FF2B5EF4-FFF2-40B4-BE49-F238E27FC236}">
                <a16:creationId xmlns:a16="http://schemas.microsoft.com/office/drawing/2014/main" id="{0E441E4B-8577-1127-69D9-9D7ACD7EAC4B}"/>
              </a:ext>
            </a:extLst>
          </p:cNvPr>
          <p:cNvSpPr txBox="1"/>
          <p:nvPr/>
        </p:nvSpPr>
        <p:spPr>
          <a:xfrm>
            <a:off x="5421638" y="1746269"/>
            <a:ext cx="6031133" cy="2845770"/>
          </a:xfrm>
          <a:prstGeom prst="rect">
            <a:avLst/>
          </a:prstGeom>
          <a:noFill/>
        </p:spPr>
        <p:txBody>
          <a:bodyPr wrap="square" lIns="72000" tIns="36000" rIns="36000" bIns="36000">
            <a:spAutoFit/>
          </a:bodyPr>
          <a:lstStyle/>
          <a:p>
            <a:pPr>
              <a:lnSpc>
                <a:spcPct val="150000"/>
              </a:lnSpc>
              <a:spcBef>
                <a:spcPts val="600"/>
              </a:spcBef>
            </a:pPr>
            <a:r>
              <a:rPr lang="en-GB" sz="1600"/>
              <a:t>Thematic pillars that represent the next 3-5 years of Transport BU’s work</a:t>
            </a:r>
          </a:p>
          <a:p>
            <a:pPr marL="285750" indent="-285750">
              <a:lnSpc>
                <a:spcPct val="150000"/>
              </a:lnSpc>
              <a:spcBef>
                <a:spcPts val="600"/>
              </a:spcBef>
              <a:buFont typeface="Arial" panose="020B0604020202020204" pitchFamily="34" charset="0"/>
              <a:buChar char="•"/>
            </a:pPr>
            <a:r>
              <a:rPr lang="en-GB" sz="1600"/>
              <a:t>Represent either sector-specific or cross-cutting across modes or likely a combination of both</a:t>
            </a:r>
          </a:p>
          <a:p>
            <a:pPr marL="285750" indent="-285750">
              <a:lnSpc>
                <a:spcPct val="150000"/>
              </a:lnSpc>
              <a:spcBef>
                <a:spcPts val="600"/>
              </a:spcBef>
              <a:buFont typeface="Arial" panose="020B0604020202020204" pitchFamily="34" charset="0"/>
              <a:buChar char="•"/>
            </a:pPr>
            <a:r>
              <a:rPr lang="en-GB" sz="1600"/>
              <a:t>Support multiple strategic ambitions</a:t>
            </a:r>
          </a:p>
          <a:p>
            <a:pPr marL="285750" indent="-285750">
              <a:lnSpc>
                <a:spcPct val="150000"/>
              </a:lnSpc>
              <a:spcBef>
                <a:spcPts val="600"/>
              </a:spcBef>
              <a:buFont typeface="Arial" panose="020B0604020202020204" pitchFamily="34" charset="0"/>
              <a:buChar char="•"/>
            </a:pPr>
            <a:r>
              <a:rPr lang="en-GB" sz="1600"/>
              <a:t>Serve as a bridge between high-level organisational priorities and the detailed focus areas within each mode.</a:t>
            </a:r>
          </a:p>
        </p:txBody>
      </p:sp>
      <p:graphicFrame>
        <p:nvGraphicFramePr>
          <p:cNvPr id="8" name="Diagram 7">
            <a:extLst>
              <a:ext uri="{FF2B5EF4-FFF2-40B4-BE49-F238E27FC236}">
                <a16:creationId xmlns:a16="http://schemas.microsoft.com/office/drawing/2014/main" id="{0B2BE218-218A-8245-768A-694EFD70D82C}"/>
              </a:ext>
            </a:extLst>
          </p:cNvPr>
          <p:cNvGraphicFramePr/>
          <p:nvPr>
            <p:extLst>
              <p:ext uri="{D42A27DB-BD31-4B8C-83A1-F6EECF244321}">
                <p14:modId xmlns:p14="http://schemas.microsoft.com/office/powerpoint/2010/main" val="2654013007"/>
              </p:ext>
            </p:extLst>
          </p:nvPr>
        </p:nvGraphicFramePr>
        <p:xfrm>
          <a:off x="0" y="1746270"/>
          <a:ext cx="5029297" cy="439206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Text Placeholder 10">
            <a:extLst>
              <a:ext uri="{FF2B5EF4-FFF2-40B4-BE49-F238E27FC236}">
                <a16:creationId xmlns:a16="http://schemas.microsoft.com/office/drawing/2014/main" id="{1B2E6A98-56D2-90B3-4018-F3550EFD8A08}"/>
              </a:ext>
            </a:extLst>
          </p:cNvPr>
          <p:cNvSpPr txBox="1">
            <a:spLocks/>
          </p:cNvSpPr>
          <p:nvPr/>
        </p:nvSpPr>
        <p:spPr>
          <a:xfrm>
            <a:off x="646112" y="1098431"/>
            <a:ext cx="2690581" cy="391628"/>
          </a:xfrm>
          <a:prstGeom prst="rect">
            <a:avLst/>
          </a:prstGeom>
          <a:solidFill>
            <a:schemeClr val="accent1"/>
          </a:solidFill>
        </p:spPr>
        <p:txBody>
          <a:bodyPr vert="horz" wrap="none" lIns="108000" tIns="72000" rIns="108000" bIns="72000" rtlCol="0" anchor="ctr" anchorCtr="0">
            <a:sp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t>Taxonomy  and Definition</a:t>
            </a:r>
            <a:endParaRPr lang="en-GB" noProof="0"/>
          </a:p>
        </p:txBody>
      </p:sp>
    </p:spTree>
    <p:extLst>
      <p:ext uri="{BB962C8B-B14F-4D97-AF65-F5344CB8AC3E}">
        <p14:creationId xmlns:p14="http://schemas.microsoft.com/office/powerpoint/2010/main" val="6799207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3B79FE-3681-614F-2A1B-39ADC356921D}"/>
            </a:ext>
          </a:extLst>
        </p:cNvPr>
        <p:cNvGrpSpPr/>
        <p:nvPr/>
      </p:nvGrpSpPr>
      <p:grpSpPr>
        <a:xfrm>
          <a:off x="0" y="0"/>
          <a:ext cx="0" cy="0"/>
          <a:chOff x="0" y="0"/>
          <a:chExt cx="0" cy="0"/>
        </a:xfrm>
      </p:grpSpPr>
      <p:graphicFrame>
        <p:nvGraphicFramePr>
          <p:cNvPr id="7" name="Table 4">
            <a:extLst>
              <a:ext uri="{FF2B5EF4-FFF2-40B4-BE49-F238E27FC236}">
                <a16:creationId xmlns:a16="http://schemas.microsoft.com/office/drawing/2014/main" id="{A2568F11-CA0E-3DA5-86D0-80DFE76C9175}"/>
              </a:ext>
            </a:extLst>
          </p:cNvPr>
          <p:cNvGraphicFramePr>
            <a:graphicFrameLocks/>
          </p:cNvGraphicFramePr>
          <p:nvPr>
            <p:extLst>
              <p:ext uri="{D42A27DB-BD31-4B8C-83A1-F6EECF244321}">
                <p14:modId xmlns:p14="http://schemas.microsoft.com/office/powerpoint/2010/main" val="3365940561"/>
              </p:ext>
            </p:extLst>
          </p:nvPr>
        </p:nvGraphicFramePr>
        <p:xfrm>
          <a:off x="646113" y="1465356"/>
          <a:ext cx="11054616" cy="5032644"/>
        </p:xfrm>
        <a:graphic>
          <a:graphicData uri="http://schemas.openxmlformats.org/drawingml/2006/table">
            <a:tbl>
              <a:tblPr bandRow="1">
                <a:tableStyleId>{D27102A9-8310-4765-A935-A1911B00CA55}</a:tableStyleId>
              </a:tblPr>
              <a:tblGrid>
                <a:gridCol w="1842436">
                  <a:extLst>
                    <a:ext uri="{9D8B030D-6E8A-4147-A177-3AD203B41FA5}">
                      <a16:colId xmlns:a16="http://schemas.microsoft.com/office/drawing/2014/main" val="3907966575"/>
                    </a:ext>
                  </a:extLst>
                </a:gridCol>
                <a:gridCol w="1842436">
                  <a:extLst>
                    <a:ext uri="{9D8B030D-6E8A-4147-A177-3AD203B41FA5}">
                      <a16:colId xmlns:a16="http://schemas.microsoft.com/office/drawing/2014/main" val="2828932273"/>
                    </a:ext>
                  </a:extLst>
                </a:gridCol>
                <a:gridCol w="1842436">
                  <a:extLst>
                    <a:ext uri="{9D8B030D-6E8A-4147-A177-3AD203B41FA5}">
                      <a16:colId xmlns:a16="http://schemas.microsoft.com/office/drawing/2014/main" val="4071793185"/>
                    </a:ext>
                  </a:extLst>
                </a:gridCol>
                <a:gridCol w="1842436">
                  <a:extLst>
                    <a:ext uri="{9D8B030D-6E8A-4147-A177-3AD203B41FA5}">
                      <a16:colId xmlns:a16="http://schemas.microsoft.com/office/drawing/2014/main" val="764027198"/>
                    </a:ext>
                  </a:extLst>
                </a:gridCol>
                <a:gridCol w="1842436">
                  <a:extLst>
                    <a:ext uri="{9D8B030D-6E8A-4147-A177-3AD203B41FA5}">
                      <a16:colId xmlns:a16="http://schemas.microsoft.com/office/drawing/2014/main" val="2839184078"/>
                    </a:ext>
                  </a:extLst>
                </a:gridCol>
                <a:gridCol w="1842436">
                  <a:extLst>
                    <a:ext uri="{9D8B030D-6E8A-4147-A177-3AD203B41FA5}">
                      <a16:colId xmlns:a16="http://schemas.microsoft.com/office/drawing/2014/main" val="349863074"/>
                    </a:ext>
                  </a:extLst>
                </a:gridCol>
              </a:tblGrid>
              <a:tr h="463203">
                <a:tc>
                  <a:txBody>
                    <a:bodyPr/>
                    <a:lstStyle/>
                    <a:p>
                      <a:pPr algn="l"/>
                      <a:r>
                        <a:rPr lang="en-US" sz="1200"/>
                        <a:t>Autonomy</a:t>
                      </a:r>
                      <a:endParaRPr lang="en-US" sz="1200" b="1">
                        <a:solidFill>
                          <a:schemeClr val="tx1"/>
                        </a:solidFill>
                      </a:endParaRPr>
                    </a:p>
                  </a:txBody>
                  <a:tcPr marL="72000" marR="72000"/>
                </a:tc>
                <a:tc>
                  <a:txBody>
                    <a:bodyPr/>
                    <a:lstStyle/>
                    <a:p>
                      <a:pPr algn="l"/>
                      <a:r>
                        <a:rPr lang="en-US" sz="1200">
                          <a:solidFill>
                            <a:schemeClr val="tx1"/>
                          </a:solidFill>
                        </a:rPr>
                        <a:t>People </a:t>
                      </a:r>
                      <a:br>
                        <a:rPr lang="en-US" sz="1200">
                          <a:solidFill>
                            <a:schemeClr val="tx1"/>
                          </a:solidFill>
                        </a:rPr>
                      </a:br>
                      <a:r>
                        <a:rPr lang="en-US" sz="1200">
                          <a:solidFill>
                            <a:schemeClr val="tx1"/>
                          </a:solidFill>
                        </a:rPr>
                        <a:t>Experience</a:t>
                      </a:r>
                    </a:p>
                  </a:txBody>
                  <a:tcPr marL="72000" marR="72000"/>
                </a:tc>
                <a:tc>
                  <a:txBody>
                    <a:bodyPr/>
                    <a:lstStyle/>
                    <a:p>
                      <a:pPr algn="l"/>
                      <a:r>
                        <a:rPr lang="en-US" sz="1200">
                          <a:solidFill>
                            <a:schemeClr val="tx1"/>
                          </a:solidFill>
                        </a:rPr>
                        <a:t>Hubs and Clusters</a:t>
                      </a:r>
                      <a:endParaRPr lang="en-US" sz="1200" b="1">
                        <a:solidFill>
                          <a:schemeClr val="tx1"/>
                        </a:solidFill>
                      </a:endParaRPr>
                    </a:p>
                  </a:txBody>
                  <a:tcPr marL="72000" marR="7200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a:t>Decarbonisation</a:t>
                      </a:r>
                      <a:endParaRPr lang="en-GB" sz="1200">
                        <a:solidFill>
                          <a:srgbClr val="FF0000"/>
                        </a:solidFill>
                      </a:endParaRPr>
                    </a:p>
                  </a:txBody>
                  <a:tcPr marL="72000" marR="72000"/>
                </a:tc>
                <a:tc>
                  <a:txBody>
                    <a:bodyPr/>
                    <a:lstStyle/>
                    <a:p>
                      <a:pPr algn="l"/>
                      <a:r>
                        <a:rPr lang="en-GB" sz="1200" b="0">
                          <a:solidFill>
                            <a:schemeClr val="tx1"/>
                          </a:solidFill>
                        </a:rPr>
                        <a:t>Planning and Operation</a:t>
                      </a:r>
                      <a:endParaRPr lang="en-US" sz="1200" b="0">
                        <a:solidFill>
                          <a:schemeClr val="tx1"/>
                        </a:solidFill>
                      </a:endParaRPr>
                    </a:p>
                  </a:txBody>
                  <a:tcPr marL="72000" marR="72000"/>
                </a:tc>
                <a:tc>
                  <a:txBody>
                    <a:bodyPr/>
                    <a:lstStyle/>
                    <a:p>
                      <a:pPr algn="l"/>
                      <a:r>
                        <a:rPr lang="en-US" sz="1200" b="0">
                          <a:solidFill>
                            <a:srgbClr val="FF0000"/>
                          </a:solidFill>
                        </a:rPr>
                        <a:t>Industry</a:t>
                      </a:r>
                      <a:endParaRPr lang="en-US" sz="1200" b="0" i="1">
                        <a:solidFill>
                          <a:srgbClr val="FF0000"/>
                        </a:solidFill>
                      </a:endParaRPr>
                    </a:p>
                  </a:txBody>
                  <a:tcPr marL="72000" marR="72000"/>
                </a:tc>
                <a:extLst>
                  <a:ext uri="{0D108BD9-81ED-4DB2-BD59-A6C34878D82A}">
                    <a16:rowId xmlns:a16="http://schemas.microsoft.com/office/drawing/2014/main" val="4024367672"/>
                  </a:ext>
                </a:extLst>
              </a:tr>
              <a:tr h="4569441">
                <a:tc>
                  <a:txBody>
                    <a:bodyPr/>
                    <a:lstStyle/>
                    <a:p>
                      <a:endParaRPr lang="en-US" sz="1400"/>
                    </a:p>
                  </a:txBody>
                  <a:tcPr marL="72000" marR="72000" anchor="ctr"/>
                </a:tc>
                <a:tc>
                  <a:txBody>
                    <a:bodyPr/>
                    <a:lstStyle/>
                    <a:p>
                      <a:endParaRPr lang="en-US" sz="1400"/>
                    </a:p>
                  </a:txBody>
                  <a:tcPr marL="72000" marR="72000" anchor="ctr"/>
                </a:tc>
                <a:tc>
                  <a:txBody>
                    <a:bodyPr/>
                    <a:lstStyle/>
                    <a:p>
                      <a:endParaRPr lang="en-US" sz="1400"/>
                    </a:p>
                  </a:txBody>
                  <a:tcPr marL="72000" marR="72000" anchor="ctr"/>
                </a:tc>
                <a:tc>
                  <a:txBody>
                    <a:bodyPr/>
                    <a:lstStyle/>
                    <a:p>
                      <a:endParaRPr lang="en-US" sz="1400"/>
                    </a:p>
                  </a:txBody>
                  <a:tcPr marL="72000" marR="72000" anchor="ctr"/>
                </a:tc>
                <a:tc>
                  <a:txBody>
                    <a:bodyPr/>
                    <a:lstStyle/>
                    <a:p>
                      <a:endParaRPr lang="en-US" sz="1400"/>
                    </a:p>
                  </a:txBody>
                  <a:tcPr marL="72000" marR="72000" anchor="ctr"/>
                </a:tc>
                <a:tc>
                  <a:txBody>
                    <a:bodyPr/>
                    <a:lstStyle/>
                    <a:p>
                      <a:endParaRPr lang="en-US" sz="1400"/>
                    </a:p>
                  </a:txBody>
                  <a:tcPr marL="72000" marR="72000" anchor="ctr"/>
                </a:tc>
                <a:extLst>
                  <a:ext uri="{0D108BD9-81ED-4DB2-BD59-A6C34878D82A}">
                    <a16:rowId xmlns:a16="http://schemas.microsoft.com/office/drawing/2014/main" val="4266402886"/>
                  </a:ext>
                </a:extLst>
              </a:tr>
            </a:tbl>
          </a:graphicData>
        </a:graphic>
      </p:graphicFrame>
      <p:sp>
        <p:nvSpPr>
          <p:cNvPr id="13" name="Rectangle 12">
            <a:extLst>
              <a:ext uri="{FF2B5EF4-FFF2-40B4-BE49-F238E27FC236}">
                <a16:creationId xmlns:a16="http://schemas.microsoft.com/office/drawing/2014/main" id="{EA526423-10CD-0010-52A7-B315E30D6A79}"/>
              </a:ext>
            </a:extLst>
          </p:cNvPr>
          <p:cNvSpPr/>
          <p:nvPr/>
        </p:nvSpPr>
        <p:spPr>
          <a:xfrm>
            <a:off x="8047062" y="2011581"/>
            <a:ext cx="1814400" cy="1418754"/>
          </a:xfrm>
          <a:prstGeom prst="rect">
            <a:avLst/>
          </a:prstGeom>
          <a:solidFill>
            <a:srgbClr val="49BED8">
              <a:alpha val="78000"/>
            </a:srgbClr>
          </a:solidFill>
          <a:ln w="28575">
            <a:solidFill>
              <a:schemeClr val="accent6"/>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lstStyle/>
          <a:p>
            <a:pPr fontAlgn="base"/>
            <a:r>
              <a:rPr lang="en-GB" sz="1000" u="sng">
                <a:solidFill>
                  <a:schemeClr val="accent6"/>
                </a:solidFill>
              </a:rPr>
              <a:t>Autonomy</a:t>
            </a:r>
            <a:r>
              <a:rPr lang="en-GB" sz="1000" u="sng">
                <a:solidFill>
                  <a:schemeClr val="tx1"/>
                </a:solidFill>
              </a:rPr>
              <a:t> of Ports, Ships</a:t>
            </a:r>
          </a:p>
          <a:p>
            <a:pPr marL="171450" indent="-171450" fontAlgn="base">
              <a:buFontTx/>
              <a:buChar char="-"/>
            </a:pPr>
            <a:r>
              <a:rPr lang="en-GB" sz="1000">
                <a:solidFill>
                  <a:schemeClr val="tx1"/>
                </a:solidFill>
              </a:rPr>
              <a:t>Physical and digital system  Infrastructure for clean fuel, efficiency and safety (AI, ML)</a:t>
            </a:r>
          </a:p>
        </p:txBody>
      </p:sp>
      <p:sp>
        <p:nvSpPr>
          <p:cNvPr id="2" name="Title 1">
            <a:extLst>
              <a:ext uri="{FF2B5EF4-FFF2-40B4-BE49-F238E27FC236}">
                <a16:creationId xmlns:a16="http://schemas.microsoft.com/office/drawing/2014/main" id="{0C31F0D9-D79D-A646-31A2-81FF9DD2BC10}"/>
              </a:ext>
            </a:extLst>
          </p:cNvPr>
          <p:cNvSpPr>
            <a:spLocks noGrp="1"/>
          </p:cNvSpPr>
          <p:nvPr>
            <p:ph type="title"/>
          </p:nvPr>
        </p:nvSpPr>
        <p:spPr>
          <a:xfrm>
            <a:off x="646113" y="360000"/>
            <a:ext cx="6987585" cy="706347"/>
          </a:xfrm>
        </p:spPr>
        <p:txBody>
          <a:bodyPr/>
          <a:lstStyle/>
          <a:p>
            <a:r>
              <a:rPr lang="en-US">
                <a:solidFill>
                  <a:schemeClr val="accent1"/>
                </a:solidFill>
              </a:rPr>
              <a:t>maritime</a:t>
            </a:r>
            <a:r>
              <a:rPr lang="en-US"/>
              <a:t> Focus areas</a:t>
            </a:r>
          </a:p>
        </p:txBody>
      </p:sp>
      <p:sp>
        <p:nvSpPr>
          <p:cNvPr id="22" name="Rectangle 21">
            <a:extLst>
              <a:ext uri="{FF2B5EF4-FFF2-40B4-BE49-F238E27FC236}">
                <a16:creationId xmlns:a16="http://schemas.microsoft.com/office/drawing/2014/main" id="{8FFD0B6C-3F05-E49A-7E4B-F0C70C4DF14B}"/>
              </a:ext>
            </a:extLst>
          </p:cNvPr>
          <p:cNvSpPr/>
          <p:nvPr/>
        </p:nvSpPr>
        <p:spPr>
          <a:xfrm>
            <a:off x="4306169" y="2012928"/>
            <a:ext cx="1814400" cy="1418754"/>
          </a:xfrm>
          <a:prstGeom prst="rect">
            <a:avLst/>
          </a:prstGeom>
          <a:gradFill>
            <a:gsLst>
              <a:gs pos="0">
                <a:srgbClr val="49BED8"/>
              </a:gs>
              <a:gs pos="50000">
                <a:srgbClr val="5FBCA2"/>
              </a:gs>
              <a:gs pos="100000">
                <a:srgbClr val="008DB3"/>
              </a:gs>
            </a:gsLst>
            <a:lin ang="0" scaled="0"/>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lstStyle/>
          <a:p>
            <a:pPr fontAlgn="base"/>
            <a:r>
              <a:rPr lang="en-GB" sz="1000" u="sng">
                <a:solidFill>
                  <a:schemeClr val="tx1"/>
                </a:solidFill>
              </a:rPr>
              <a:t>Coastal Shipping – Modal shift</a:t>
            </a:r>
          </a:p>
          <a:p>
            <a:pPr fontAlgn="base"/>
            <a:r>
              <a:rPr lang="en-GB" sz="1000">
                <a:solidFill>
                  <a:schemeClr val="tx1"/>
                </a:solidFill>
              </a:rPr>
              <a:t>Diverting goods entering the country on to vessels to be taken around coastline to ports of entry with less congestion or closer to point of demand.</a:t>
            </a:r>
          </a:p>
        </p:txBody>
      </p:sp>
      <p:sp>
        <p:nvSpPr>
          <p:cNvPr id="23" name="Rectangle 22">
            <a:extLst>
              <a:ext uri="{FF2B5EF4-FFF2-40B4-BE49-F238E27FC236}">
                <a16:creationId xmlns:a16="http://schemas.microsoft.com/office/drawing/2014/main" id="{0A96E3DF-ED98-288C-FE07-DC76A382CD9B}"/>
              </a:ext>
            </a:extLst>
          </p:cNvPr>
          <p:cNvSpPr/>
          <p:nvPr/>
        </p:nvSpPr>
        <p:spPr>
          <a:xfrm>
            <a:off x="4306169" y="3482084"/>
            <a:ext cx="3677198" cy="1418754"/>
          </a:xfrm>
          <a:prstGeom prst="rect">
            <a:avLst/>
          </a:prstGeom>
          <a:solidFill>
            <a:srgbClr val="49BED8">
              <a:alpha val="78000"/>
            </a:srgbClr>
          </a:solidFill>
          <a:ln w="28575">
            <a:solidFill>
              <a:schemeClr val="accent6"/>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lstStyle/>
          <a:p>
            <a:pPr fontAlgn="base"/>
            <a:r>
              <a:rPr lang="en-GB" sz="1000" u="sng">
                <a:solidFill>
                  <a:schemeClr val="accent6"/>
                </a:solidFill>
              </a:rPr>
              <a:t>Multi-fuel hub </a:t>
            </a:r>
            <a:r>
              <a:rPr lang="en-GB" sz="1000" u="sng">
                <a:solidFill>
                  <a:schemeClr val="tx1"/>
                </a:solidFill>
              </a:rPr>
              <a:t>/ 1st offload </a:t>
            </a:r>
          </a:p>
          <a:p>
            <a:pPr marL="171450" indent="-171450" fontAlgn="base">
              <a:buFont typeface="Arial" panose="020B0604020202020204" pitchFamily="34" charset="0"/>
              <a:buChar char="•"/>
            </a:pPr>
            <a:r>
              <a:rPr lang="en-GB" sz="1000">
                <a:solidFill>
                  <a:schemeClr val="tx1"/>
                </a:solidFill>
              </a:rPr>
              <a:t>Future fuels hub for overseas energy import and distribution across the UK</a:t>
            </a:r>
          </a:p>
          <a:p>
            <a:pPr marL="171450" indent="-171450" fontAlgn="base">
              <a:buFont typeface="Arial" panose="020B0604020202020204" pitchFamily="34" charset="0"/>
              <a:buChar char="•"/>
            </a:pPr>
            <a:r>
              <a:rPr lang="en-GB" sz="1000">
                <a:solidFill>
                  <a:schemeClr val="tx1"/>
                </a:solidFill>
              </a:rPr>
              <a:t>Coastal shipping</a:t>
            </a:r>
          </a:p>
          <a:p>
            <a:pPr marL="171450" indent="-171450" fontAlgn="base">
              <a:buFont typeface="Arial" panose="020B0604020202020204" pitchFamily="34" charset="0"/>
              <a:buChar char="•"/>
            </a:pPr>
            <a:r>
              <a:rPr lang="en-GB" sz="1000">
                <a:solidFill>
                  <a:schemeClr val="tx1"/>
                </a:solidFill>
              </a:rPr>
              <a:t>Electric hydrolyse (for shore and offshore) / wind farm / turbine / hub </a:t>
            </a:r>
          </a:p>
          <a:p>
            <a:pPr marL="171450" indent="-171450" fontAlgn="base">
              <a:buFont typeface="Arial" panose="020B0604020202020204" pitchFamily="34" charset="0"/>
              <a:buChar char="•"/>
            </a:pPr>
            <a:r>
              <a:rPr lang="en-GB" sz="1000">
                <a:solidFill>
                  <a:schemeClr val="tx1"/>
                </a:solidFill>
              </a:rPr>
              <a:t>SNR (Small battery Nuclear Reactor)</a:t>
            </a:r>
          </a:p>
        </p:txBody>
      </p:sp>
      <p:sp>
        <p:nvSpPr>
          <p:cNvPr id="24" name="Rectangle 23">
            <a:extLst>
              <a:ext uri="{FF2B5EF4-FFF2-40B4-BE49-F238E27FC236}">
                <a16:creationId xmlns:a16="http://schemas.microsoft.com/office/drawing/2014/main" id="{C5D77ADC-C00C-89B2-04C3-6D724E0F93C6}"/>
              </a:ext>
            </a:extLst>
          </p:cNvPr>
          <p:cNvSpPr/>
          <p:nvPr/>
        </p:nvSpPr>
        <p:spPr>
          <a:xfrm>
            <a:off x="6168967" y="2012928"/>
            <a:ext cx="1814400" cy="1418754"/>
          </a:xfrm>
          <a:prstGeom prst="rect">
            <a:avLst/>
          </a:prstGeom>
          <a:solidFill>
            <a:srgbClr val="49BED8">
              <a:alpha val="78000"/>
            </a:srgbClr>
          </a:solidFill>
          <a:ln w="28575">
            <a:solidFill>
              <a:schemeClr val="accent6"/>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lstStyle/>
          <a:p>
            <a:pPr fontAlgn="base"/>
            <a:r>
              <a:rPr lang="en-GB" sz="1000" u="sng">
                <a:solidFill>
                  <a:schemeClr val="accent6"/>
                </a:solidFill>
              </a:rPr>
              <a:t>Future Fuels </a:t>
            </a:r>
            <a:r>
              <a:rPr lang="en-GB" sz="1000" u="sng">
                <a:solidFill>
                  <a:schemeClr val="tx1"/>
                </a:solidFill>
              </a:rPr>
              <a:t>– Green Short Sea Shipping</a:t>
            </a:r>
          </a:p>
          <a:p>
            <a:pPr fontAlgn="base"/>
            <a:r>
              <a:rPr lang="en-GB" sz="1000">
                <a:solidFill>
                  <a:schemeClr val="tx1"/>
                </a:solidFill>
              </a:rPr>
              <a:t>Adoption of NZ fuel supply systems to meet demand for clean propulsion and mobility</a:t>
            </a:r>
          </a:p>
        </p:txBody>
      </p:sp>
      <p:sp>
        <p:nvSpPr>
          <p:cNvPr id="25" name="Rectangle 24">
            <a:extLst>
              <a:ext uri="{FF2B5EF4-FFF2-40B4-BE49-F238E27FC236}">
                <a16:creationId xmlns:a16="http://schemas.microsoft.com/office/drawing/2014/main" id="{256845C5-F6D3-7711-D360-55D41668C435}"/>
              </a:ext>
            </a:extLst>
          </p:cNvPr>
          <p:cNvSpPr/>
          <p:nvPr/>
        </p:nvSpPr>
        <p:spPr>
          <a:xfrm>
            <a:off x="6168967" y="4951225"/>
            <a:ext cx="3685365" cy="578307"/>
          </a:xfrm>
          <a:prstGeom prst="rect">
            <a:avLst/>
          </a:prstGeom>
          <a:solidFill>
            <a:srgbClr val="49BED8">
              <a:alpha val="78000"/>
            </a:srgbClr>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lstStyle/>
          <a:p>
            <a:pPr fontAlgn="base"/>
            <a:r>
              <a:rPr lang="en-GB" sz="1000" u="sng">
                <a:solidFill>
                  <a:schemeClr val="tx1"/>
                </a:solidFill>
              </a:rPr>
              <a:t>Alternate Propulsion Systems for Vessels – Wind</a:t>
            </a:r>
          </a:p>
          <a:p>
            <a:pPr fontAlgn="base"/>
            <a:r>
              <a:rPr lang="en-GB" sz="1000">
                <a:solidFill>
                  <a:schemeClr val="tx1"/>
                </a:solidFill>
              </a:rPr>
              <a:t>Technologies harnessing wind-assisted propulsion to reduce fuel consumption in sea vessels</a:t>
            </a:r>
          </a:p>
        </p:txBody>
      </p:sp>
      <p:sp>
        <p:nvSpPr>
          <p:cNvPr id="26" name="Rectangle 25">
            <a:extLst>
              <a:ext uri="{FF2B5EF4-FFF2-40B4-BE49-F238E27FC236}">
                <a16:creationId xmlns:a16="http://schemas.microsoft.com/office/drawing/2014/main" id="{946EF5AF-1DED-60D8-4399-27B75C700025}"/>
              </a:ext>
            </a:extLst>
          </p:cNvPr>
          <p:cNvSpPr/>
          <p:nvPr/>
        </p:nvSpPr>
        <p:spPr>
          <a:xfrm>
            <a:off x="645373" y="2012916"/>
            <a:ext cx="1814400" cy="1827564"/>
          </a:xfrm>
          <a:prstGeom prst="rect">
            <a:avLst/>
          </a:prstGeom>
          <a:solidFill>
            <a:srgbClr val="8F888F">
              <a:alpha val="78000"/>
            </a:srgbClr>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lstStyle/>
          <a:p>
            <a:pPr fontAlgn="base"/>
            <a:r>
              <a:rPr lang="en-GB" sz="1000" u="sng">
                <a:solidFill>
                  <a:schemeClr val="tx1"/>
                </a:solidFill>
              </a:rPr>
              <a:t>Marine Autonomous Subsurface Ship (MASS) Survey inspection </a:t>
            </a:r>
          </a:p>
          <a:p>
            <a:r>
              <a:rPr lang="en-GB" sz="1000">
                <a:solidFill>
                  <a:schemeClr val="tx1"/>
                </a:solidFill>
              </a:rPr>
              <a:t>Systems and Enabling Infrastructure and use cases development for sea surveys of critical infrastructure in deep-sea environments to maintain and secure undersea cables and pipelines.</a:t>
            </a:r>
          </a:p>
        </p:txBody>
      </p:sp>
      <p:sp>
        <p:nvSpPr>
          <p:cNvPr id="28" name="Rectangle 27">
            <a:extLst>
              <a:ext uri="{FF2B5EF4-FFF2-40B4-BE49-F238E27FC236}">
                <a16:creationId xmlns:a16="http://schemas.microsoft.com/office/drawing/2014/main" id="{20EA9F6A-B585-94A2-37AB-6051EEB2DF19}"/>
              </a:ext>
            </a:extLst>
          </p:cNvPr>
          <p:cNvSpPr/>
          <p:nvPr/>
        </p:nvSpPr>
        <p:spPr>
          <a:xfrm>
            <a:off x="8039932" y="3482072"/>
            <a:ext cx="1814400" cy="1418754"/>
          </a:xfrm>
          <a:prstGeom prst="rect">
            <a:avLst/>
          </a:prstGeom>
          <a:solidFill>
            <a:srgbClr val="49BED8">
              <a:alpha val="78000"/>
            </a:srgbClr>
          </a:solidFill>
          <a:ln w="28575">
            <a:solidFill>
              <a:schemeClr val="accent6"/>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lstStyle/>
          <a:p>
            <a:pPr fontAlgn="base"/>
            <a:r>
              <a:rPr lang="en-GB" sz="1000" u="sng">
                <a:solidFill>
                  <a:schemeClr val="accent6"/>
                </a:solidFill>
              </a:rPr>
              <a:t>Positioning, Navigation and Timing (PNT)</a:t>
            </a:r>
          </a:p>
          <a:p>
            <a:r>
              <a:rPr lang="en-GB" sz="1000">
                <a:solidFill>
                  <a:schemeClr val="accent6"/>
                </a:solidFill>
              </a:rPr>
              <a:t>Use case / positioning of Future of UK Navigation &amp; PNT Systems in post-Brexit (space tech . Critical infrastructure)</a:t>
            </a:r>
          </a:p>
        </p:txBody>
      </p:sp>
      <p:sp>
        <p:nvSpPr>
          <p:cNvPr id="43" name="Rectangle 42">
            <a:extLst>
              <a:ext uri="{FF2B5EF4-FFF2-40B4-BE49-F238E27FC236}">
                <a16:creationId xmlns:a16="http://schemas.microsoft.com/office/drawing/2014/main" id="{18481977-2530-CB1D-B057-539EC208F184}"/>
              </a:ext>
            </a:extLst>
          </p:cNvPr>
          <p:cNvSpPr/>
          <p:nvPr/>
        </p:nvSpPr>
        <p:spPr>
          <a:xfrm>
            <a:off x="8801266" y="441703"/>
            <a:ext cx="1116000" cy="190800"/>
          </a:xfrm>
          <a:prstGeom prst="rect">
            <a:avLst/>
          </a:prstGeom>
          <a:solidFill>
            <a:srgbClr val="49BE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r>
              <a:rPr lang="en-GB" sz="800">
                <a:solidFill>
                  <a:schemeClr val="tx1"/>
                </a:solidFill>
              </a:rPr>
              <a:t>Transport </a:t>
            </a:r>
          </a:p>
        </p:txBody>
      </p:sp>
      <p:sp>
        <p:nvSpPr>
          <p:cNvPr id="44" name="Rectangle 43">
            <a:extLst>
              <a:ext uri="{FF2B5EF4-FFF2-40B4-BE49-F238E27FC236}">
                <a16:creationId xmlns:a16="http://schemas.microsoft.com/office/drawing/2014/main" id="{A46533BA-0561-7999-5B6E-D3519D831373}"/>
              </a:ext>
            </a:extLst>
          </p:cNvPr>
          <p:cNvSpPr/>
          <p:nvPr/>
        </p:nvSpPr>
        <p:spPr>
          <a:xfrm>
            <a:off x="8801266" y="856531"/>
            <a:ext cx="1116000" cy="190800"/>
          </a:xfrm>
          <a:prstGeom prst="rect">
            <a:avLst/>
          </a:prstGeom>
          <a:solidFill>
            <a:srgbClr val="008D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r>
              <a:rPr lang="en-GB" sz="800">
                <a:solidFill>
                  <a:schemeClr val="tx1"/>
                </a:solidFill>
              </a:rPr>
              <a:t>Local Growth</a:t>
            </a:r>
          </a:p>
        </p:txBody>
      </p:sp>
      <p:sp>
        <p:nvSpPr>
          <p:cNvPr id="45" name="Rectangle 44">
            <a:extLst>
              <a:ext uri="{FF2B5EF4-FFF2-40B4-BE49-F238E27FC236}">
                <a16:creationId xmlns:a16="http://schemas.microsoft.com/office/drawing/2014/main" id="{18C54F17-FDCC-3BA2-7C92-B1D2D69B0A95}"/>
              </a:ext>
            </a:extLst>
          </p:cNvPr>
          <p:cNvSpPr/>
          <p:nvPr/>
        </p:nvSpPr>
        <p:spPr>
          <a:xfrm>
            <a:off x="8801266" y="645850"/>
            <a:ext cx="1116000" cy="190800"/>
          </a:xfrm>
          <a:prstGeom prst="rect">
            <a:avLst/>
          </a:prstGeom>
          <a:solidFill>
            <a:srgbClr val="5FBCA2">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r>
              <a:rPr lang="en-GB" sz="800">
                <a:solidFill>
                  <a:schemeClr val="tx1"/>
                </a:solidFill>
              </a:rPr>
              <a:t>Built Environment </a:t>
            </a:r>
          </a:p>
        </p:txBody>
      </p:sp>
      <p:sp>
        <p:nvSpPr>
          <p:cNvPr id="46" name="Rectangle 45">
            <a:extLst>
              <a:ext uri="{FF2B5EF4-FFF2-40B4-BE49-F238E27FC236}">
                <a16:creationId xmlns:a16="http://schemas.microsoft.com/office/drawing/2014/main" id="{E5CB48A7-2536-AB08-AA47-E8850236150F}"/>
              </a:ext>
            </a:extLst>
          </p:cNvPr>
          <p:cNvSpPr/>
          <p:nvPr/>
        </p:nvSpPr>
        <p:spPr>
          <a:xfrm>
            <a:off x="8801266" y="1071599"/>
            <a:ext cx="1116000" cy="190800"/>
          </a:xfrm>
          <a:prstGeom prst="rect">
            <a:avLst/>
          </a:prstGeom>
          <a:solidFill>
            <a:srgbClr val="8F88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r>
              <a:rPr lang="en-GB" sz="800">
                <a:solidFill>
                  <a:schemeClr val="tx1"/>
                </a:solidFill>
              </a:rPr>
              <a:t>Data and Digital</a:t>
            </a:r>
          </a:p>
        </p:txBody>
      </p:sp>
      <p:sp>
        <p:nvSpPr>
          <p:cNvPr id="47" name="Rectangle 46">
            <a:extLst>
              <a:ext uri="{FF2B5EF4-FFF2-40B4-BE49-F238E27FC236}">
                <a16:creationId xmlns:a16="http://schemas.microsoft.com/office/drawing/2014/main" id="{F5633D69-1E18-827F-5069-B53D829F4BB3}"/>
              </a:ext>
            </a:extLst>
          </p:cNvPr>
          <p:cNvSpPr/>
          <p:nvPr/>
        </p:nvSpPr>
        <p:spPr>
          <a:xfrm>
            <a:off x="8721090" y="249714"/>
            <a:ext cx="1318514" cy="13309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r>
              <a:rPr lang="en-GB" sz="800">
                <a:solidFill>
                  <a:schemeClr val="tx1"/>
                </a:solidFill>
              </a:rPr>
              <a:t>CPC Strategic Priorities : </a:t>
            </a:r>
          </a:p>
        </p:txBody>
      </p:sp>
      <p:sp>
        <p:nvSpPr>
          <p:cNvPr id="48" name="Rectangle: Rounded Corners 47">
            <a:extLst>
              <a:ext uri="{FF2B5EF4-FFF2-40B4-BE49-F238E27FC236}">
                <a16:creationId xmlns:a16="http://schemas.microsoft.com/office/drawing/2014/main" id="{3B56C706-5EB0-72D1-90BD-63849C17189F}"/>
              </a:ext>
            </a:extLst>
          </p:cNvPr>
          <p:cNvSpPr/>
          <p:nvPr/>
        </p:nvSpPr>
        <p:spPr>
          <a:xfrm>
            <a:off x="10063101" y="441703"/>
            <a:ext cx="1116076" cy="189503"/>
          </a:xfrm>
          <a:prstGeom prst="roundRect">
            <a:avLst>
              <a:gd name="adj" fmla="val 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
                <a:solidFill>
                  <a:schemeClr val="tx1"/>
                </a:solidFill>
              </a:rPr>
              <a:t>Validation</a:t>
            </a:r>
          </a:p>
        </p:txBody>
      </p:sp>
      <p:sp>
        <p:nvSpPr>
          <p:cNvPr id="49" name="Rectangle: Rounded Corners 48">
            <a:extLst>
              <a:ext uri="{FF2B5EF4-FFF2-40B4-BE49-F238E27FC236}">
                <a16:creationId xmlns:a16="http://schemas.microsoft.com/office/drawing/2014/main" id="{DA10EA07-E937-3E5D-C3EC-37BBE8FEAAE1}"/>
              </a:ext>
            </a:extLst>
          </p:cNvPr>
          <p:cNvSpPr/>
          <p:nvPr/>
        </p:nvSpPr>
        <p:spPr>
          <a:xfrm>
            <a:off x="10063101" y="645850"/>
            <a:ext cx="1116076" cy="189503"/>
          </a:xfrm>
          <a:prstGeom prst="roundRect">
            <a:avLst>
              <a:gd name="adj" fmla="val 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
                <a:solidFill>
                  <a:schemeClr val="tx1"/>
                </a:solidFill>
              </a:rPr>
              <a:t>Development</a:t>
            </a:r>
          </a:p>
        </p:txBody>
      </p:sp>
      <p:sp>
        <p:nvSpPr>
          <p:cNvPr id="50" name="Rectangle: Rounded Corners 49">
            <a:extLst>
              <a:ext uri="{FF2B5EF4-FFF2-40B4-BE49-F238E27FC236}">
                <a16:creationId xmlns:a16="http://schemas.microsoft.com/office/drawing/2014/main" id="{1CF8B36A-5F8E-483E-22F2-8DB7D53281E8}"/>
              </a:ext>
            </a:extLst>
          </p:cNvPr>
          <p:cNvSpPr/>
          <p:nvPr/>
        </p:nvSpPr>
        <p:spPr>
          <a:xfrm>
            <a:off x="10063101" y="844578"/>
            <a:ext cx="1116076" cy="189503"/>
          </a:xfrm>
          <a:prstGeom prst="roundRect">
            <a:avLst>
              <a:gd name="adj" fmla="val 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
                <a:solidFill>
                  <a:schemeClr val="tx1"/>
                </a:solidFill>
              </a:rPr>
              <a:t>Commercialisation</a:t>
            </a:r>
          </a:p>
        </p:txBody>
      </p:sp>
      <p:sp>
        <p:nvSpPr>
          <p:cNvPr id="51" name="Rectangle 50">
            <a:extLst>
              <a:ext uri="{FF2B5EF4-FFF2-40B4-BE49-F238E27FC236}">
                <a16:creationId xmlns:a16="http://schemas.microsoft.com/office/drawing/2014/main" id="{163B7660-39E0-BD8D-EE1E-2EB94197D303}"/>
              </a:ext>
            </a:extLst>
          </p:cNvPr>
          <p:cNvSpPr/>
          <p:nvPr/>
        </p:nvSpPr>
        <p:spPr>
          <a:xfrm>
            <a:off x="10001932" y="249714"/>
            <a:ext cx="1069069" cy="1533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r>
              <a:rPr lang="en-GB" sz="800">
                <a:solidFill>
                  <a:schemeClr val="tx1"/>
                </a:solidFill>
              </a:rPr>
              <a:t>Stage</a:t>
            </a:r>
          </a:p>
        </p:txBody>
      </p:sp>
      <p:sp>
        <p:nvSpPr>
          <p:cNvPr id="52" name="Rectangle 51">
            <a:extLst>
              <a:ext uri="{FF2B5EF4-FFF2-40B4-BE49-F238E27FC236}">
                <a16:creationId xmlns:a16="http://schemas.microsoft.com/office/drawing/2014/main" id="{865D34F7-CD7F-059E-2888-F9E8F5510B33}"/>
              </a:ext>
            </a:extLst>
          </p:cNvPr>
          <p:cNvSpPr/>
          <p:nvPr/>
        </p:nvSpPr>
        <p:spPr>
          <a:xfrm>
            <a:off x="2508171" y="2012916"/>
            <a:ext cx="1725031" cy="1416084"/>
          </a:xfrm>
          <a:prstGeom prst="rect">
            <a:avLst/>
          </a:prstGeom>
          <a:solidFill>
            <a:schemeClr val="bg1">
              <a:alpha val="78000"/>
            </a:schemeClr>
          </a:solidFill>
          <a:ln>
            <a:solidFill>
              <a:schemeClr val="tx1"/>
            </a:solidFill>
            <a:prstDash val="dash"/>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lstStyle/>
          <a:p>
            <a:pPr fontAlgn="base"/>
            <a:r>
              <a:rPr lang="en-GB" sz="1000" u="sng">
                <a:solidFill>
                  <a:schemeClr val="tx1"/>
                </a:solidFill>
              </a:rPr>
              <a:t>Workforce </a:t>
            </a:r>
            <a:r>
              <a:rPr lang="en-GB" sz="1000" u="sng">
                <a:solidFill>
                  <a:srgbClr val="FF0000"/>
                </a:solidFill>
              </a:rPr>
              <a:t>(less priority</a:t>
            </a:r>
            <a:r>
              <a:rPr lang="en-GB" sz="1000" u="sng">
                <a:solidFill>
                  <a:schemeClr val="tx1"/>
                </a:solidFill>
              </a:rPr>
              <a:t>)</a:t>
            </a:r>
          </a:p>
          <a:p>
            <a:pPr marL="171450" indent="-171450" fontAlgn="base">
              <a:buFontTx/>
              <a:buChar char="-"/>
            </a:pPr>
            <a:r>
              <a:rPr lang="en-GB" sz="1000">
                <a:solidFill>
                  <a:schemeClr val="tx1"/>
                </a:solidFill>
              </a:rPr>
              <a:t>Safey &amp; Security (DD)</a:t>
            </a:r>
          </a:p>
          <a:p>
            <a:pPr marL="171450" indent="-171450" fontAlgn="base">
              <a:buFontTx/>
              <a:buChar char="-"/>
            </a:pPr>
            <a:r>
              <a:rPr lang="en-GB" sz="1000">
                <a:solidFill>
                  <a:schemeClr val="tx1"/>
                </a:solidFill>
              </a:rPr>
              <a:t>Local Growth</a:t>
            </a:r>
          </a:p>
          <a:p>
            <a:pPr marL="171450" indent="-171450" fontAlgn="base">
              <a:buFontTx/>
              <a:buChar char="-"/>
            </a:pPr>
            <a:r>
              <a:rPr lang="en-GB" sz="1000">
                <a:solidFill>
                  <a:schemeClr val="tx1"/>
                </a:solidFill>
              </a:rPr>
              <a:t>Next Generation </a:t>
            </a:r>
          </a:p>
        </p:txBody>
      </p:sp>
      <p:sp>
        <p:nvSpPr>
          <p:cNvPr id="4" name="Rectangle: Rounded Corners 3">
            <a:extLst>
              <a:ext uri="{FF2B5EF4-FFF2-40B4-BE49-F238E27FC236}">
                <a16:creationId xmlns:a16="http://schemas.microsoft.com/office/drawing/2014/main" id="{8522F92E-7176-822D-225E-B2B38BE30813}"/>
              </a:ext>
            </a:extLst>
          </p:cNvPr>
          <p:cNvSpPr/>
          <p:nvPr/>
        </p:nvSpPr>
        <p:spPr>
          <a:xfrm>
            <a:off x="6164850" y="3224290"/>
            <a:ext cx="1401885" cy="203368"/>
          </a:xfrm>
          <a:prstGeom prst="roundRect">
            <a:avLst>
              <a:gd name="adj" fmla="val 0"/>
            </a:avLst>
          </a:prstGeom>
          <a:solidFill>
            <a:srgbClr val="FFFFFF">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800">
                <a:solidFill>
                  <a:schemeClr val="tx1"/>
                </a:solidFill>
              </a:rPr>
              <a:t>Grant - Future Fuels Demand Aggregation</a:t>
            </a:r>
          </a:p>
        </p:txBody>
      </p:sp>
      <p:sp>
        <p:nvSpPr>
          <p:cNvPr id="5" name="Rectangle: Rounded Corners 4">
            <a:extLst>
              <a:ext uri="{FF2B5EF4-FFF2-40B4-BE49-F238E27FC236}">
                <a16:creationId xmlns:a16="http://schemas.microsoft.com/office/drawing/2014/main" id="{F3CF5FC1-DCA8-20DB-53A0-136BFEB84D26}"/>
              </a:ext>
            </a:extLst>
          </p:cNvPr>
          <p:cNvSpPr/>
          <p:nvPr/>
        </p:nvSpPr>
        <p:spPr>
          <a:xfrm>
            <a:off x="9449360" y="3228589"/>
            <a:ext cx="209383" cy="189503"/>
          </a:xfrm>
          <a:prstGeom prst="roundRect">
            <a:avLst>
              <a:gd name="adj" fmla="val 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800">
              <a:solidFill>
                <a:schemeClr val="tx1"/>
              </a:solidFill>
            </a:endParaRPr>
          </a:p>
        </p:txBody>
      </p:sp>
      <p:sp>
        <p:nvSpPr>
          <p:cNvPr id="6" name="Rectangle: Rounded Corners 5">
            <a:extLst>
              <a:ext uri="{FF2B5EF4-FFF2-40B4-BE49-F238E27FC236}">
                <a16:creationId xmlns:a16="http://schemas.microsoft.com/office/drawing/2014/main" id="{52F8628D-3909-2718-8D12-E7CC62788554}"/>
              </a:ext>
            </a:extLst>
          </p:cNvPr>
          <p:cNvSpPr/>
          <p:nvPr/>
        </p:nvSpPr>
        <p:spPr>
          <a:xfrm>
            <a:off x="9651338" y="3228589"/>
            <a:ext cx="209384" cy="189503"/>
          </a:xfrm>
          <a:prstGeom prst="roundRect">
            <a:avLst>
              <a:gd name="adj" fmla="val 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800">
              <a:solidFill>
                <a:schemeClr val="tx1"/>
              </a:solidFill>
            </a:endParaRPr>
          </a:p>
        </p:txBody>
      </p:sp>
      <p:sp>
        <p:nvSpPr>
          <p:cNvPr id="8" name="Rectangle: Rounded Corners 7">
            <a:extLst>
              <a:ext uri="{FF2B5EF4-FFF2-40B4-BE49-F238E27FC236}">
                <a16:creationId xmlns:a16="http://schemas.microsoft.com/office/drawing/2014/main" id="{38EE6967-B1F9-4F32-6DCE-FA7E81F8064D}"/>
              </a:ext>
            </a:extLst>
          </p:cNvPr>
          <p:cNvSpPr/>
          <p:nvPr/>
        </p:nvSpPr>
        <p:spPr>
          <a:xfrm>
            <a:off x="4305429" y="3238154"/>
            <a:ext cx="1426896" cy="189503"/>
          </a:xfrm>
          <a:prstGeom prst="roundRect">
            <a:avLst>
              <a:gd name="adj" fmla="val 0"/>
            </a:avLst>
          </a:prstGeom>
          <a:solidFill>
            <a:srgbClr val="FFFFFF">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800">
                <a:solidFill>
                  <a:schemeClr val="tx1"/>
                </a:solidFill>
              </a:rPr>
              <a:t>Grant - Coastal Shipping Corridors</a:t>
            </a:r>
          </a:p>
        </p:txBody>
      </p:sp>
      <p:sp>
        <p:nvSpPr>
          <p:cNvPr id="9" name="Rectangle: Rounded Corners 8">
            <a:extLst>
              <a:ext uri="{FF2B5EF4-FFF2-40B4-BE49-F238E27FC236}">
                <a16:creationId xmlns:a16="http://schemas.microsoft.com/office/drawing/2014/main" id="{5CF81885-83C2-A686-E1FA-10C1AFD46A04}"/>
              </a:ext>
            </a:extLst>
          </p:cNvPr>
          <p:cNvSpPr/>
          <p:nvPr/>
        </p:nvSpPr>
        <p:spPr>
          <a:xfrm>
            <a:off x="6164850" y="2993834"/>
            <a:ext cx="1493018" cy="189893"/>
          </a:xfrm>
          <a:prstGeom prst="roundRect">
            <a:avLst>
              <a:gd name="adj" fmla="val 0"/>
            </a:avLst>
          </a:prstGeom>
          <a:solidFill>
            <a:srgbClr val="FFFFFF">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800">
                <a:solidFill>
                  <a:schemeClr val="tx1"/>
                </a:solidFill>
              </a:rPr>
              <a:t>Grant - Green Shipping Corridors</a:t>
            </a:r>
          </a:p>
        </p:txBody>
      </p:sp>
      <p:sp>
        <p:nvSpPr>
          <p:cNvPr id="10" name="Rectangle: Rounded Corners 9">
            <a:extLst>
              <a:ext uri="{FF2B5EF4-FFF2-40B4-BE49-F238E27FC236}">
                <a16:creationId xmlns:a16="http://schemas.microsoft.com/office/drawing/2014/main" id="{A69F2E8D-CC34-6428-EA81-34799BBD9128}"/>
              </a:ext>
            </a:extLst>
          </p:cNvPr>
          <p:cNvSpPr/>
          <p:nvPr/>
        </p:nvSpPr>
        <p:spPr>
          <a:xfrm>
            <a:off x="7414986" y="2818938"/>
            <a:ext cx="2946577" cy="189503"/>
          </a:xfrm>
          <a:prstGeom prst="roundRect">
            <a:avLst>
              <a:gd name="adj" fmla="val 0"/>
            </a:avLst>
          </a:prstGeom>
          <a:solidFill>
            <a:srgbClr val="FFFFFF">
              <a:alpha val="36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800">
                <a:solidFill>
                  <a:schemeClr val="tx1"/>
                </a:solidFill>
              </a:rPr>
              <a:t>Grant - Transport Accelerator: Maritime </a:t>
            </a:r>
          </a:p>
        </p:txBody>
      </p:sp>
      <p:sp>
        <p:nvSpPr>
          <p:cNvPr id="29" name="Rectangle 28">
            <a:extLst>
              <a:ext uri="{FF2B5EF4-FFF2-40B4-BE49-F238E27FC236}">
                <a16:creationId xmlns:a16="http://schemas.microsoft.com/office/drawing/2014/main" id="{77515954-A136-6BBE-4080-BC1F35AE285F}"/>
              </a:ext>
            </a:extLst>
          </p:cNvPr>
          <p:cNvSpPr/>
          <p:nvPr/>
        </p:nvSpPr>
        <p:spPr>
          <a:xfrm>
            <a:off x="6168967" y="5570484"/>
            <a:ext cx="3685365" cy="578307"/>
          </a:xfrm>
          <a:prstGeom prst="rect">
            <a:avLst/>
          </a:prstGeom>
          <a:solidFill>
            <a:srgbClr val="49BED8">
              <a:alpha val="78000"/>
            </a:srgbClr>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lstStyle/>
          <a:p>
            <a:pPr fontAlgn="base"/>
            <a:r>
              <a:rPr lang="en-GB" sz="1000" u="sng">
                <a:solidFill>
                  <a:schemeClr val="tx1"/>
                </a:solidFill>
              </a:rPr>
              <a:t>Alternate Propulsion Systems for Vessels – Nuclear</a:t>
            </a:r>
          </a:p>
          <a:p>
            <a:pPr marL="171450" indent="-171450">
              <a:buFontTx/>
              <a:buChar char="-"/>
            </a:pPr>
            <a:r>
              <a:rPr lang="en-GB" sz="1000">
                <a:solidFill>
                  <a:schemeClr val="tx1"/>
                </a:solidFill>
              </a:rPr>
              <a:t>SNR ; hydrolyse the fuel / electricity, (navy vessel)</a:t>
            </a:r>
          </a:p>
          <a:p>
            <a:endParaRPr lang="en-GB" sz="1000">
              <a:solidFill>
                <a:schemeClr val="tx1"/>
              </a:solidFill>
            </a:endParaRPr>
          </a:p>
        </p:txBody>
      </p:sp>
      <p:sp>
        <p:nvSpPr>
          <p:cNvPr id="31" name="Rectangle 30">
            <a:extLst>
              <a:ext uri="{FF2B5EF4-FFF2-40B4-BE49-F238E27FC236}">
                <a16:creationId xmlns:a16="http://schemas.microsoft.com/office/drawing/2014/main" id="{28B4FEB7-6FB9-FFB1-F373-543D69F79D7E}"/>
              </a:ext>
            </a:extLst>
          </p:cNvPr>
          <p:cNvSpPr/>
          <p:nvPr/>
        </p:nvSpPr>
        <p:spPr>
          <a:xfrm>
            <a:off x="6168966" y="6189743"/>
            <a:ext cx="3699699" cy="606614"/>
          </a:xfrm>
          <a:prstGeom prst="rect">
            <a:avLst/>
          </a:prstGeom>
          <a:solidFill>
            <a:srgbClr val="49BED8">
              <a:alpha val="78000"/>
            </a:srgbClr>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lstStyle/>
          <a:p>
            <a:pPr fontAlgn="base"/>
            <a:r>
              <a:rPr lang="en-GB" sz="1000" u="sng">
                <a:solidFill>
                  <a:schemeClr val="tx1"/>
                </a:solidFill>
              </a:rPr>
              <a:t>Electrification of Maritime</a:t>
            </a:r>
          </a:p>
          <a:p>
            <a:pPr marL="171450" indent="-171450" fontAlgn="base">
              <a:buFontTx/>
              <a:buChar char="-"/>
            </a:pPr>
            <a:r>
              <a:rPr lang="en-GB" sz="1000">
                <a:solidFill>
                  <a:schemeClr val="tx1"/>
                </a:solidFill>
              </a:rPr>
              <a:t>Shore power systems</a:t>
            </a:r>
          </a:p>
          <a:p>
            <a:pPr marL="171450" indent="-171450" fontAlgn="base">
              <a:buFontTx/>
              <a:buChar char="-"/>
            </a:pPr>
            <a:r>
              <a:rPr lang="en-GB" sz="1000">
                <a:solidFill>
                  <a:schemeClr val="tx1"/>
                </a:solidFill>
              </a:rPr>
              <a:t>Electrification of Ferry system (CR&amp;D)</a:t>
            </a:r>
          </a:p>
        </p:txBody>
      </p:sp>
      <p:sp>
        <p:nvSpPr>
          <p:cNvPr id="32" name="Rectangle: Rounded Corners 31">
            <a:extLst>
              <a:ext uri="{FF2B5EF4-FFF2-40B4-BE49-F238E27FC236}">
                <a16:creationId xmlns:a16="http://schemas.microsoft.com/office/drawing/2014/main" id="{40FCEF43-304C-D7F7-F645-67B8E0698ED0}"/>
              </a:ext>
            </a:extLst>
          </p:cNvPr>
          <p:cNvSpPr/>
          <p:nvPr/>
        </p:nvSpPr>
        <p:spPr>
          <a:xfrm>
            <a:off x="9436179" y="6606205"/>
            <a:ext cx="432486" cy="189503"/>
          </a:xfrm>
          <a:prstGeom prst="roundRect">
            <a:avLst>
              <a:gd name="adj" fmla="val 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800">
              <a:solidFill>
                <a:schemeClr val="tx1"/>
              </a:solidFill>
            </a:endParaRPr>
          </a:p>
        </p:txBody>
      </p:sp>
      <p:sp>
        <p:nvSpPr>
          <p:cNvPr id="33" name="Rectangle: Rounded Corners 32">
            <a:extLst>
              <a:ext uri="{FF2B5EF4-FFF2-40B4-BE49-F238E27FC236}">
                <a16:creationId xmlns:a16="http://schemas.microsoft.com/office/drawing/2014/main" id="{61210B4E-D08F-33F4-0B8D-F7304B816274}"/>
              </a:ext>
            </a:extLst>
          </p:cNvPr>
          <p:cNvSpPr/>
          <p:nvPr/>
        </p:nvSpPr>
        <p:spPr>
          <a:xfrm>
            <a:off x="7571591" y="2993834"/>
            <a:ext cx="209383" cy="189503"/>
          </a:xfrm>
          <a:prstGeom prst="roundRect">
            <a:avLst>
              <a:gd name="adj" fmla="val 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800">
              <a:solidFill>
                <a:schemeClr val="tx1"/>
              </a:solidFill>
            </a:endParaRPr>
          </a:p>
        </p:txBody>
      </p:sp>
      <p:sp>
        <p:nvSpPr>
          <p:cNvPr id="34" name="Rectangle: Rounded Corners 33">
            <a:extLst>
              <a:ext uri="{FF2B5EF4-FFF2-40B4-BE49-F238E27FC236}">
                <a16:creationId xmlns:a16="http://schemas.microsoft.com/office/drawing/2014/main" id="{7E555E58-4907-0E44-4400-78751C356F73}"/>
              </a:ext>
            </a:extLst>
          </p:cNvPr>
          <p:cNvSpPr/>
          <p:nvPr/>
        </p:nvSpPr>
        <p:spPr>
          <a:xfrm>
            <a:off x="7773569" y="2993834"/>
            <a:ext cx="209384" cy="189503"/>
          </a:xfrm>
          <a:prstGeom prst="roundRect">
            <a:avLst>
              <a:gd name="adj" fmla="val 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800">
              <a:solidFill>
                <a:schemeClr val="tx1"/>
              </a:solidFill>
            </a:endParaRPr>
          </a:p>
        </p:txBody>
      </p:sp>
      <p:sp>
        <p:nvSpPr>
          <p:cNvPr id="36" name="Rectangle: Rounded Corners 35">
            <a:extLst>
              <a:ext uri="{FF2B5EF4-FFF2-40B4-BE49-F238E27FC236}">
                <a16:creationId xmlns:a16="http://schemas.microsoft.com/office/drawing/2014/main" id="{5791F1A7-65DF-F6AC-DA03-D9F8786B727A}"/>
              </a:ext>
            </a:extLst>
          </p:cNvPr>
          <p:cNvSpPr/>
          <p:nvPr/>
        </p:nvSpPr>
        <p:spPr>
          <a:xfrm>
            <a:off x="7571592" y="3228589"/>
            <a:ext cx="406918" cy="189503"/>
          </a:xfrm>
          <a:prstGeom prst="roundRect">
            <a:avLst>
              <a:gd name="adj" fmla="val 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800">
              <a:solidFill>
                <a:schemeClr val="tx1"/>
              </a:solidFill>
            </a:endParaRPr>
          </a:p>
        </p:txBody>
      </p:sp>
      <p:sp>
        <p:nvSpPr>
          <p:cNvPr id="38" name="Rectangle 37">
            <a:extLst>
              <a:ext uri="{FF2B5EF4-FFF2-40B4-BE49-F238E27FC236}">
                <a16:creationId xmlns:a16="http://schemas.microsoft.com/office/drawing/2014/main" id="{3FD5C4F8-1447-56E2-5B10-440B977C3775}"/>
              </a:ext>
            </a:extLst>
          </p:cNvPr>
          <p:cNvSpPr/>
          <p:nvPr/>
        </p:nvSpPr>
        <p:spPr>
          <a:xfrm>
            <a:off x="10359949" y="2761337"/>
            <a:ext cx="1185938" cy="304703"/>
          </a:xfrm>
          <a:prstGeom prst="rect">
            <a:avLst/>
          </a:prstGeom>
          <a:noFill/>
          <a:ln>
            <a:solidFill>
              <a:srgbClr val="FF0000"/>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lstStyle/>
          <a:p>
            <a:pPr fontAlgn="base"/>
            <a:r>
              <a:rPr lang="en-GB" sz="1000" u="sng">
                <a:solidFill>
                  <a:schemeClr val="tx1"/>
                </a:solidFill>
              </a:rPr>
              <a:t>Need to confirm</a:t>
            </a:r>
            <a:endParaRPr lang="en-GB" sz="1000">
              <a:solidFill>
                <a:srgbClr val="FF0000"/>
              </a:solidFill>
            </a:endParaRPr>
          </a:p>
        </p:txBody>
      </p:sp>
      <p:sp>
        <p:nvSpPr>
          <p:cNvPr id="39" name="Rectangle: Rounded Corners 38">
            <a:extLst>
              <a:ext uri="{FF2B5EF4-FFF2-40B4-BE49-F238E27FC236}">
                <a16:creationId xmlns:a16="http://schemas.microsoft.com/office/drawing/2014/main" id="{5412A228-A8D7-611A-3EC9-1FA3066CCBD8}"/>
              </a:ext>
            </a:extLst>
          </p:cNvPr>
          <p:cNvSpPr/>
          <p:nvPr/>
        </p:nvSpPr>
        <p:spPr>
          <a:xfrm>
            <a:off x="9644949" y="5340353"/>
            <a:ext cx="209383" cy="189503"/>
          </a:xfrm>
          <a:prstGeom prst="roundRect">
            <a:avLst>
              <a:gd name="adj" fmla="val 0"/>
            </a:avLst>
          </a:prstGeom>
          <a:solidFill>
            <a:srgbClr val="EF79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800">
              <a:solidFill>
                <a:schemeClr val="tx1"/>
              </a:solidFill>
            </a:endParaRPr>
          </a:p>
        </p:txBody>
      </p:sp>
      <p:sp>
        <p:nvSpPr>
          <p:cNvPr id="40" name="Rectangle: Rounded Corners 39">
            <a:extLst>
              <a:ext uri="{FF2B5EF4-FFF2-40B4-BE49-F238E27FC236}">
                <a16:creationId xmlns:a16="http://schemas.microsoft.com/office/drawing/2014/main" id="{CDF816F5-B59B-EE6E-59AF-CA8D4C339914}"/>
              </a:ext>
            </a:extLst>
          </p:cNvPr>
          <p:cNvSpPr/>
          <p:nvPr/>
        </p:nvSpPr>
        <p:spPr>
          <a:xfrm>
            <a:off x="9436179" y="5340353"/>
            <a:ext cx="209384" cy="189503"/>
          </a:xfrm>
          <a:prstGeom prst="roundRect">
            <a:avLst>
              <a:gd name="adj" fmla="val 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800">
              <a:solidFill>
                <a:schemeClr val="tx1"/>
              </a:solidFill>
            </a:endParaRPr>
          </a:p>
        </p:txBody>
      </p:sp>
      <p:sp>
        <p:nvSpPr>
          <p:cNvPr id="42" name="Rectangle: Rounded Corners 41">
            <a:extLst>
              <a:ext uri="{FF2B5EF4-FFF2-40B4-BE49-F238E27FC236}">
                <a16:creationId xmlns:a16="http://schemas.microsoft.com/office/drawing/2014/main" id="{2267B7AE-AD2D-863C-99ED-F1A628482938}"/>
              </a:ext>
            </a:extLst>
          </p:cNvPr>
          <p:cNvSpPr/>
          <p:nvPr/>
        </p:nvSpPr>
        <p:spPr>
          <a:xfrm>
            <a:off x="5714021" y="3238153"/>
            <a:ext cx="406918" cy="189503"/>
          </a:xfrm>
          <a:prstGeom prst="roundRect">
            <a:avLst>
              <a:gd name="adj" fmla="val 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800">
              <a:solidFill>
                <a:schemeClr val="tx1"/>
              </a:solidFill>
            </a:endParaRPr>
          </a:p>
        </p:txBody>
      </p:sp>
      <p:sp>
        <p:nvSpPr>
          <p:cNvPr id="11" name="Rectangle: Rounded Corners 10">
            <a:extLst>
              <a:ext uri="{FF2B5EF4-FFF2-40B4-BE49-F238E27FC236}">
                <a16:creationId xmlns:a16="http://schemas.microsoft.com/office/drawing/2014/main" id="{066F99DC-0DF2-229D-305C-1AA8D513F17C}"/>
              </a:ext>
            </a:extLst>
          </p:cNvPr>
          <p:cNvSpPr/>
          <p:nvPr/>
        </p:nvSpPr>
        <p:spPr>
          <a:xfrm>
            <a:off x="2052854" y="3650977"/>
            <a:ext cx="406918" cy="189503"/>
          </a:xfrm>
          <a:prstGeom prst="roundRect">
            <a:avLst>
              <a:gd name="adj" fmla="val 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800">
              <a:solidFill>
                <a:schemeClr val="tx1"/>
              </a:solidFill>
            </a:endParaRPr>
          </a:p>
        </p:txBody>
      </p:sp>
      <p:sp>
        <p:nvSpPr>
          <p:cNvPr id="12" name="Rectangle: Rounded Corners 11">
            <a:extLst>
              <a:ext uri="{FF2B5EF4-FFF2-40B4-BE49-F238E27FC236}">
                <a16:creationId xmlns:a16="http://schemas.microsoft.com/office/drawing/2014/main" id="{D83118BA-4E53-86B2-5EFF-4B555A59D22B}"/>
              </a:ext>
            </a:extLst>
          </p:cNvPr>
          <p:cNvSpPr/>
          <p:nvPr/>
        </p:nvSpPr>
        <p:spPr>
          <a:xfrm>
            <a:off x="7571592" y="4702880"/>
            <a:ext cx="406918" cy="189503"/>
          </a:xfrm>
          <a:prstGeom prst="roundRect">
            <a:avLst>
              <a:gd name="adj" fmla="val 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800">
              <a:solidFill>
                <a:schemeClr val="tx1"/>
              </a:solidFill>
            </a:endParaRPr>
          </a:p>
        </p:txBody>
      </p:sp>
      <p:sp>
        <p:nvSpPr>
          <p:cNvPr id="14" name="Rectangle: Rounded Corners 13">
            <a:extLst>
              <a:ext uri="{FF2B5EF4-FFF2-40B4-BE49-F238E27FC236}">
                <a16:creationId xmlns:a16="http://schemas.microsoft.com/office/drawing/2014/main" id="{1EDCBFAF-7CCA-5F3B-4CD7-37F32E92706D}"/>
              </a:ext>
            </a:extLst>
          </p:cNvPr>
          <p:cNvSpPr/>
          <p:nvPr/>
        </p:nvSpPr>
        <p:spPr>
          <a:xfrm>
            <a:off x="9447414" y="4702880"/>
            <a:ext cx="406918" cy="189503"/>
          </a:xfrm>
          <a:prstGeom prst="roundRect">
            <a:avLst>
              <a:gd name="adj" fmla="val 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800">
              <a:solidFill>
                <a:schemeClr val="tx1"/>
              </a:solidFill>
            </a:endParaRPr>
          </a:p>
        </p:txBody>
      </p:sp>
      <p:sp>
        <p:nvSpPr>
          <p:cNvPr id="17" name="Rectangle: Rounded Corners 16">
            <a:extLst>
              <a:ext uri="{FF2B5EF4-FFF2-40B4-BE49-F238E27FC236}">
                <a16:creationId xmlns:a16="http://schemas.microsoft.com/office/drawing/2014/main" id="{2E841A93-DD1E-4187-8B64-C2E0DDAA01C7}"/>
              </a:ext>
            </a:extLst>
          </p:cNvPr>
          <p:cNvSpPr/>
          <p:nvPr/>
        </p:nvSpPr>
        <p:spPr>
          <a:xfrm>
            <a:off x="9447414" y="5959612"/>
            <a:ext cx="406918" cy="189503"/>
          </a:xfrm>
          <a:prstGeom prst="roundRect">
            <a:avLst>
              <a:gd name="adj" fmla="val 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800">
              <a:solidFill>
                <a:schemeClr val="tx1"/>
              </a:solidFill>
            </a:endParaRPr>
          </a:p>
        </p:txBody>
      </p:sp>
      <p:sp>
        <p:nvSpPr>
          <p:cNvPr id="15" name="Rectangle 14">
            <a:extLst>
              <a:ext uri="{FF2B5EF4-FFF2-40B4-BE49-F238E27FC236}">
                <a16:creationId xmlns:a16="http://schemas.microsoft.com/office/drawing/2014/main" id="{6402878C-4A41-EEC8-E73F-AB5CA0D3BD03}"/>
              </a:ext>
            </a:extLst>
          </p:cNvPr>
          <p:cNvSpPr/>
          <p:nvPr/>
        </p:nvSpPr>
        <p:spPr>
          <a:xfrm>
            <a:off x="617096" y="1143210"/>
            <a:ext cx="3811066" cy="190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r>
              <a:rPr lang="en-GB" sz="1000" b="1">
                <a:solidFill>
                  <a:schemeClr val="accent6"/>
                </a:solidFill>
              </a:rPr>
              <a:t>*Orange </a:t>
            </a:r>
            <a:r>
              <a:rPr lang="en-GB" sz="1000">
                <a:solidFill>
                  <a:schemeClr val="tx1"/>
                </a:solidFill>
              </a:rPr>
              <a:t>represents the shared focus areas with  </a:t>
            </a:r>
            <a:r>
              <a:rPr lang="en-GB" sz="1000" b="1">
                <a:solidFill>
                  <a:schemeClr val="tx1"/>
                </a:solidFill>
              </a:rPr>
              <a:t>Aviation</a:t>
            </a:r>
          </a:p>
        </p:txBody>
      </p:sp>
    </p:spTree>
    <p:extLst>
      <p:ext uri="{BB962C8B-B14F-4D97-AF65-F5344CB8AC3E}">
        <p14:creationId xmlns:p14="http://schemas.microsoft.com/office/powerpoint/2010/main" val="815594324"/>
      </p:ext>
    </p:extLst>
  </p:cSld>
  <p:clrMapOvr>
    <a:masterClrMapping/>
  </p:clrMapOvr>
  <p:transition>
    <p:fade/>
  </p:transition>
  <p:extLst>
    <p:ext uri="{6950BFC3-D8DA-4A85-94F7-54DA5524770B}">
      <p188:commentRel xmlns:p188="http://schemas.microsoft.com/office/powerpoint/2018/8/main" r:id="rId3"/>
    </p:ext>
  </p:extLs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A45AC1-99DE-77BA-1D1C-7352A9D4A560}"/>
            </a:ext>
          </a:extLst>
        </p:cNvPr>
        <p:cNvGrpSpPr/>
        <p:nvPr/>
      </p:nvGrpSpPr>
      <p:grpSpPr>
        <a:xfrm>
          <a:off x="0" y="0"/>
          <a:ext cx="0" cy="0"/>
          <a:chOff x="0" y="0"/>
          <a:chExt cx="0" cy="0"/>
        </a:xfrm>
      </p:grpSpPr>
      <p:graphicFrame>
        <p:nvGraphicFramePr>
          <p:cNvPr id="7" name="Table 4">
            <a:extLst>
              <a:ext uri="{FF2B5EF4-FFF2-40B4-BE49-F238E27FC236}">
                <a16:creationId xmlns:a16="http://schemas.microsoft.com/office/drawing/2014/main" id="{430C1C08-1FF4-E234-2BD0-707DD2DCA943}"/>
              </a:ext>
            </a:extLst>
          </p:cNvPr>
          <p:cNvGraphicFramePr>
            <a:graphicFrameLocks/>
          </p:cNvGraphicFramePr>
          <p:nvPr>
            <p:extLst>
              <p:ext uri="{D42A27DB-BD31-4B8C-83A1-F6EECF244321}">
                <p14:modId xmlns:p14="http://schemas.microsoft.com/office/powerpoint/2010/main" val="1121338441"/>
              </p:ext>
            </p:extLst>
          </p:nvPr>
        </p:nvGraphicFramePr>
        <p:xfrm>
          <a:off x="646113" y="1465356"/>
          <a:ext cx="11054616" cy="5032644"/>
        </p:xfrm>
        <a:graphic>
          <a:graphicData uri="http://schemas.openxmlformats.org/drawingml/2006/table">
            <a:tbl>
              <a:tblPr bandRow="1">
                <a:tableStyleId>{D27102A9-8310-4765-A935-A1911B00CA55}</a:tableStyleId>
              </a:tblPr>
              <a:tblGrid>
                <a:gridCol w="1842436">
                  <a:extLst>
                    <a:ext uri="{9D8B030D-6E8A-4147-A177-3AD203B41FA5}">
                      <a16:colId xmlns:a16="http://schemas.microsoft.com/office/drawing/2014/main" val="3907966575"/>
                    </a:ext>
                  </a:extLst>
                </a:gridCol>
                <a:gridCol w="1842436">
                  <a:extLst>
                    <a:ext uri="{9D8B030D-6E8A-4147-A177-3AD203B41FA5}">
                      <a16:colId xmlns:a16="http://schemas.microsoft.com/office/drawing/2014/main" val="2828932273"/>
                    </a:ext>
                  </a:extLst>
                </a:gridCol>
                <a:gridCol w="1842436">
                  <a:extLst>
                    <a:ext uri="{9D8B030D-6E8A-4147-A177-3AD203B41FA5}">
                      <a16:colId xmlns:a16="http://schemas.microsoft.com/office/drawing/2014/main" val="4071793185"/>
                    </a:ext>
                  </a:extLst>
                </a:gridCol>
                <a:gridCol w="1842436">
                  <a:extLst>
                    <a:ext uri="{9D8B030D-6E8A-4147-A177-3AD203B41FA5}">
                      <a16:colId xmlns:a16="http://schemas.microsoft.com/office/drawing/2014/main" val="764027198"/>
                    </a:ext>
                  </a:extLst>
                </a:gridCol>
                <a:gridCol w="1842436">
                  <a:extLst>
                    <a:ext uri="{9D8B030D-6E8A-4147-A177-3AD203B41FA5}">
                      <a16:colId xmlns:a16="http://schemas.microsoft.com/office/drawing/2014/main" val="2839184078"/>
                    </a:ext>
                  </a:extLst>
                </a:gridCol>
                <a:gridCol w="1842436">
                  <a:extLst>
                    <a:ext uri="{9D8B030D-6E8A-4147-A177-3AD203B41FA5}">
                      <a16:colId xmlns:a16="http://schemas.microsoft.com/office/drawing/2014/main" val="349863074"/>
                    </a:ext>
                  </a:extLst>
                </a:gridCol>
              </a:tblGrid>
              <a:tr h="463203">
                <a:tc>
                  <a:txBody>
                    <a:bodyPr/>
                    <a:lstStyle/>
                    <a:p>
                      <a:pPr algn="l"/>
                      <a:r>
                        <a:rPr lang="en-US" sz="1200"/>
                        <a:t>Autonomy</a:t>
                      </a:r>
                      <a:endParaRPr lang="en-US" sz="1200" b="1">
                        <a:solidFill>
                          <a:schemeClr val="tx1"/>
                        </a:solidFill>
                      </a:endParaRPr>
                    </a:p>
                  </a:txBody>
                  <a:tcPr marL="72000" marR="72000"/>
                </a:tc>
                <a:tc>
                  <a:txBody>
                    <a:bodyPr/>
                    <a:lstStyle/>
                    <a:p>
                      <a:pPr algn="l"/>
                      <a:r>
                        <a:rPr lang="en-US" sz="1200">
                          <a:solidFill>
                            <a:schemeClr val="tx1"/>
                          </a:solidFill>
                        </a:rPr>
                        <a:t>People </a:t>
                      </a:r>
                      <a:br>
                        <a:rPr lang="en-US" sz="1200">
                          <a:solidFill>
                            <a:schemeClr val="tx1"/>
                          </a:solidFill>
                        </a:rPr>
                      </a:br>
                      <a:r>
                        <a:rPr lang="en-US" sz="1200">
                          <a:solidFill>
                            <a:schemeClr val="tx1"/>
                          </a:solidFill>
                        </a:rPr>
                        <a:t>Experience</a:t>
                      </a:r>
                    </a:p>
                  </a:txBody>
                  <a:tcPr marL="72000" marR="72000"/>
                </a:tc>
                <a:tc>
                  <a:txBody>
                    <a:bodyPr/>
                    <a:lstStyle/>
                    <a:p>
                      <a:pPr algn="l"/>
                      <a:r>
                        <a:rPr lang="en-US" sz="1200">
                          <a:solidFill>
                            <a:schemeClr val="tx1"/>
                          </a:solidFill>
                        </a:rPr>
                        <a:t>Hubs and Clusters</a:t>
                      </a:r>
                      <a:endParaRPr lang="en-US" sz="1200" b="1">
                        <a:solidFill>
                          <a:schemeClr val="tx1"/>
                        </a:solidFill>
                      </a:endParaRPr>
                    </a:p>
                  </a:txBody>
                  <a:tcPr marL="72000" marR="7200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a:t>Decarbonisation</a:t>
                      </a:r>
                      <a:endParaRPr lang="en-GB" sz="1200">
                        <a:solidFill>
                          <a:srgbClr val="FF0000"/>
                        </a:solidFill>
                      </a:endParaRPr>
                    </a:p>
                  </a:txBody>
                  <a:tcPr marL="72000" marR="72000"/>
                </a:tc>
                <a:tc>
                  <a:txBody>
                    <a:bodyPr/>
                    <a:lstStyle/>
                    <a:p>
                      <a:pPr algn="l"/>
                      <a:r>
                        <a:rPr lang="en-GB" sz="1200" b="0">
                          <a:solidFill>
                            <a:schemeClr val="tx1"/>
                          </a:solidFill>
                        </a:rPr>
                        <a:t>Planning and Operation</a:t>
                      </a:r>
                      <a:endParaRPr lang="en-US" sz="1200" b="0">
                        <a:solidFill>
                          <a:schemeClr val="tx1"/>
                        </a:solidFill>
                      </a:endParaRPr>
                    </a:p>
                  </a:txBody>
                  <a:tcPr marL="72000" marR="72000"/>
                </a:tc>
                <a:tc>
                  <a:txBody>
                    <a:bodyPr/>
                    <a:lstStyle/>
                    <a:p>
                      <a:pPr algn="l"/>
                      <a:r>
                        <a:rPr lang="en-US" sz="1200" b="0">
                          <a:solidFill>
                            <a:srgbClr val="FF0000"/>
                          </a:solidFill>
                        </a:rPr>
                        <a:t>Industry</a:t>
                      </a:r>
                      <a:endParaRPr lang="en-US" sz="1200" b="0" i="1">
                        <a:solidFill>
                          <a:srgbClr val="FF0000"/>
                        </a:solidFill>
                      </a:endParaRPr>
                    </a:p>
                  </a:txBody>
                  <a:tcPr marL="72000" marR="72000"/>
                </a:tc>
                <a:extLst>
                  <a:ext uri="{0D108BD9-81ED-4DB2-BD59-A6C34878D82A}">
                    <a16:rowId xmlns:a16="http://schemas.microsoft.com/office/drawing/2014/main" val="4024367672"/>
                  </a:ext>
                </a:extLst>
              </a:tr>
              <a:tr h="4569441">
                <a:tc>
                  <a:txBody>
                    <a:bodyPr/>
                    <a:lstStyle/>
                    <a:p>
                      <a:endParaRPr lang="en-US" sz="1400"/>
                    </a:p>
                  </a:txBody>
                  <a:tcPr marL="72000" marR="72000" anchor="ctr"/>
                </a:tc>
                <a:tc>
                  <a:txBody>
                    <a:bodyPr/>
                    <a:lstStyle/>
                    <a:p>
                      <a:endParaRPr lang="en-US" sz="1400"/>
                    </a:p>
                  </a:txBody>
                  <a:tcPr marL="72000" marR="72000" anchor="ctr"/>
                </a:tc>
                <a:tc>
                  <a:txBody>
                    <a:bodyPr/>
                    <a:lstStyle/>
                    <a:p>
                      <a:endParaRPr lang="en-US" sz="1400"/>
                    </a:p>
                  </a:txBody>
                  <a:tcPr marL="72000" marR="72000" anchor="ctr"/>
                </a:tc>
                <a:tc>
                  <a:txBody>
                    <a:bodyPr/>
                    <a:lstStyle/>
                    <a:p>
                      <a:endParaRPr lang="en-US" sz="1400"/>
                    </a:p>
                  </a:txBody>
                  <a:tcPr marL="72000" marR="72000" anchor="ctr"/>
                </a:tc>
                <a:tc>
                  <a:txBody>
                    <a:bodyPr/>
                    <a:lstStyle/>
                    <a:p>
                      <a:endParaRPr lang="en-US" sz="1400"/>
                    </a:p>
                  </a:txBody>
                  <a:tcPr marL="72000" marR="72000" anchor="ctr"/>
                </a:tc>
                <a:tc>
                  <a:txBody>
                    <a:bodyPr/>
                    <a:lstStyle/>
                    <a:p>
                      <a:endParaRPr lang="en-US" sz="1400"/>
                    </a:p>
                  </a:txBody>
                  <a:tcPr marL="72000" marR="72000" anchor="ctr"/>
                </a:tc>
                <a:extLst>
                  <a:ext uri="{0D108BD9-81ED-4DB2-BD59-A6C34878D82A}">
                    <a16:rowId xmlns:a16="http://schemas.microsoft.com/office/drawing/2014/main" val="4266402886"/>
                  </a:ext>
                </a:extLst>
              </a:tr>
            </a:tbl>
          </a:graphicData>
        </a:graphic>
      </p:graphicFrame>
      <p:sp>
        <p:nvSpPr>
          <p:cNvPr id="43" name="Rectangle 42">
            <a:extLst>
              <a:ext uri="{FF2B5EF4-FFF2-40B4-BE49-F238E27FC236}">
                <a16:creationId xmlns:a16="http://schemas.microsoft.com/office/drawing/2014/main" id="{9EEE590F-A2CE-A558-7AE6-17072101B054}"/>
              </a:ext>
            </a:extLst>
          </p:cNvPr>
          <p:cNvSpPr/>
          <p:nvPr/>
        </p:nvSpPr>
        <p:spPr>
          <a:xfrm>
            <a:off x="8801266" y="441703"/>
            <a:ext cx="1116000" cy="190800"/>
          </a:xfrm>
          <a:prstGeom prst="rect">
            <a:avLst/>
          </a:prstGeom>
          <a:solidFill>
            <a:srgbClr val="49BE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r>
              <a:rPr lang="en-GB" sz="800">
                <a:solidFill>
                  <a:schemeClr val="tx1"/>
                </a:solidFill>
              </a:rPr>
              <a:t>Transport </a:t>
            </a:r>
          </a:p>
        </p:txBody>
      </p:sp>
      <p:sp>
        <p:nvSpPr>
          <p:cNvPr id="44" name="Rectangle 43">
            <a:extLst>
              <a:ext uri="{FF2B5EF4-FFF2-40B4-BE49-F238E27FC236}">
                <a16:creationId xmlns:a16="http://schemas.microsoft.com/office/drawing/2014/main" id="{D0AAD33A-78C1-23FD-ED4E-9A6F7352D282}"/>
              </a:ext>
            </a:extLst>
          </p:cNvPr>
          <p:cNvSpPr/>
          <p:nvPr/>
        </p:nvSpPr>
        <p:spPr>
          <a:xfrm>
            <a:off x="8801266" y="856531"/>
            <a:ext cx="1116000" cy="190800"/>
          </a:xfrm>
          <a:prstGeom prst="rect">
            <a:avLst/>
          </a:prstGeom>
          <a:solidFill>
            <a:srgbClr val="008D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r>
              <a:rPr lang="en-GB" sz="800">
                <a:solidFill>
                  <a:schemeClr val="tx1"/>
                </a:solidFill>
              </a:rPr>
              <a:t>Local Growth</a:t>
            </a:r>
          </a:p>
        </p:txBody>
      </p:sp>
      <p:sp>
        <p:nvSpPr>
          <p:cNvPr id="45" name="Rectangle 44">
            <a:extLst>
              <a:ext uri="{FF2B5EF4-FFF2-40B4-BE49-F238E27FC236}">
                <a16:creationId xmlns:a16="http://schemas.microsoft.com/office/drawing/2014/main" id="{CE38E7CE-8383-5FC3-C5AD-70F6A0D0DE10}"/>
              </a:ext>
            </a:extLst>
          </p:cNvPr>
          <p:cNvSpPr/>
          <p:nvPr/>
        </p:nvSpPr>
        <p:spPr>
          <a:xfrm>
            <a:off x="8801266" y="645850"/>
            <a:ext cx="1116000" cy="190800"/>
          </a:xfrm>
          <a:prstGeom prst="rect">
            <a:avLst/>
          </a:prstGeom>
          <a:solidFill>
            <a:srgbClr val="5FBCA2">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r>
              <a:rPr lang="en-GB" sz="800">
                <a:solidFill>
                  <a:schemeClr val="tx1"/>
                </a:solidFill>
              </a:rPr>
              <a:t>Built Environment </a:t>
            </a:r>
          </a:p>
        </p:txBody>
      </p:sp>
      <p:sp>
        <p:nvSpPr>
          <p:cNvPr id="46" name="Rectangle 45">
            <a:extLst>
              <a:ext uri="{FF2B5EF4-FFF2-40B4-BE49-F238E27FC236}">
                <a16:creationId xmlns:a16="http://schemas.microsoft.com/office/drawing/2014/main" id="{B6F7AA6A-965F-2241-2C31-7FA9F1F73D5C}"/>
              </a:ext>
            </a:extLst>
          </p:cNvPr>
          <p:cNvSpPr/>
          <p:nvPr/>
        </p:nvSpPr>
        <p:spPr>
          <a:xfrm>
            <a:off x="8801266" y="1071599"/>
            <a:ext cx="1116000" cy="190800"/>
          </a:xfrm>
          <a:prstGeom prst="rect">
            <a:avLst/>
          </a:prstGeom>
          <a:solidFill>
            <a:srgbClr val="8F88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r>
              <a:rPr lang="en-GB" sz="800">
                <a:solidFill>
                  <a:schemeClr val="tx1"/>
                </a:solidFill>
              </a:rPr>
              <a:t>Data and Digital</a:t>
            </a:r>
          </a:p>
        </p:txBody>
      </p:sp>
      <p:sp>
        <p:nvSpPr>
          <p:cNvPr id="47" name="Rectangle 46">
            <a:extLst>
              <a:ext uri="{FF2B5EF4-FFF2-40B4-BE49-F238E27FC236}">
                <a16:creationId xmlns:a16="http://schemas.microsoft.com/office/drawing/2014/main" id="{07BA9AEE-5385-7EE7-11AD-BA18CBB76EA8}"/>
              </a:ext>
            </a:extLst>
          </p:cNvPr>
          <p:cNvSpPr/>
          <p:nvPr/>
        </p:nvSpPr>
        <p:spPr>
          <a:xfrm>
            <a:off x="8721090" y="249714"/>
            <a:ext cx="1318514" cy="13309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r>
              <a:rPr lang="en-GB" sz="800">
                <a:solidFill>
                  <a:schemeClr val="tx1"/>
                </a:solidFill>
              </a:rPr>
              <a:t>CPC Strategic Priorities : </a:t>
            </a:r>
          </a:p>
        </p:txBody>
      </p:sp>
      <p:sp>
        <p:nvSpPr>
          <p:cNvPr id="48" name="Rectangle: Rounded Corners 47">
            <a:extLst>
              <a:ext uri="{FF2B5EF4-FFF2-40B4-BE49-F238E27FC236}">
                <a16:creationId xmlns:a16="http://schemas.microsoft.com/office/drawing/2014/main" id="{B15C1C52-330E-4DCF-FD5A-E840E2EF2FA5}"/>
              </a:ext>
            </a:extLst>
          </p:cNvPr>
          <p:cNvSpPr/>
          <p:nvPr/>
        </p:nvSpPr>
        <p:spPr>
          <a:xfrm>
            <a:off x="10063101" y="441703"/>
            <a:ext cx="1116076" cy="189503"/>
          </a:xfrm>
          <a:prstGeom prst="roundRect">
            <a:avLst>
              <a:gd name="adj" fmla="val 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
                <a:solidFill>
                  <a:schemeClr val="tx1"/>
                </a:solidFill>
              </a:rPr>
              <a:t>Validation</a:t>
            </a:r>
          </a:p>
        </p:txBody>
      </p:sp>
      <p:sp>
        <p:nvSpPr>
          <p:cNvPr id="49" name="Rectangle: Rounded Corners 48">
            <a:extLst>
              <a:ext uri="{FF2B5EF4-FFF2-40B4-BE49-F238E27FC236}">
                <a16:creationId xmlns:a16="http://schemas.microsoft.com/office/drawing/2014/main" id="{7371728B-38EF-F073-49F3-57C0865D0E14}"/>
              </a:ext>
            </a:extLst>
          </p:cNvPr>
          <p:cNvSpPr/>
          <p:nvPr/>
        </p:nvSpPr>
        <p:spPr>
          <a:xfrm>
            <a:off x="10063101" y="645850"/>
            <a:ext cx="1116076" cy="189503"/>
          </a:xfrm>
          <a:prstGeom prst="roundRect">
            <a:avLst>
              <a:gd name="adj" fmla="val 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
                <a:solidFill>
                  <a:schemeClr val="tx1"/>
                </a:solidFill>
              </a:rPr>
              <a:t>Development</a:t>
            </a:r>
          </a:p>
        </p:txBody>
      </p:sp>
      <p:sp>
        <p:nvSpPr>
          <p:cNvPr id="50" name="Rectangle: Rounded Corners 49">
            <a:extLst>
              <a:ext uri="{FF2B5EF4-FFF2-40B4-BE49-F238E27FC236}">
                <a16:creationId xmlns:a16="http://schemas.microsoft.com/office/drawing/2014/main" id="{5439FDF1-DBB6-D799-56AB-4B3A82CEF5A8}"/>
              </a:ext>
            </a:extLst>
          </p:cNvPr>
          <p:cNvSpPr/>
          <p:nvPr/>
        </p:nvSpPr>
        <p:spPr>
          <a:xfrm>
            <a:off x="10063101" y="844578"/>
            <a:ext cx="1116076" cy="189503"/>
          </a:xfrm>
          <a:prstGeom prst="roundRect">
            <a:avLst>
              <a:gd name="adj" fmla="val 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
                <a:solidFill>
                  <a:schemeClr val="tx1"/>
                </a:solidFill>
              </a:rPr>
              <a:t>Commercialisation</a:t>
            </a:r>
          </a:p>
        </p:txBody>
      </p:sp>
      <p:sp>
        <p:nvSpPr>
          <p:cNvPr id="51" name="Rectangle 50">
            <a:extLst>
              <a:ext uri="{FF2B5EF4-FFF2-40B4-BE49-F238E27FC236}">
                <a16:creationId xmlns:a16="http://schemas.microsoft.com/office/drawing/2014/main" id="{2F885277-10DF-6B7F-05CC-59D75F87B0CA}"/>
              </a:ext>
            </a:extLst>
          </p:cNvPr>
          <p:cNvSpPr/>
          <p:nvPr/>
        </p:nvSpPr>
        <p:spPr>
          <a:xfrm>
            <a:off x="10001932" y="249714"/>
            <a:ext cx="1069069" cy="1533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r>
              <a:rPr lang="en-GB" sz="800">
                <a:solidFill>
                  <a:schemeClr val="tx1"/>
                </a:solidFill>
              </a:rPr>
              <a:t>Stage</a:t>
            </a:r>
          </a:p>
        </p:txBody>
      </p:sp>
      <p:sp>
        <p:nvSpPr>
          <p:cNvPr id="6" name="Rectangle 5">
            <a:extLst>
              <a:ext uri="{FF2B5EF4-FFF2-40B4-BE49-F238E27FC236}">
                <a16:creationId xmlns:a16="http://schemas.microsoft.com/office/drawing/2014/main" id="{17EC0EC1-F462-FAB3-7F55-A2F6A3E8099C}"/>
              </a:ext>
            </a:extLst>
          </p:cNvPr>
          <p:cNvSpPr/>
          <p:nvPr/>
        </p:nvSpPr>
        <p:spPr>
          <a:xfrm>
            <a:off x="2502569" y="1986503"/>
            <a:ext cx="7311992" cy="1063306"/>
          </a:xfrm>
          <a:prstGeom prst="rect">
            <a:avLst/>
          </a:prstGeom>
          <a:solidFill>
            <a:srgbClr val="49BED8">
              <a:alpha val="78000"/>
            </a:srgbClr>
          </a:solidFill>
          <a:ln w="28575">
            <a:solidFill>
              <a:schemeClr val="accent6"/>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lstStyle/>
          <a:p>
            <a:pPr fontAlgn="base">
              <a:lnSpc>
                <a:spcPts val="1350"/>
              </a:lnSpc>
            </a:pPr>
            <a:r>
              <a:rPr lang="en-GB" sz="1000" u="sng">
                <a:solidFill>
                  <a:schemeClr val="tx1"/>
                </a:solidFill>
              </a:rPr>
              <a:t>Integrated Active- and Micro- mobility</a:t>
            </a:r>
          </a:p>
          <a:p>
            <a:pPr marL="285750" indent="-285750" fontAlgn="base">
              <a:lnSpc>
                <a:spcPts val="1350"/>
              </a:lnSpc>
              <a:buFontTx/>
              <a:buChar char="-"/>
            </a:pPr>
            <a:r>
              <a:rPr lang="en-GB" sz="1000">
                <a:solidFill>
                  <a:schemeClr val="tx1"/>
                </a:solidFill>
              </a:rPr>
              <a:t>Modal Shift Enablement</a:t>
            </a:r>
          </a:p>
          <a:p>
            <a:pPr marL="285750" indent="-285750" fontAlgn="base">
              <a:lnSpc>
                <a:spcPts val="1350"/>
              </a:lnSpc>
              <a:buFontTx/>
              <a:buChar char="-"/>
            </a:pPr>
            <a:r>
              <a:rPr lang="en-GB" sz="1000">
                <a:solidFill>
                  <a:schemeClr val="tx1"/>
                </a:solidFill>
              </a:rPr>
              <a:t>Inclusive Design and Persona</a:t>
            </a:r>
          </a:p>
          <a:p>
            <a:pPr marL="285750" indent="-285750" fontAlgn="base">
              <a:lnSpc>
                <a:spcPts val="1350"/>
              </a:lnSpc>
              <a:buFontTx/>
              <a:buChar char="-"/>
            </a:pPr>
            <a:r>
              <a:rPr lang="en-GB" sz="1000">
                <a:solidFill>
                  <a:schemeClr val="tx1"/>
                </a:solidFill>
              </a:rPr>
              <a:t>Freight and Public Transport Synergy</a:t>
            </a:r>
          </a:p>
          <a:p>
            <a:pPr marL="285750" indent="-285750" fontAlgn="base">
              <a:lnSpc>
                <a:spcPts val="1350"/>
              </a:lnSpc>
              <a:buFontTx/>
              <a:buChar char="-"/>
            </a:pPr>
            <a:r>
              <a:rPr lang="en-GB" sz="1000">
                <a:solidFill>
                  <a:schemeClr val="tx1"/>
                </a:solidFill>
              </a:rPr>
              <a:t>Legal and Regulatory Enablement for Micromobility</a:t>
            </a:r>
          </a:p>
          <a:p>
            <a:pPr marL="171450" indent="-171450" fontAlgn="base">
              <a:lnSpc>
                <a:spcPts val="1350"/>
              </a:lnSpc>
              <a:buFontTx/>
              <a:buChar char="-"/>
            </a:pPr>
            <a:endParaRPr lang="en-GB" sz="1000">
              <a:solidFill>
                <a:srgbClr val="FF0000"/>
              </a:solidFill>
            </a:endParaRPr>
          </a:p>
        </p:txBody>
      </p:sp>
      <p:sp>
        <p:nvSpPr>
          <p:cNvPr id="8" name="Rectangle 7">
            <a:extLst>
              <a:ext uri="{FF2B5EF4-FFF2-40B4-BE49-F238E27FC236}">
                <a16:creationId xmlns:a16="http://schemas.microsoft.com/office/drawing/2014/main" id="{19778BBA-DB79-487C-D606-0C3805996FF8}"/>
              </a:ext>
            </a:extLst>
          </p:cNvPr>
          <p:cNvSpPr/>
          <p:nvPr/>
        </p:nvSpPr>
        <p:spPr>
          <a:xfrm>
            <a:off x="2502569" y="3075657"/>
            <a:ext cx="5437472" cy="807005"/>
          </a:xfrm>
          <a:prstGeom prst="rect">
            <a:avLst/>
          </a:prstGeom>
          <a:gradFill>
            <a:gsLst>
              <a:gs pos="0">
                <a:srgbClr val="49BED8"/>
              </a:gs>
              <a:gs pos="100000">
                <a:srgbClr val="008DB3"/>
              </a:gs>
            </a:gsLst>
            <a:lin ang="0" scaled="0"/>
          </a:gradFill>
          <a:ln w="28575">
            <a:solidFill>
              <a:schemeClr val="accent6"/>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lstStyle/>
          <a:p>
            <a:pPr fontAlgn="base">
              <a:lnSpc>
                <a:spcPts val="1350"/>
              </a:lnSpc>
            </a:pPr>
            <a:r>
              <a:rPr lang="en-GB" sz="1000" u="sng">
                <a:solidFill>
                  <a:schemeClr val="tx1"/>
                </a:solidFill>
              </a:rPr>
              <a:t>Integrated Freight</a:t>
            </a:r>
          </a:p>
          <a:p>
            <a:pPr marL="171450" indent="-171450" fontAlgn="base">
              <a:lnSpc>
                <a:spcPts val="1350"/>
              </a:lnSpc>
              <a:buFont typeface="Arial" panose="020B0604020202020204" pitchFamily="34" charset="0"/>
              <a:buChar char="•"/>
            </a:pPr>
            <a:r>
              <a:rPr lang="en-GB" sz="1000">
                <a:solidFill>
                  <a:schemeClr val="accent6"/>
                </a:solidFill>
              </a:rPr>
              <a:t>Transportation and Logistics Efficiency</a:t>
            </a:r>
          </a:p>
          <a:p>
            <a:pPr marL="171450" indent="-171450" fontAlgn="base">
              <a:lnSpc>
                <a:spcPts val="1350"/>
              </a:lnSpc>
              <a:buFont typeface="Arial" panose="020B0604020202020204" pitchFamily="34" charset="0"/>
              <a:buChar char="•"/>
            </a:pPr>
            <a:r>
              <a:rPr lang="en-GB" sz="1000">
                <a:solidFill>
                  <a:schemeClr val="accent6"/>
                </a:solidFill>
              </a:rPr>
              <a:t>Skills for Future Freight</a:t>
            </a:r>
          </a:p>
          <a:p>
            <a:pPr marL="171450" indent="-171450" fontAlgn="base">
              <a:lnSpc>
                <a:spcPts val="1350"/>
              </a:lnSpc>
              <a:buFont typeface="Arial" panose="020B0604020202020204" pitchFamily="34" charset="0"/>
              <a:buChar char="•"/>
            </a:pPr>
            <a:r>
              <a:rPr lang="en-GB" sz="1000">
                <a:solidFill>
                  <a:schemeClr val="accent6"/>
                </a:solidFill>
              </a:rPr>
              <a:t>Zero-Emission and resilient Freight</a:t>
            </a:r>
          </a:p>
        </p:txBody>
      </p:sp>
      <p:sp>
        <p:nvSpPr>
          <p:cNvPr id="9" name="Rectangle 8">
            <a:extLst>
              <a:ext uri="{FF2B5EF4-FFF2-40B4-BE49-F238E27FC236}">
                <a16:creationId xmlns:a16="http://schemas.microsoft.com/office/drawing/2014/main" id="{899E9737-E535-F627-36A0-43FD1C0DC95C}"/>
              </a:ext>
            </a:extLst>
          </p:cNvPr>
          <p:cNvSpPr/>
          <p:nvPr/>
        </p:nvSpPr>
        <p:spPr>
          <a:xfrm>
            <a:off x="2502569" y="3908510"/>
            <a:ext cx="3625936" cy="848130"/>
          </a:xfrm>
          <a:prstGeom prst="rect">
            <a:avLst/>
          </a:prstGeom>
          <a:solidFill>
            <a:srgbClr val="5FBCA2">
              <a:alpha val="78000"/>
            </a:srgbClr>
          </a:solidFill>
          <a:ln w="28575">
            <a:noFill/>
            <a:prstDash val="sysDash"/>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lstStyle/>
          <a:p>
            <a:pPr fontAlgn="base">
              <a:lnSpc>
                <a:spcPts val="1350"/>
              </a:lnSpc>
            </a:pPr>
            <a:r>
              <a:rPr lang="en-GB" sz="1000" u="sng">
                <a:solidFill>
                  <a:schemeClr val="tx1"/>
                </a:solidFill>
              </a:rPr>
              <a:t>Integrated Mode Change Places</a:t>
            </a:r>
          </a:p>
          <a:p>
            <a:pPr marL="171450" indent="-171450" fontAlgn="base">
              <a:lnSpc>
                <a:spcPts val="1350"/>
              </a:lnSpc>
              <a:buFontTx/>
              <a:buChar char="-"/>
            </a:pPr>
            <a:r>
              <a:rPr lang="en-GB" sz="1000">
                <a:solidFill>
                  <a:schemeClr val="tx1"/>
                </a:solidFill>
              </a:rPr>
              <a:t>Universal Accessibility</a:t>
            </a:r>
          </a:p>
          <a:p>
            <a:pPr marL="171450" indent="-171450" fontAlgn="base">
              <a:lnSpc>
                <a:spcPts val="1350"/>
              </a:lnSpc>
              <a:buFontTx/>
              <a:buChar char="-"/>
            </a:pPr>
            <a:r>
              <a:rPr lang="en-GB" sz="1000">
                <a:solidFill>
                  <a:schemeClr val="tx1"/>
                </a:solidFill>
              </a:rPr>
              <a:t>Safety and Security</a:t>
            </a:r>
          </a:p>
          <a:p>
            <a:pPr marL="171450" indent="-171450" fontAlgn="base">
              <a:lnSpc>
                <a:spcPts val="1350"/>
              </a:lnSpc>
              <a:buFontTx/>
              <a:buChar char="-"/>
            </a:pPr>
            <a:r>
              <a:rPr lang="en-GB" sz="1000">
                <a:solidFill>
                  <a:schemeClr val="tx1"/>
                </a:solidFill>
              </a:rPr>
              <a:t>Community and Economic Activation</a:t>
            </a:r>
          </a:p>
        </p:txBody>
      </p:sp>
      <p:sp>
        <p:nvSpPr>
          <p:cNvPr id="11" name="Rectangle 10">
            <a:extLst>
              <a:ext uri="{FF2B5EF4-FFF2-40B4-BE49-F238E27FC236}">
                <a16:creationId xmlns:a16="http://schemas.microsoft.com/office/drawing/2014/main" id="{036810BF-A018-8189-40EC-4BC9E66FDD6A}"/>
              </a:ext>
            </a:extLst>
          </p:cNvPr>
          <p:cNvSpPr/>
          <p:nvPr/>
        </p:nvSpPr>
        <p:spPr>
          <a:xfrm>
            <a:off x="646113" y="5826102"/>
            <a:ext cx="3608387" cy="1408617"/>
          </a:xfrm>
          <a:prstGeom prst="rect">
            <a:avLst/>
          </a:prstGeom>
          <a:gradFill>
            <a:gsLst>
              <a:gs pos="0">
                <a:srgbClr val="49BED8"/>
              </a:gs>
              <a:gs pos="100000">
                <a:srgbClr val="8F888F"/>
              </a:gs>
            </a:gsLst>
            <a:lin ang="0" scaled="0"/>
          </a:gradFill>
          <a:ln w="28575">
            <a:solidFill>
              <a:schemeClr val="accent6"/>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lstStyle/>
          <a:p>
            <a:pPr fontAlgn="base">
              <a:lnSpc>
                <a:spcPts val="1350"/>
              </a:lnSpc>
            </a:pPr>
            <a:r>
              <a:rPr lang="en-GB" sz="1000" u="sng">
                <a:solidFill>
                  <a:schemeClr val="tx1"/>
                </a:solidFill>
              </a:rPr>
              <a:t>Integrated Connected &amp; Autonomous Mobility</a:t>
            </a:r>
          </a:p>
          <a:p>
            <a:pPr marL="171450" indent="-171450" fontAlgn="base">
              <a:lnSpc>
                <a:spcPts val="1350"/>
              </a:lnSpc>
              <a:buFontTx/>
              <a:buChar char="-"/>
            </a:pPr>
            <a:r>
              <a:rPr lang="en-GB" sz="1000">
                <a:solidFill>
                  <a:schemeClr val="accent6"/>
                </a:solidFill>
              </a:rPr>
              <a:t>Accessibility by Design</a:t>
            </a:r>
          </a:p>
          <a:p>
            <a:pPr marL="171450" indent="-171450" fontAlgn="base">
              <a:lnSpc>
                <a:spcPts val="1350"/>
              </a:lnSpc>
              <a:buFontTx/>
              <a:buChar char="-"/>
            </a:pPr>
            <a:r>
              <a:rPr lang="en-GB" sz="1000">
                <a:solidFill>
                  <a:schemeClr val="accent6"/>
                </a:solidFill>
              </a:rPr>
              <a:t>Infrastructure Readiness:</a:t>
            </a:r>
          </a:p>
          <a:p>
            <a:pPr marL="171450" indent="-171450" fontAlgn="base">
              <a:lnSpc>
                <a:spcPts val="1350"/>
              </a:lnSpc>
              <a:buFontTx/>
              <a:buChar char="-"/>
            </a:pPr>
            <a:r>
              <a:rPr lang="en-GB" sz="1000">
                <a:solidFill>
                  <a:schemeClr val="accent6"/>
                </a:solidFill>
              </a:rPr>
              <a:t>CAM Regulatory Integration:</a:t>
            </a:r>
          </a:p>
          <a:p>
            <a:pPr marL="171450" indent="-171450" fontAlgn="base">
              <a:lnSpc>
                <a:spcPts val="1350"/>
              </a:lnSpc>
              <a:buFontTx/>
              <a:buChar char="-"/>
            </a:pPr>
            <a:r>
              <a:rPr lang="en-GB" sz="1000">
                <a:solidFill>
                  <a:schemeClr val="accent6"/>
                </a:solidFill>
              </a:rPr>
              <a:t>Off-highway and construction vehicle autonomy</a:t>
            </a:r>
          </a:p>
        </p:txBody>
      </p:sp>
      <p:sp>
        <p:nvSpPr>
          <p:cNvPr id="12" name="Rectangle 11">
            <a:extLst>
              <a:ext uri="{FF2B5EF4-FFF2-40B4-BE49-F238E27FC236}">
                <a16:creationId xmlns:a16="http://schemas.microsoft.com/office/drawing/2014/main" id="{3830CF45-A731-4C64-A572-D62C441B76E7}"/>
              </a:ext>
            </a:extLst>
          </p:cNvPr>
          <p:cNvSpPr/>
          <p:nvPr/>
        </p:nvSpPr>
        <p:spPr>
          <a:xfrm>
            <a:off x="8000161" y="5826102"/>
            <a:ext cx="1814400" cy="1477292"/>
          </a:xfrm>
          <a:prstGeom prst="rect">
            <a:avLst/>
          </a:prstGeom>
          <a:solidFill>
            <a:srgbClr val="49BED8">
              <a:alpha val="78000"/>
            </a:srgbClr>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lstStyle/>
          <a:p>
            <a:r>
              <a:rPr lang="en-GB" sz="1000" u="sng">
                <a:solidFill>
                  <a:schemeClr val="tx1"/>
                </a:solidFill>
              </a:rPr>
              <a:t>Integrated Public Mobility Ticketing, Payment &amp; Settlement</a:t>
            </a:r>
            <a:endParaRPr lang="en-US" sz="1000">
              <a:solidFill>
                <a:schemeClr val="tx1"/>
              </a:solidFill>
            </a:endParaRPr>
          </a:p>
          <a:p>
            <a:pPr marL="171450" indent="-171450">
              <a:buFont typeface="Arial" panose="020B0604020202020204" pitchFamily="34" charset="0"/>
              <a:buChar char="•"/>
            </a:pPr>
            <a:r>
              <a:rPr lang="en-GB" sz="1000">
                <a:solidFill>
                  <a:schemeClr val="tx1"/>
                </a:solidFill>
              </a:rPr>
              <a:t>Cross-Boundary Seamlessness</a:t>
            </a:r>
          </a:p>
          <a:p>
            <a:pPr marL="171450" indent="-171450">
              <a:buFont typeface="Arial" panose="020B0604020202020204" pitchFamily="34" charset="0"/>
              <a:buChar char="•"/>
            </a:pPr>
            <a:r>
              <a:rPr lang="en-GB" sz="1000">
                <a:solidFill>
                  <a:schemeClr val="tx1"/>
                </a:solidFill>
              </a:rPr>
              <a:t>Fair Fares and Social Equity</a:t>
            </a:r>
          </a:p>
          <a:p>
            <a:pPr marL="171450" indent="-171450">
              <a:buFont typeface="Arial" panose="020B0604020202020204" pitchFamily="34" charset="0"/>
              <a:buChar char="•"/>
            </a:pPr>
            <a:r>
              <a:rPr lang="en-GB" sz="1000">
                <a:solidFill>
                  <a:schemeClr val="tx1"/>
                </a:solidFill>
              </a:rPr>
              <a:t>Low-Friction Multimodal Journeys</a:t>
            </a:r>
          </a:p>
        </p:txBody>
      </p:sp>
      <p:sp>
        <p:nvSpPr>
          <p:cNvPr id="13" name="Rectangle 12">
            <a:extLst>
              <a:ext uri="{FF2B5EF4-FFF2-40B4-BE49-F238E27FC236}">
                <a16:creationId xmlns:a16="http://schemas.microsoft.com/office/drawing/2014/main" id="{866C56D8-F2B1-12F9-3B1A-56BE4C077737}"/>
              </a:ext>
            </a:extLst>
          </p:cNvPr>
          <p:cNvSpPr/>
          <p:nvPr/>
        </p:nvSpPr>
        <p:spPr>
          <a:xfrm>
            <a:off x="8000161" y="3090709"/>
            <a:ext cx="1814400" cy="2694493"/>
          </a:xfrm>
          <a:prstGeom prst="rect">
            <a:avLst/>
          </a:prstGeom>
          <a:solidFill>
            <a:srgbClr val="49BED8">
              <a:alpha val="78000"/>
            </a:srgbClr>
          </a:solidFill>
          <a:ln w="28575">
            <a:solidFill>
              <a:schemeClr val="accent6"/>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lstStyle/>
          <a:p>
            <a:r>
              <a:rPr lang="en-GB" sz="1000" u="sng">
                <a:solidFill>
                  <a:schemeClr val="tx1"/>
                </a:solidFill>
              </a:rPr>
              <a:t>Smart &amp; Accessible Integrated Operations and Assets</a:t>
            </a:r>
            <a:endParaRPr lang="en-US" sz="1000">
              <a:solidFill>
                <a:schemeClr val="tx1"/>
              </a:solidFill>
            </a:endParaRPr>
          </a:p>
          <a:p>
            <a:pPr marL="171450" indent="-171450">
              <a:buFontTx/>
              <a:buChar char="-"/>
            </a:pPr>
            <a:r>
              <a:rPr lang="en-GB" sz="1000">
                <a:solidFill>
                  <a:schemeClr val="tx1"/>
                </a:solidFill>
              </a:rPr>
              <a:t>Social Inclusion via Shared Fleets</a:t>
            </a:r>
          </a:p>
          <a:p>
            <a:pPr marL="171450" indent="-171450">
              <a:buFontTx/>
              <a:buChar char="-"/>
            </a:pPr>
            <a:r>
              <a:rPr lang="en-GB" sz="1000">
                <a:solidFill>
                  <a:schemeClr val="tx1"/>
                </a:solidFill>
              </a:rPr>
              <a:t>Neighbourhood Trials for Mode Shift:</a:t>
            </a:r>
          </a:p>
          <a:p>
            <a:pPr marL="171450" indent="-171450">
              <a:buFontTx/>
              <a:buChar char="-"/>
            </a:pPr>
            <a:r>
              <a:rPr lang="en-GB" sz="1000">
                <a:solidFill>
                  <a:schemeClr val="tx1"/>
                </a:solidFill>
              </a:rPr>
              <a:t>Dynamic Accessibility Signals:</a:t>
            </a:r>
          </a:p>
          <a:p>
            <a:pPr marL="171450" indent="-171450">
              <a:buFontTx/>
              <a:buChar char="-"/>
            </a:pPr>
            <a:r>
              <a:rPr lang="en-GB" sz="1000">
                <a:solidFill>
                  <a:schemeClr val="accent6"/>
                </a:solidFill>
              </a:rPr>
              <a:t>Climate Resilience</a:t>
            </a:r>
          </a:p>
          <a:p>
            <a:pPr marL="171450" indent="-171450">
              <a:buFontTx/>
              <a:buChar char="-"/>
            </a:pPr>
            <a:r>
              <a:rPr lang="en-GB" sz="1000">
                <a:solidFill>
                  <a:schemeClr val="accent6"/>
                </a:solidFill>
              </a:rPr>
              <a:t>Understanding of CAMs &amp; EVs and recalibration of the transport ecosystem:</a:t>
            </a:r>
          </a:p>
          <a:p>
            <a:pPr marL="171450" indent="-171450">
              <a:buFontTx/>
              <a:buChar char="-"/>
            </a:pPr>
            <a:r>
              <a:rPr lang="en-GB" sz="1000">
                <a:solidFill>
                  <a:schemeClr val="accent6"/>
                </a:solidFill>
              </a:rPr>
              <a:t>Journey time resilience and reduced disruption</a:t>
            </a:r>
          </a:p>
          <a:p>
            <a:pPr marL="171450" indent="-171450">
              <a:buFontTx/>
              <a:buChar char="-"/>
            </a:pPr>
            <a:r>
              <a:rPr lang="en-GB" sz="1000">
                <a:solidFill>
                  <a:schemeClr val="accent6"/>
                </a:solidFill>
              </a:rPr>
              <a:t>Noise reduction across transport modes</a:t>
            </a:r>
            <a:endParaRPr lang="en-GB" sz="1000">
              <a:solidFill>
                <a:schemeClr val="accent6"/>
              </a:solidFill>
              <a:ea typeface="Akkurat LL Light"/>
            </a:endParaRPr>
          </a:p>
        </p:txBody>
      </p:sp>
      <p:sp>
        <p:nvSpPr>
          <p:cNvPr id="16" name="Rectangle 15">
            <a:extLst>
              <a:ext uri="{FF2B5EF4-FFF2-40B4-BE49-F238E27FC236}">
                <a16:creationId xmlns:a16="http://schemas.microsoft.com/office/drawing/2014/main" id="{AC4F6CE5-DA59-7EF2-0A4A-96F509FDA5E8}"/>
              </a:ext>
            </a:extLst>
          </p:cNvPr>
          <p:cNvSpPr/>
          <p:nvPr/>
        </p:nvSpPr>
        <p:spPr>
          <a:xfrm>
            <a:off x="10561835" y="-1580"/>
            <a:ext cx="1663508" cy="36158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a:solidFill>
                  <a:srgbClr val="FF0000"/>
                </a:solidFill>
              </a:rPr>
              <a:t>+Mark the stage (the team is working on it)</a:t>
            </a:r>
          </a:p>
        </p:txBody>
      </p:sp>
      <p:sp>
        <p:nvSpPr>
          <p:cNvPr id="3" name="Rectangle 2">
            <a:extLst>
              <a:ext uri="{FF2B5EF4-FFF2-40B4-BE49-F238E27FC236}">
                <a16:creationId xmlns:a16="http://schemas.microsoft.com/office/drawing/2014/main" id="{F5AB9557-5499-44E0-3FDF-3A430030F1D7}"/>
              </a:ext>
            </a:extLst>
          </p:cNvPr>
          <p:cNvSpPr/>
          <p:nvPr/>
        </p:nvSpPr>
        <p:spPr>
          <a:xfrm>
            <a:off x="9805737" y="-504492"/>
            <a:ext cx="2386263" cy="300949"/>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a:solidFill>
                  <a:schemeClr val="tx1"/>
                </a:solidFill>
              </a:rPr>
              <a:t>Updated with </a:t>
            </a:r>
            <a:r>
              <a:rPr lang="en-US" altLang="en-US" sz="1400">
                <a:solidFill>
                  <a:schemeClr val="tx1"/>
                </a:solidFill>
                <a:latin typeface="Arial" panose="020B0604020202020204" pitchFamily="34" charset="0"/>
                <a:hlinkClick r:id="rId4"/>
              </a:rPr>
              <a:t>HIT Focus Area Breakdown.docx</a:t>
            </a:r>
            <a:endParaRPr lang="en-US" altLang="en-US" sz="1400">
              <a:solidFill>
                <a:schemeClr val="tx1"/>
              </a:solidFill>
              <a:latin typeface="Arial" panose="020B0604020202020204" pitchFamily="34" charset="0"/>
            </a:endParaRPr>
          </a:p>
        </p:txBody>
      </p:sp>
      <p:sp>
        <p:nvSpPr>
          <p:cNvPr id="4" name="Rectangle 3">
            <a:extLst>
              <a:ext uri="{FF2B5EF4-FFF2-40B4-BE49-F238E27FC236}">
                <a16:creationId xmlns:a16="http://schemas.microsoft.com/office/drawing/2014/main" id="{33D4492D-E77D-BB48-16CD-974BD4914DB6}"/>
              </a:ext>
            </a:extLst>
          </p:cNvPr>
          <p:cNvSpPr/>
          <p:nvPr/>
        </p:nvSpPr>
        <p:spPr>
          <a:xfrm>
            <a:off x="6177592" y="5826102"/>
            <a:ext cx="1759910" cy="1477291"/>
          </a:xfrm>
          <a:prstGeom prst="rect">
            <a:avLst/>
          </a:prstGeom>
          <a:solidFill>
            <a:srgbClr val="49BED8">
              <a:alpha val="78000"/>
            </a:srgbClr>
          </a:solidFill>
          <a:ln w="28575">
            <a:solidFill>
              <a:schemeClr val="accent6"/>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lstStyle/>
          <a:p>
            <a:r>
              <a:rPr lang="en-GB" sz="1000" u="sng">
                <a:solidFill>
                  <a:schemeClr val="tx1"/>
                </a:solidFill>
              </a:rPr>
              <a:t>Decarbonised Clean Road &amp;</a:t>
            </a:r>
          </a:p>
          <a:p>
            <a:r>
              <a:rPr lang="en-GB" sz="1000" u="sng">
                <a:solidFill>
                  <a:schemeClr val="tx1"/>
                </a:solidFill>
              </a:rPr>
              <a:t>Off-Highway Mobility</a:t>
            </a:r>
          </a:p>
          <a:p>
            <a:pPr marL="171450" indent="-171450">
              <a:buFontTx/>
              <a:buChar char="-"/>
            </a:pPr>
            <a:r>
              <a:rPr lang="en-GB" sz="1000">
                <a:solidFill>
                  <a:schemeClr val="accent6"/>
                </a:solidFill>
              </a:rPr>
              <a:t>Lifecycle Emissions Reduction</a:t>
            </a:r>
          </a:p>
          <a:p>
            <a:pPr marL="171450" indent="-171450">
              <a:buFontTx/>
              <a:buChar char="-"/>
            </a:pPr>
            <a:r>
              <a:rPr lang="en-GB" sz="1000">
                <a:solidFill>
                  <a:schemeClr val="accent6"/>
                </a:solidFill>
              </a:rPr>
              <a:t>Reduction in Point-of-use Greenhouse Gas Emissions</a:t>
            </a:r>
          </a:p>
          <a:p>
            <a:pPr marL="171450" indent="-171450">
              <a:buFontTx/>
              <a:buChar char="-"/>
            </a:pPr>
            <a:r>
              <a:rPr lang="en-GB" sz="1000">
                <a:solidFill>
                  <a:schemeClr val="accent6"/>
                </a:solidFill>
              </a:rPr>
              <a:t>Alleviate road vehicle pollution</a:t>
            </a:r>
          </a:p>
          <a:p>
            <a:endParaRPr lang="en-GB" sz="1000">
              <a:solidFill>
                <a:schemeClr val="tx1"/>
              </a:solidFill>
            </a:endParaRPr>
          </a:p>
        </p:txBody>
      </p:sp>
      <p:sp>
        <p:nvSpPr>
          <p:cNvPr id="14" name="Rectangle: Rounded Corners 13">
            <a:extLst>
              <a:ext uri="{FF2B5EF4-FFF2-40B4-BE49-F238E27FC236}">
                <a16:creationId xmlns:a16="http://schemas.microsoft.com/office/drawing/2014/main" id="{14CBA1BC-DF07-3D47-5C0E-0CD188BC2731}"/>
              </a:ext>
            </a:extLst>
          </p:cNvPr>
          <p:cNvSpPr/>
          <p:nvPr/>
        </p:nvSpPr>
        <p:spPr>
          <a:xfrm>
            <a:off x="6737350" y="2859916"/>
            <a:ext cx="2755829" cy="189893"/>
          </a:xfrm>
          <a:prstGeom prst="roundRect">
            <a:avLst>
              <a:gd name="adj" fmla="val 0"/>
            </a:avLst>
          </a:prstGeom>
          <a:solidFill>
            <a:srgbClr val="FFFFFF">
              <a:alpha val="36000"/>
            </a:srgb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800">
                <a:solidFill>
                  <a:schemeClr val="tx1"/>
                </a:solidFill>
              </a:rPr>
              <a:t>Type of fund / Project name: </a:t>
            </a:r>
          </a:p>
        </p:txBody>
      </p:sp>
      <p:sp>
        <p:nvSpPr>
          <p:cNvPr id="17" name="Rectangle: Rounded Corners 16">
            <a:extLst>
              <a:ext uri="{FF2B5EF4-FFF2-40B4-BE49-F238E27FC236}">
                <a16:creationId xmlns:a16="http://schemas.microsoft.com/office/drawing/2014/main" id="{95A47C86-61D3-F6CC-E7AD-E2402327B1E8}"/>
              </a:ext>
            </a:extLst>
          </p:cNvPr>
          <p:cNvSpPr/>
          <p:nvPr/>
        </p:nvSpPr>
        <p:spPr>
          <a:xfrm>
            <a:off x="9406902" y="2859916"/>
            <a:ext cx="209383" cy="189503"/>
          </a:xfrm>
          <a:prstGeom prst="roundRect">
            <a:avLst>
              <a:gd name="adj" fmla="val 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800">
              <a:solidFill>
                <a:schemeClr val="tx1"/>
              </a:solidFill>
            </a:endParaRPr>
          </a:p>
        </p:txBody>
      </p:sp>
      <p:sp>
        <p:nvSpPr>
          <p:cNvPr id="18" name="Rectangle: Rounded Corners 17">
            <a:extLst>
              <a:ext uri="{FF2B5EF4-FFF2-40B4-BE49-F238E27FC236}">
                <a16:creationId xmlns:a16="http://schemas.microsoft.com/office/drawing/2014/main" id="{AE7DC786-77FF-10CB-7394-9EE22F4ED84F}"/>
              </a:ext>
            </a:extLst>
          </p:cNvPr>
          <p:cNvSpPr/>
          <p:nvPr/>
        </p:nvSpPr>
        <p:spPr>
          <a:xfrm>
            <a:off x="9608880" y="2859916"/>
            <a:ext cx="209384" cy="189503"/>
          </a:xfrm>
          <a:prstGeom prst="roundRect">
            <a:avLst>
              <a:gd name="adj" fmla="val 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800">
              <a:solidFill>
                <a:schemeClr val="tx1"/>
              </a:solidFill>
            </a:endParaRPr>
          </a:p>
        </p:txBody>
      </p:sp>
      <p:sp>
        <p:nvSpPr>
          <p:cNvPr id="19" name="Rectangle: Rounded Corners 18">
            <a:extLst>
              <a:ext uri="{FF2B5EF4-FFF2-40B4-BE49-F238E27FC236}">
                <a16:creationId xmlns:a16="http://schemas.microsoft.com/office/drawing/2014/main" id="{A9B9F840-C3A0-16F9-939B-4065B992EFD3}"/>
              </a:ext>
            </a:extLst>
          </p:cNvPr>
          <p:cNvSpPr/>
          <p:nvPr/>
        </p:nvSpPr>
        <p:spPr>
          <a:xfrm>
            <a:off x="9814561" y="2859526"/>
            <a:ext cx="209383" cy="189503"/>
          </a:xfrm>
          <a:prstGeom prst="roundRect">
            <a:avLst>
              <a:gd name="adj" fmla="val 0"/>
            </a:avLst>
          </a:prstGeom>
          <a:solidFill>
            <a:srgbClr val="EF79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800">
              <a:solidFill>
                <a:schemeClr val="tx1"/>
              </a:solidFill>
            </a:endParaRPr>
          </a:p>
        </p:txBody>
      </p:sp>
      <p:sp>
        <p:nvSpPr>
          <p:cNvPr id="20" name="Rectangle: Rounded Corners 19">
            <a:extLst>
              <a:ext uri="{FF2B5EF4-FFF2-40B4-BE49-F238E27FC236}">
                <a16:creationId xmlns:a16="http://schemas.microsoft.com/office/drawing/2014/main" id="{7631029D-57D8-2328-D104-EBA85677E91E}"/>
              </a:ext>
            </a:extLst>
          </p:cNvPr>
          <p:cNvSpPr/>
          <p:nvPr/>
        </p:nvSpPr>
        <p:spPr>
          <a:xfrm>
            <a:off x="4853833" y="3692769"/>
            <a:ext cx="2570612" cy="186433"/>
          </a:xfrm>
          <a:prstGeom prst="roundRect">
            <a:avLst>
              <a:gd name="adj" fmla="val 0"/>
            </a:avLst>
          </a:prstGeom>
          <a:solidFill>
            <a:srgbClr val="FFFFFF">
              <a:alpha val="36000"/>
            </a:srgb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800">
                <a:solidFill>
                  <a:schemeClr val="tx1"/>
                </a:solidFill>
              </a:rPr>
              <a:t>Type of fund / Project name: </a:t>
            </a:r>
          </a:p>
        </p:txBody>
      </p:sp>
      <p:sp>
        <p:nvSpPr>
          <p:cNvPr id="21" name="Rectangle: Rounded Corners 20">
            <a:extLst>
              <a:ext uri="{FF2B5EF4-FFF2-40B4-BE49-F238E27FC236}">
                <a16:creationId xmlns:a16="http://schemas.microsoft.com/office/drawing/2014/main" id="{B174F389-7224-CE1F-28E9-4B68470A05B8}"/>
              </a:ext>
            </a:extLst>
          </p:cNvPr>
          <p:cNvSpPr/>
          <p:nvPr/>
        </p:nvSpPr>
        <p:spPr>
          <a:xfrm>
            <a:off x="7338168" y="3692769"/>
            <a:ext cx="209383" cy="189503"/>
          </a:xfrm>
          <a:prstGeom prst="roundRect">
            <a:avLst>
              <a:gd name="adj" fmla="val 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800">
              <a:solidFill>
                <a:schemeClr val="tx1"/>
              </a:solidFill>
            </a:endParaRPr>
          </a:p>
        </p:txBody>
      </p:sp>
      <p:sp>
        <p:nvSpPr>
          <p:cNvPr id="22" name="Rectangle: Rounded Corners 21">
            <a:extLst>
              <a:ext uri="{FF2B5EF4-FFF2-40B4-BE49-F238E27FC236}">
                <a16:creationId xmlns:a16="http://schemas.microsoft.com/office/drawing/2014/main" id="{A787221F-9AAC-497B-EF3D-C44795A4A3EE}"/>
              </a:ext>
            </a:extLst>
          </p:cNvPr>
          <p:cNvSpPr/>
          <p:nvPr/>
        </p:nvSpPr>
        <p:spPr>
          <a:xfrm>
            <a:off x="7540146" y="3692769"/>
            <a:ext cx="209384" cy="189503"/>
          </a:xfrm>
          <a:prstGeom prst="roundRect">
            <a:avLst>
              <a:gd name="adj" fmla="val 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800">
              <a:solidFill>
                <a:schemeClr val="tx1"/>
              </a:solidFill>
            </a:endParaRPr>
          </a:p>
        </p:txBody>
      </p:sp>
      <p:sp>
        <p:nvSpPr>
          <p:cNvPr id="23" name="Rectangle: Rounded Corners 22">
            <a:extLst>
              <a:ext uri="{FF2B5EF4-FFF2-40B4-BE49-F238E27FC236}">
                <a16:creationId xmlns:a16="http://schemas.microsoft.com/office/drawing/2014/main" id="{1B8C9E73-03AE-3C05-CDA4-4249F33F3868}"/>
              </a:ext>
            </a:extLst>
          </p:cNvPr>
          <p:cNvSpPr/>
          <p:nvPr/>
        </p:nvSpPr>
        <p:spPr>
          <a:xfrm>
            <a:off x="7745827" y="3692379"/>
            <a:ext cx="209383" cy="189503"/>
          </a:xfrm>
          <a:prstGeom prst="roundRect">
            <a:avLst>
              <a:gd name="adj" fmla="val 0"/>
            </a:avLst>
          </a:prstGeom>
          <a:solidFill>
            <a:srgbClr val="EF79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800">
              <a:solidFill>
                <a:schemeClr val="tx1"/>
              </a:solidFill>
            </a:endParaRPr>
          </a:p>
        </p:txBody>
      </p:sp>
      <p:sp>
        <p:nvSpPr>
          <p:cNvPr id="24" name="Rectangle: Rounded Corners 23">
            <a:extLst>
              <a:ext uri="{FF2B5EF4-FFF2-40B4-BE49-F238E27FC236}">
                <a16:creationId xmlns:a16="http://schemas.microsoft.com/office/drawing/2014/main" id="{8A7FE121-238F-CB66-644C-EE2243E21B5A}"/>
              </a:ext>
            </a:extLst>
          </p:cNvPr>
          <p:cNvSpPr/>
          <p:nvPr/>
        </p:nvSpPr>
        <p:spPr>
          <a:xfrm>
            <a:off x="2502568" y="4738293"/>
            <a:ext cx="3095172" cy="189893"/>
          </a:xfrm>
          <a:prstGeom prst="roundRect">
            <a:avLst>
              <a:gd name="adj" fmla="val 0"/>
            </a:avLst>
          </a:prstGeom>
          <a:solidFill>
            <a:srgbClr val="FFFFFF">
              <a:alpha val="36000"/>
            </a:srgb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800">
                <a:solidFill>
                  <a:schemeClr val="tx1"/>
                </a:solidFill>
              </a:rPr>
              <a:t>Type of fund / Project name: </a:t>
            </a:r>
          </a:p>
        </p:txBody>
      </p:sp>
      <p:sp>
        <p:nvSpPr>
          <p:cNvPr id="25" name="Rectangle: Rounded Corners 24">
            <a:extLst>
              <a:ext uri="{FF2B5EF4-FFF2-40B4-BE49-F238E27FC236}">
                <a16:creationId xmlns:a16="http://schemas.microsoft.com/office/drawing/2014/main" id="{BD7F7634-BA67-0210-65CE-EBE9C3562CE1}"/>
              </a:ext>
            </a:extLst>
          </p:cNvPr>
          <p:cNvSpPr/>
          <p:nvPr/>
        </p:nvSpPr>
        <p:spPr>
          <a:xfrm>
            <a:off x="5511463" y="4738293"/>
            <a:ext cx="209383" cy="189503"/>
          </a:xfrm>
          <a:prstGeom prst="roundRect">
            <a:avLst>
              <a:gd name="adj" fmla="val 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800">
              <a:solidFill>
                <a:schemeClr val="tx1"/>
              </a:solidFill>
            </a:endParaRPr>
          </a:p>
        </p:txBody>
      </p:sp>
      <p:sp>
        <p:nvSpPr>
          <p:cNvPr id="26" name="Rectangle: Rounded Corners 25">
            <a:extLst>
              <a:ext uri="{FF2B5EF4-FFF2-40B4-BE49-F238E27FC236}">
                <a16:creationId xmlns:a16="http://schemas.microsoft.com/office/drawing/2014/main" id="{2359729A-F287-B3E4-7A22-ED7C80F9163A}"/>
              </a:ext>
            </a:extLst>
          </p:cNvPr>
          <p:cNvSpPr/>
          <p:nvPr/>
        </p:nvSpPr>
        <p:spPr>
          <a:xfrm>
            <a:off x="5713441" y="4738293"/>
            <a:ext cx="209384" cy="189503"/>
          </a:xfrm>
          <a:prstGeom prst="roundRect">
            <a:avLst>
              <a:gd name="adj" fmla="val 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800">
              <a:solidFill>
                <a:schemeClr val="tx1"/>
              </a:solidFill>
            </a:endParaRPr>
          </a:p>
        </p:txBody>
      </p:sp>
      <p:sp>
        <p:nvSpPr>
          <p:cNvPr id="27" name="Rectangle: Rounded Corners 26">
            <a:extLst>
              <a:ext uri="{FF2B5EF4-FFF2-40B4-BE49-F238E27FC236}">
                <a16:creationId xmlns:a16="http://schemas.microsoft.com/office/drawing/2014/main" id="{5DD66C1C-8EE6-CE4F-76EB-FBD5CFB448BF}"/>
              </a:ext>
            </a:extLst>
          </p:cNvPr>
          <p:cNvSpPr/>
          <p:nvPr/>
        </p:nvSpPr>
        <p:spPr>
          <a:xfrm>
            <a:off x="5919122" y="4737903"/>
            <a:ext cx="209383" cy="189503"/>
          </a:xfrm>
          <a:prstGeom prst="roundRect">
            <a:avLst>
              <a:gd name="adj" fmla="val 0"/>
            </a:avLst>
          </a:prstGeom>
          <a:solidFill>
            <a:srgbClr val="EF79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800">
              <a:solidFill>
                <a:schemeClr val="tx1"/>
              </a:solidFill>
            </a:endParaRPr>
          </a:p>
        </p:txBody>
      </p:sp>
      <p:sp>
        <p:nvSpPr>
          <p:cNvPr id="28" name="Rectangle: Rounded Corners 27">
            <a:extLst>
              <a:ext uri="{FF2B5EF4-FFF2-40B4-BE49-F238E27FC236}">
                <a16:creationId xmlns:a16="http://schemas.microsoft.com/office/drawing/2014/main" id="{8117B325-1D6F-185D-94C9-D9578D1CFC06}"/>
              </a:ext>
            </a:extLst>
          </p:cNvPr>
          <p:cNvSpPr/>
          <p:nvPr/>
        </p:nvSpPr>
        <p:spPr>
          <a:xfrm>
            <a:off x="642410" y="7191136"/>
            <a:ext cx="3081325" cy="189893"/>
          </a:xfrm>
          <a:prstGeom prst="roundRect">
            <a:avLst>
              <a:gd name="adj" fmla="val 0"/>
            </a:avLst>
          </a:prstGeom>
          <a:solidFill>
            <a:srgbClr val="FFFFFF">
              <a:alpha val="36000"/>
            </a:srgb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800">
                <a:solidFill>
                  <a:schemeClr val="tx1"/>
                </a:solidFill>
              </a:rPr>
              <a:t>Type of fund / Project name: </a:t>
            </a:r>
          </a:p>
        </p:txBody>
      </p:sp>
      <p:sp>
        <p:nvSpPr>
          <p:cNvPr id="29" name="Rectangle: Rounded Corners 28">
            <a:extLst>
              <a:ext uri="{FF2B5EF4-FFF2-40B4-BE49-F238E27FC236}">
                <a16:creationId xmlns:a16="http://schemas.microsoft.com/office/drawing/2014/main" id="{06AD0940-BBFD-47CB-65CC-DE747F4B7964}"/>
              </a:ext>
            </a:extLst>
          </p:cNvPr>
          <p:cNvSpPr/>
          <p:nvPr/>
        </p:nvSpPr>
        <p:spPr>
          <a:xfrm>
            <a:off x="3637458" y="7191136"/>
            <a:ext cx="209383" cy="189503"/>
          </a:xfrm>
          <a:prstGeom prst="roundRect">
            <a:avLst>
              <a:gd name="adj" fmla="val 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800">
              <a:solidFill>
                <a:schemeClr val="tx1"/>
              </a:solidFill>
            </a:endParaRPr>
          </a:p>
        </p:txBody>
      </p:sp>
      <p:sp>
        <p:nvSpPr>
          <p:cNvPr id="30" name="Rectangle: Rounded Corners 29">
            <a:extLst>
              <a:ext uri="{FF2B5EF4-FFF2-40B4-BE49-F238E27FC236}">
                <a16:creationId xmlns:a16="http://schemas.microsoft.com/office/drawing/2014/main" id="{A2168764-D7C8-8ED6-3F8C-B3E0130D2019}"/>
              </a:ext>
            </a:extLst>
          </p:cNvPr>
          <p:cNvSpPr/>
          <p:nvPr/>
        </p:nvSpPr>
        <p:spPr>
          <a:xfrm>
            <a:off x="3839436" y="7191136"/>
            <a:ext cx="209384" cy="189503"/>
          </a:xfrm>
          <a:prstGeom prst="roundRect">
            <a:avLst>
              <a:gd name="adj" fmla="val 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800">
              <a:solidFill>
                <a:schemeClr val="tx1"/>
              </a:solidFill>
            </a:endParaRPr>
          </a:p>
        </p:txBody>
      </p:sp>
      <p:sp>
        <p:nvSpPr>
          <p:cNvPr id="31" name="Rectangle: Rounded Corners 30">
            <a:extLst>
              <a:ext uri="{FF2B5EF4-FFF2-40B4-BE49-F238E27FC236}">
                <a16:creationId xmlns:a16="http://schemas.microsoft.com/office/drawing/2014/main" id="{92859D1E-5AA1-B0F6-B311-2BAE13C00F85}"/>
              </a:ext>
            </a:extLst>
          </p:cNvPr>
          <p:cNvSpPr/>
          <p:nvPr/>
        </p:nvSpPr>
        <p:spPr>
          <a:xfrm>
            <a:off x="4045117" y="7190746"/>
            <a:ext cx="209383" cy="189503"/>
          </a:xfrm>
          <a:prstGeom prst="roundRect">
            <a:avLst>
              <a:gd name="adj" fmla="val 0"/>
            </a:avLst>
          </a:prstGeom>
          <a:solidFill>
            <a:srgbClr val="EF79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800">
              <a:solidFill>
                <a:schemeClr val="tx1"/>
              </a:solidFill>
            </a:endParaRPr>
          </a:p>
        </p:txBody>
      </p:sp>
      <p:sp>
        <p:nvSpPr>
          <p:cNvPr id="32" name="Rectangle: Rounded Corners 31">
            <a:extLst>
              <a:ext uri="{FF2B5EF4-FFF2-40B4-BE49-F238E27FC236}">
                <a16:creationId xmlns:a16="http://schemas.microsoft.com/office/drawing/2014/main" id="{FF1BBA4A-D85E-FAE0-CFB7-822D80F34966}"/>
              </a:ext>
            </a:extLst>
          </p:cNvPr>
          <p:cNvSpPr/>
          <p:nvPr/>
        </p:nvSpPr>
        <p:spPr>
          <a:xfrm>
            <a:off x="5913719" y="7303393"/>
            <a:ext cx="1493018" cy="189893"/>
          </a:xfrm>
          <a:prstGeom prst="roundRect">
            <a:avLst>
              <a:gd name="adj" fmla="val 0"/>
            </a:avLst>
          </a:prstGeom>
          <a:solidFill>
            <a:srgbClr val="FFFFFF">
              <a:alpha val="36000"/>
            </a:srgb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800">
                <a:solidFill>
                  <a:schemeClr val="tx1"/>
                </a:solidFill>
              </a:rPr>
              <a:t>Type of fund / Project name: </a:t>
            </a:r>
          </a:p>
        </p:txBody>
      </p:sp>
      <p:sp>
        <p:nvSpPr>
          <p:cNvPr id="33" name="Rectangle: Rounded Corners 32">
            <a:extLst>
              <a:ext uri="{FF2B5EF4-FFF2-40B4-BE49-F238E27FC236}">
                <a16:creationId xmlns:a16="http://schemas.microsoft.com/office/drawing/2014/main" id="{954AF66A-3433-18C2-B380-F6004011EE38}"/>
              </a:ext>
            </a:extLst>
          </p:cNvPr>
          <p:cNvSpPr/>
          <p:nvPr/>
        </p:nvSpPr>
        <p:spPr>
          <a:xfrm>
            <a:off x="7320460" y="7303393"/>
            <a:ext cx="209383" cy="189503"/>
          </a:xfrm>
          <a:prstGeom prst="roundRect">
            <a:avLst>
              <a:gd name="adj" fmla="val 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800">
              <a:solidFill>
                <a:schemeClr val="tx1"/>
              </a:solidFill>
            </a:endParaRPr>
          </a:p>
        </p:txBody>
      </p:sp>
      <p:sp>
        <p:nvSpPr>
          <p:cNvPr id="34" name="Rectangle: Rounded Corners 33">
            <a:extLst>
              <a:ext uri="{FF2B5EF4-FFF2-40B4-BE49-F238E27FC236}">
                <a16:creationId xmlns:a16="http://schemas.microsoft.com/office/drawing/2014/main" id="{EB06AD46-B000-8323-F944-1299524280A6}"/>
              </a:ext>
            </a:extLst>
          </p:cNvPr>
          <p:cNvSpPr/>
          <p:nvPr/>
        </p:nvSpPr>
        <p:spPr>
          <a:xfrm>
            <a:off x="7522438" y="7303393"/>
            <a:ext cx="209384" cy="189503"/>
          </a:xfrm>
          <a:prstGeom prst="roundRect">
            <a:avLst>
              <a:gd name="adj" fmla="val 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800">
              <a:solidFill>
                <a:schemeClr val="tx1"/>
              </a:solidFill>
            </a:endParaRPr>
          </a:p>
        </p:txBody>
      </p:sp>
      <p:sp>
        <p:nvSpPr>
          <p:cNvPr id="35" name="Rectangle: Rounded Corners 34">
            <a:extLst>
              <a:ext uri="{FF2B5EF4-FFF2-40B4-BE49-F238E27FC236}">
                <a16:creationId xmlns:a16="http://schemas.microsoft.com/office/drawing/2014/main" id="{F70A5DE7-C327-F742-205A-FA66C086A888}"/>
              </a:ext>
            </a:extLst>
          </p:cNvPr>
          <p:cNvSpPr/>
          <p:nvPr/>
        </p:nvSpPr>
        <p:spPr>
          <a:xfrm>
            <a:off x="7728119" y="7303003"/>
            <a:ext cx="209383" cy="189503"/>
          </a:xfrm>
          <a:prstGeom prst="roundRect">
            <a:avLst>
              <a:gd name="adj" fmla="val 0"/>
            </a:avLst>
          </a:prstGeom>
          <a:solidFill>
            <a:srgbClr val="EF79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800">
              <a:solidFill>
                <a:schemeClr val="tx1"/>
              </a:solidFill>
            </a:endParaRPr>
          </a:p>
        </p:txBody>
      </p:sp>
      <p:sp>
        <p:nvSpPr>
          <p:cNvPr id="36" name="Rectangle: Rounded Corners 35">
            <a:extLst>
              <a:ext uri="{FF2B5EF4-FFF2-40B4-BE49-F238E27FC236}">
                <a16:creationId xmlns:a16="http://schemas.microsoft.com/office/drawing/2014/main" id="{F1E480F1-E982-1F41-9C3C-78EB092B36A2}"/>
              </a:ext>
            </a:extLst>
          </p:cNvPr>
          <p:cNvSpPr/>
          <p:nvPr/>
        </p:nvSpPr>
        <p:spPr>
          <a:xfrm>
            <a:off x="8000161" y="7303003"/>
            <a:ext cx="1493018" cy="189893"/>
          </a:xfrm>
          <a:prstGeom prst="roundRect">
            <a:avLst>
              <a:gd name="adj" fmla="val 0"/>
            </a:avLst>
          </a:prstGeom>
          <a:solidFill>
            <a:srgbClr val="FFFFFF">
              <a:alpha val="36000"/>
            </a:srgb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800">
                <a:solidFill>
                  <a:schemeClr val="tx1"/>
                </a:solidFill>
              </a:rPr>
              <a:t>Type of fund / Project name: </a:t>
            </a:r>
          </a:p>
        </p:txBody>
      </p:sp>
      <p:sp>
        <p:nvSpPr>
          <p:cNvPr id="37" name="Rectangle: Rounded Corners 36">
            <a:extLst>
              <a:ext uri="{FF2B5EF4-FFF2-40B4-BE49-F238E27FC236}">
                <a16:creationId xmlns:a16="http://schemas.microsoft.com/office/drawing/2014/main" id="{9CF787FE-5E95-ED28-F9E6-326467DEB0C7}"/>
              </a:ext>
            </a:extLst>
          </p:cNvPr>
          <p:cNvSpPr/>
          <p:nvPr/>
        </p:nvSpPr>
        <p:spPr>
          <a:xfrm>
            <a:off x="9406902" y="7303003"/>
            <a:ext cx="209383" cy="189503"/>
          </a:xfrm>
          <a:prstGeom prst="roundRect">
            <a:avLst>
              <a:gd name="adj" fmla="val 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800">
              <a:solidFill>
                <a:schemeClr val="tx1"/>
              </a:solidFill>
            </a:endParaRPr>
          </a:p>
        </p:txBody>
      </p:sp>
      <p:sp>
        <p:nvSpPr>
          <p:cNvPr id="38" name="Rectangle: Rounded Corners 37">
            <a:extLst>
              <a:ext uri="{FF2B5EF4-FFF2-40B4-BE49-F238E27FC236}">
                <a16:creationId xmlns:a16="http://schemas.microsoft.com/office/drawing/2014/main" id="{CBC22FDE-3977-2A10-6529-E853F582F763}"/>
              </a:ext>
            </a:extLst>
          </p:cNvPr>
          <p:cNvSpPr/>
          <p:nvPr/>
        </p:nvSpPr>
        <p:spPr>
          <a:xfrm>
            <a:off x="9608880" y="7303003"/>
            <a:ext cx="209384" cy="189503"/>
          </a:xfrm>
          <a:prstGeom prst="roundRect">
            <a:avLst>
              <a:gd name="adj" fmla="val 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800">
              <a:solidFill>
                <a:schemeClr val="tx1"/>
              </a:solidFill>
            </a:endParaRPr>
          </a:p>
        </p:txBody>
      </p:sp>
      <p:sp>
        <p:nvSpPr>
          <p:cNvPr id="39" name="Rectangle: Rounded Corners 38">
            <a:extLst>
              <a:ext uri="{FF2B5EF4-FFF2-40B4-BE49-F238E27FC236}">
                <a16:creationId xmlns:a16="http://schemas.microsoft.com/office/drawing/2014/main" id="{107E6ECF-B688-84A7-3D28-0E02BE6BCAE7}"/>
              </a:ext>
            </a:extLst>
          </p:cNvPr>
          <p:cNvSpPr/>
          <p:nvPr/>
        </p:nvSpPr>
        <p:spPr>
          <a:xfrm>
            <a:off x="9814561" y="7302613"/>
            <a:ext cx="209383" cy="189503"/>
          </a:xfrm>
          <a:prstGeom prst="roundRect">
            <a:avLst>
              <a:gd name="adj" fmla="val 0"/>
            </a:avLst>
          </a:prstGeom>
          <a:solidFill>
            <a:srgbClr val="EF79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800">
              <a:solidFill>
                <a:schemeClr val="tx1"/>
              </a:solidFill>
            </a:endParaRPr>
          </a:p>
        </p:txBody>
      </p:sp>
      <p:sp>
        <p:nvSpPr>
          <p:cNvPr id="40" name="Rectangle: Rounded Corners 39">
            <a:extLst>
              <a:ext uri="{FF2B5EF4-FFF2-40B4-BE49-F238E27FC236}">
                <a16:creationId xmlns:a16="http://schemas.microsoft.com/office/drawing/2014/main" id="{1B76DFAA-B855-C40E-E616-4342BD86EDE6}"/>
              </a:ext>
            </a:extLst>
          </p:cNvPr>
          <p:cNvSpPr/>
          <p:nvPr/>
        </p:nvSpPr>
        <p:spPr>
          <a:xfrm>
            <a:off x="9577983" y="5594529"/>
            <a:ext cx="1493018" cy="189893"/>
          </a:xfrm>
          <a:prstGeom prst="roundRect">
            <a:avLst>
              <a:gd name="adj" fmla="val 0"/>
            </a:avLst>
          </a:prstGeom>
          <a:solidFill>
            <a:srgbClr val="FFFFFF">
              <a:alpha val="36000"/>
            </a:srgb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800">
                <a:solidFill>
                  <a:schemeClr val="tx1"/>
                </a:solidFill>
              </a:rPr>
              <a:t>Type of fund / Project name: </a:t>
            </a:r>
          </a:p>
        </p:txBody>
      </p:sp>
      <p:sp>
        <p:nvSpPr>
          <p:cNvPr id="41" name="Rectangle: Rounded Corners 40">
            <a:extLst>
              <a:ext uri="{FF2B5EF4-FFF2-40B4-BE49-F238E27FC236}">
                <a16:creationId xmlns:a16="http://schemas.microsoft.com/office/drawing/2014/main" id="{82BB3366-31E3-E61A-E92D-48111E233D79}"/>
              </a:ext>
            </a:extLst>
          </p:cNvPr>
          <p:cNvSpPr/>
          <p:nvPr/>
        </p:nvSpPr>
        <p:spPr>
          <a:xfrm>
            <a:off x="10984724" y="5594529"/>
            <a:ext cx="209383" cy="189503"/>
          </a:xfrm>
          <a:prstGeom prst="roundRect">
            <a:avLst>
              <a:gd name="adj" fmla="val 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800">
              <a:solidFill>
                <a:schemeClr val="tx1"/>
              </a:solidFill>
            </a:endParaRPr>
          </a:p>
        </p:txBody>
      </p:sp>
      <p:sp>
        <p:nvSpPr>
          <p:cNvPr id="42" name="Rectangle: Rounded Corners 41">
            <a:extLst>
              <a:ext uri="{FF2B5EF4-FFF2-40B4-BE49-F238E27FC236}">
                <a16:creationId xmlns:a16="http://schemas.microsoft.com/office/drawing/2014/main" id="{908A8A6A-3D3A-3214-673F-782DE180D5BB}"/>
              </a:ext>
            </a:extLst>
          </p:cNvPr>
          <p:cNvSpPr/>
          <p:nvPr/>
        </p:nvSpPr>
        <p:spPr>
          <a:xfrm>
            <a:off x="11186702" y="5594529"/>
            <a:ext cx="209384" cy="189503"/>
          </a:xfrm>
          <a:prstGeom prst="roundRect">
            <a:avLst>
              <a:gd name="adj" fmla="val 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800">
              <a:solidFill>
                <a:schemeClr val="tx1"/>
              </a:solidFill>
            </a:endParaRPr>
          </a:p>
        </p:txBody>
      </p:sp>
      <p:sp>
        <p:nvSpPr>
          <p:cNvPr id="52" name="Rectangle: Rounded Corners 51">
            <a:extLst>
              <a:ext uri="{FF2B5EF4-FFF2-40B4-BE49-F238E27FC236}">
                <a16:creationId xmlns:a16="http://schemas.microsoft.com/office/drawing/2014/main" id="{319A051F-0173-5A3B-B45D-CF51AF663979}"/>
              </a:ext>
            </a:extLst>
          </p:cNvPr>
          <p:cNvSpPr/>
          <p:nvPr/>
        </p:nvSpPr>
        <p:spPr>
          <a:xfrm>
            <a:off x="11392383" y="5594139"/>
            <a:ext cx="209383" cy="189503"/>
          </a:xfrm>
          <a:prstGeom prst="roundRect">
            <a:avLst>
              <a:gd name="adj" fmla="val 0"/>
            </a:avLst>
          </a:prstGeom>
          <a:solidFill>
            <a:srgbClr val="EF79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800">
              <a:solidFill>
                <a:schemeClr val="tx1"/>
              </a:solidFill>
            </a:endParaRPr>
          </a:p>
        </p:txBody>
      </p:sp>
      <p:sp>
        <p:nvSpPr>
          <p:cNvPr id="5" name="Rectangle 4">
            <a:extLst>
              <a:ext uri="{FF2B5EF4-FFF2-40B4-BE49-F238E27FC236}">
                <a16:creationId xmlns:a16="http://schemas.microsoft.com/office/drawing/2014/main" id="{93086BEE-284D-0B39-B2BD-258B89678D19}"/>
              </a:ext>
            </a:extLst>
          </p:cNvPr>
          <p:cNvSpPr/>
          <p:nvPr/>
        </p:nvSpPr>
        <p:spPr>
          <a:xfrm>
            <a:off x="4494311" y="1060747"/>
            <a:ext cx="3811066" cy="190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r>
              <a:rPr lang="en-GB" sz="1000" b="1">
                <a:solidFill>
                  <a:schemeClr val="accent6"/>
                </a:solidFill>
              </a:rPr>
              <a:t>*Orange </a:t>
            </a:r>
            <a:r>
              <a:rPr lang="en-GB" sz="1000">
                <a:solidFill>
                  <a:schemeClr val="tx1"/>
                </a:solidFill>
              </a:rPr>
              <a:t>represents the shared focus areas with  </a:t>
            </a:r>
            <a:r>
              <a:rPr lang="en-GB" sz="1000" b="1">
                <a:solidFill>
                  <a:schemeClr val="tx1"/>
                </a:solidFill>
              </a:rPr>
              <a:t>Highways</a:t>
            </a:r>
          </a:p>
        </p:txBody>
      </p:sp>
      <p:sp>
        <p:nvSpPr>
          <p:cNvPr id="2" name="Title 1">
            <a:extLst>
              <a:ext uri="{FF2B5EF4-FFF2-40B4-BE49-F238E27FC236}">
                <a16:creationId xmlns:a16="http://schemas.microsoft.com/office/drawing/2014/main" id="{251CE6F7-E990-A4C5-A9F3-68DE9566E52C}"/>
              </a:ext>
            </a:extLst>
          </p:cNvPr>
          <p:cNvSpPr>
            <a:spLocks noGrp="1"/>
          </p:cNvSpPr>
          <p:nvPr>
            <p:ph type="title"/>
          </p:nvPr>
        </p:nvSpPr>
        <p:spPr>
          <a:xfrm>
            <a:off x="646114" y="360000"/>
            <a:ext cx="8074976" cy="1412694"/>
          </a:xfrm>
        </p:spPr>
        <p:txBody>
          <a:bodyPr/>
          <a:lstStyle/>
          <a:p>
            <a:r>
              <a:rPr lang="en-US">
                <a:solidFill>
                  <a:schemeClr val="accent1"/>
                </a:solidFill>
              </a:rPr>
              <a:t>Integrated Transport</a:t>
            </a:r>
            <a:r>
              <a:rPr lang="en-US"/>
              <a:t> Focus areas</a:t>
            </a:r>
          </a:p>
        </p:txBody>
      </p:sp>
    </p:spTree>
    <p:extLst>
      <p:ext uri="{BB962C8B-B14F-4D97-AF65-F5344CB8AC3E}">
        <p14:creationId xmlns:p14="http://schemas.microsoft.com/office/powerpoint/2010/main" val="1171158952"/>
      </p:ext>
    </p:extLst>
  </p:cSld>
  <p:clrMapOvr>
    <a:masterClrMapping/>
  </p:clrMapOvr>
  <p:transition>
    <p:fade/>
  </p:transition>
  <p:extLst>
    <p:ext uri="{6950BFC3-D8DA-4A85-94F7-54DA5524770B}">
      <p188:commentRel xmlns:p188="http://schemas.microsoft.com/office/powerpoint/2018/8/main" r:id="rId3"/>
    </p:ext>
  </p:extLs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44F691-8791-F7F8-2571-947B304A1BF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C8C1C8F-FB6A-D697-E422-EBFB3A8B343F}"/>
              </a:ext>
            </a:extLst>
          </p:cNvPr>
          <p:cNvSpPr>
            <a:spLocks noGrp="1"/>
          </p:cNvSpPr>
          <p:nvPr>
            <p:ph type="title"/>
          </p:nvPr>
        </p:nvSpPr>
        <p:spPr>
          <a:xfrm>
            <a:off x="646114" y="360000"/>
            <a:ext cx="7043580" cy="706347"/>
          </a:xfrm>
        </p:spPr>
        <p:txBody>
          <a:bodyPr/>
          <a:lstStyle/>
          <a:p>
            <a:r>
              <a:rPr lang="en-US">
                <a:solidFill>
                  <a:schemeClr val="accent1"/>
                </a:solidFill>
              </a:rPr>
              <a:t>Highways </a:t>
            </a:r>
            <a:r>
              <a:rPr lang="en-US"/>
              <a:t>Focus areas</a:t>
            </a:r>
          </a:p>
        </p:txBody>
      </p:sp>
      <p:graphicFrame>
        <p:nvGraphicFramePr>
          <p:cNvPr id="7" name="Table 4">
            <a:extLst>
              <a:ext uri="{FF2B5EF4-FFF2-40B4-BE49-F238E27FC236}">
                <a16:creationId xmlns:a16="http://schemas.microsoft.com/office/drawing/2014/main" id="{54255A9C-4253-FC2B-EA65-E4DE00E46C12}"/>
              </a:ext>
            </a:extLst>
          </p:cNvPr>
          <p:cNvGraphicFramePr>
            <a:graphicFrameLocks/>
          </p:cNvGraphicFramePr>
          <p:nvPr>
            <p:extLst>
              <p:ext uri="{D42A27DB-BD31-4B8C-83A1-F6EECF244321}">
                <p14:modId xmlns:p14="http://schemas.microsoft.com/office/powerpoint/2010/main" val="1285109853"/>
              </p:ext>
            </p:extLst>
          </p:nvPr>
        </p:nvGraphicFramePr>
        <p:xfrm>
          <a:off x="646113" y="1465356"/>
          <a:ext cx="11054616" cy="5032644"/>
        </p:xfrm>
        <a:graphic>
          <a:graphicData uri="http://schemas.openxmlformats.org/drawingml/2006/table">
            <a:tbl>
              <a:tblPr bandRow="1">
                <a:tableStyleId>{D27102A9-8310-4765-A935-A1911B00CA55}</a:tableStyleId>
              </a:tblPr>
              <a:tblGrid>
                <a:gridCol w="1842436">
                  <a:extLst>
                    <a:ext uri="{9D8B030D-6E8A-4147-A177-3AD203B41FA5}">
                      <a16:colId xmlns:a16="http://schemas.microsoft.com/office/drawing/2014/main" val="3907966575"/>
                    </a:ext>
                  </a:extLst>
                </a:gridCol>
                <a:gridCol w="1842436">
                  <a:extLst>
                    <a:ext uri="{9D8B030D-6E8A-4147-A177-3AD203B41FA5}">
                      <a16:colId xmlns:a16="http://schemas.microsoft.com/office/drawing/2014/main" val="2828932273"/>
                    </a:ext>
                  </a:extLst>
                </a:gridCol>
                <a:gridCol w="1842436">
                  <a:extLst>
                    <a:ext uri="{9D8B030D-6E8A-4147-A177-3AD203B41FA5}">
                      <a16:colId xmlns:a16="http://schemas.microsoft.com/office/drawing/2014/main" val="4071793185"/>
                    </a:ext>
                  </a:extLst>
                </a:gridCol>
                <a:gridCol w="1842436">
                  <a:extLst>
                    <a:ext uri="{9D8B030D-6E8A-4147-A177-3AD203B41FA5}">
                      <a16:colId xmlns:a16="http://schemas.microsoft.com/office/drawing/2014/main" val="764027198"/>
                    </a:ext>
                  </a:extLst>
                </a:gridCol>
                <a:gridCol w="1842436">
                  <a:extLst>
                    <a:ext uri="{9D8B030D-6E8A-4147-A177-3AD203B41FA5}">
                      <a16:colId xmlns:a16="http://schemas.microsoft.com/office/drawing/2014/main" val="2839184078"/>
                    </a:ext>
                  </a:extLst>
                </a:gridCol>
                <a:gridCol w="1842436">
                  <a:extLst>
                    <a:ext uri="{9D8B030D-6E8A-4147-A177-3AD203B41FA5}">
                      <a16:colId xmlns:a16="http://schemas.microsoft.com/office/drawing/2014/main" val="349863074"/>
                    </a:ext>
                  </a:extLst>
                </a:gridCol>
              </a:tblGrid>
              <a:tr h="463203">
                <a:tc>
                  <a:txBody>
                    <a:bodyPr/>
                    <a:lstStyle/>
                    <a:p>
                      <a:pPr algn="l"/>
                      <a:r>
                        <a:rPr lang="en-US" sz="1200"/>
                        <a:t>Autonomy</a:t>
                      </a:r>
                      <a:endParaRPr lang="en-US" sz="1200" b="1">
                        <a:solidFill>
                          <a:schemeClr val="tx1"/>
                        </a:solidFill>
                      </a:endParaRPr>
                    </a:p>
                  </a:txBody>
                  <a:tcPr marL="72000" marR="72000"/>
                </a:tc>
                <a:tc>
                  <a:txBody>
                    <a:bodyPr/>
                    <a:lstStyle/>
                    <a:p>
                      <a:pPr algn="l"/>
                      <a:r>
                        <a:rPr lang="en-US" sz="1200">
                          <a:solidFill>
                            <a:schemeClr val="tx1"/>
                          </a:solidFill>
                        </a:rPr>
                        <a:t>People </a:t>
                      </a:r>
                      <a:br>
                        <a:rPr lang="en-US" sz="1200">
                          <a:solidFill>
                            <a:schemeClr val="tx1"/>
                          </a:solidFill>
                        </a:rPr>
                      </a:br>
                      <a:r>
                        <a:rPr lang="en-US" sz="1200">
                          <a:solidFill>
                            <a:schemeClr val="tx1"/>
                          </a:solidFill>
                        </a:rPr>
                        <a:t>Experience</a:t>
                      </a:r>
                    </a:p>
                  </a:txBody>
                  <a:tcPr marL="72000" marR="72000"/>
                </a:tc>
                <a:tc>
                  <a:txBody>
                    <a:bodyPr/>
                    <a:lstStyle/>
                    <a:p>
                      <a:pPr algn="l"/>
                      <a:r>
                        <a:rPr lang="en-US" sz="1200">
                          <a:solidFill>
                            <a:schemeClr val="tx1"/>
                          </a:solidFill>
                        </a:rPr>
                        <a:t>Hubs and Clusters</a:t>
                      </a:r>
                      <a:endParaRPr lang="en-US" sz="1200" b="1">
                        <a:solidFill>
                          <a:schemeClr val="tx1"/>
                        </a:solidFill>
                      </a:endParaRPr>
                    </a:p>
                  </a:txBody>
                  <a:tcPr marL="72000" marR="7200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a:t>Decarbonisation</a:t>
                      </a:r>
                      <a:endParaRPr lang="en-GB" sz="1200">
                        <a:solidFill>
                          <a:srgbClr val="FF0000"/>
                        </a:solidFill>
                      </a:endParaRPr>
                    </a:p>
                  </a:txBody>
                  <a:tcPr marL="72000" marR="72000"/>
                </a:tc>
                <a:tc>
                  <a:txBody>
                    <a:bodyPr/>
                    <a:lstStyle/>
                    <a:p>
                      <a:pPr algn="l"/>
                      <a:r>
                        <a:rPr lang="en-GB" sz="1200" b="0">
                          <a:solidFill>
                            <a:schemeClr val="tx1"/>
                          </a:solidFill>
                        </a:rPr>
                        <a:t>Planning and Operation</a:t>
                      </a:r>
                      <a:endParaRPr lang="en-US" sz="1200" b="0">
                        <a:solidFill>
                          <a:schemeClr val="tx1"/>
                        </a:solidFill>
                      </a:endParaRPr>
                    </a:p>
                  </a:txBody>
                  <a:tcPr marL="72000" marR="72000"/>
                </a:tc>
                <a:tc>
                  <a:txBody>
                    <a:bodyPr/>
                    <a:lstStyle/>
                    <a:p>
                      <a:pPr algn="l"/>
                      <a:r>
                        <a:rPr lang="en-US" sz="1200" b="0">
                          <a:solidFill>
                            <a:srgbClr val="FF0000"/>
                          </a:solidFill>
                        </a:rPr>
                        <a:t>Industry</a:t>
                      </a:r>
                      <a:endParaRPr lang="en-US" sz="1200" b="0" i="1">
                        <a:solidFill>
                          <a:srgbClr val="FF0000"/>
                        </a:solidFill>
                      </a:endParaRPr>
                    </a:p>
                  </a:txBody>
                  <a:tcPr marL="72000" marR="72000"/>
                </a:tc>
                <a:extLst>
                  <a:ext uri="{0D108BD9-81ED-4DB2-BD59-A6C34878D82A}">
                    <a16:rowId xmlns:a16="http://schemas.microsoft.com/office/drawing/2014/main" val="4024367672"/>
                  </a:ext>
                </a:extLst>
              </a:tr>
              <a:tr h="4569441">
                <a:tc>
                  <a:txBody>
                    <a:bodyPr/>
                    <a:lstStyle/>
                    <a:p>
                      <a:endParaRPr lang="en-US" sz="1400"/>
                    </a:p>
                  </a:txBody>
                  <a:tcPr marL="72000" marR="72000" anchor="ctr"/>
                </a:tc>
                <a:tc>
                  <a:txBody>
                    <a:bodyPr/>
                    <a:lstStyle/>
                    <a:p>
                      <a:endParaRPr lang="en-US" sz="1400"/>
                    </a:p>
                  </a:txBody>
                  <a:tcPr marL="72000" marR="72000" anchor="ctr"/>
                </a:tc>
                <a:tc>
                  <a:txBody>
                    <a:bodyPr/>
                    <a:lstStyle/>
                    <a:p>
                      <a:endParaRPr lang="en-US" sz="1400"/>
                    </a:p>
                  </a:txBody>
                  <a:tcPr marL="72000" marR="72000" anchor="ctr"/>
                </a:tc>
                <a:tc>
                  <a:txBody>
                    <a:bodyPr/>
                    <a:lstStyle/>
                    <a:p>
                      <a:endParaRPr lang="en-US" sz="1400"/>
                    </a:p>
                  </a:txBody>
                  <a:tcPr marL="72000" marR="72000" anchor="ctr"/>
                </a:tc>
                <a:tc>
                  <a:txBody>
                    <a:bodyPr/>
                    <a:lstStyle/>
                    <a:p>
                      <a:endParaRPr lang="en-US" sz="1400"/>
                    </a:p>
                  </a:txBody>
                  <a:tcPr marL="72000" marR="72000" anchor="ctr"/>
                </a:tc>
                <a:tc>
                  <a:txBody>
                    <a:bodyPr/>
                    <a:lstStyle/>
                    <a:p>
                      <a:endParaRPr lang="en-US" sz="1400"/>
                    </a:p>
                  </a:txBody>
                  <a:tcPr marL="72000" marR="72000" anchor="ctr"/>
                </a:tc>
                <a:extLst>
                  <a:ext uri="{0D108BD9-81ED-4DB2-BD59-A6C34878D82A}">
                    <a16:rowId xmlns:a16="http://schemas.microsoft.com/office/drawing/2014/main" val="4266402886"/>
                  </a:ext>
                </a:extLst>
              </a:tr>
            </a:tbl>
          </a:graphicData>
        </a:graphic>
      </p:graphicFrame>
      <p:sp>
        <p:nvSpPr>
          <p:cNvPr id="43" name="Rectangle 42">
            <a:extLst>
              <a:ext uri="{FF2B5EF4-FFF2-40B4-BE49-F238E27FC236}">
                <a16:creationId xmlns:a16="http://schemas.microsoft.com/office/drawing/2014/main" id="{D4227BA5-8214-9EC0-94BE-F8AB5332AC74}"/>
              </a:ext>
            </a:extLst>
          </p:cNvPr>
          <p:cNvSpPr/>
          <p:nvPr/>
        </p:nvSpPr>
        <p:spPr>
          <a:xfrm>
            <a:off x="8801266" y="441703"/>
            <a:ext cx="1116000" cy="190800"/>
          </a:xfrm>
          <a:prstGeom prst="rect">
            <a:avLst/>
          </a:prstGeom>
          <a:solidFill>
            <a:srgbClr val="49BE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r>
              <a:rPr lang="en-GB" sz="800">
                <a:solidFill>
                  <a:schemeClr val="tx1"/>
                </a:solidFill>
              </a:rPr>
              <a:t>Transport </a:t>
            </a:r>
          </a:p>
        </p:txBody>
      </p:sp>
      <p:sp>
        <p:nvSpPr>
          <p:cNvPr id="44" name="Rectangle 43">
            <a:extLst>
              <a:ext uri="{FF2B5EF4-FFF2-40B4-BE49-F238E27FC236}">
                <a16:creationId xmlns:a16="http://schemas.microsoft.com/office/drawing/2014/main" id="{0CDAFBFD-177C-011C-140D-392D833E48F4}"/>
              </a:ext>
            </a:extLst>
          </p:cNvPr>
          <p:cNvSpPr/>
          <p:nvPr/>
        </p:nvSpPr>
        <p:spPr>
          <a:xfrm>
            <a:off x="8801266" y="856531"/>
            <a:ext cx="1116000" cy="190800"/>
          </a:xfrm>
          <a:prstGeom prst="rect">
            <a:avLst/>
          </a:prstGeom>
          <a:solidFill>
            <a:srgbClr val="008D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r>
              <a:rPr lang="en-GB" sz="800">
                <a:solidFill>
                  <a:schemeClr val="tx1"/>
                </a:solidFill>
              </a:rPr>
              <a:t>Local Growth</a:t>
            </a:r>
          </a:p>
        </p:txBody>
      </p:sp>
      <p:sp>
        <p:nvSpPr>
          <p:cNvPr id="45" name="Rectangle 44">
            <a:extLst>
              <a:ext uri="{FF2B5EF4-FFF2-40B4-BE49-F238E27FC236}">
                <a16:creationId xmlns:a16="http://schemas.microsoft.com/office/drawing/2014/main" id="{57C3D873-FD11-03EB-2C9D-23C2DFE55B99}"/>
              </a:ext>
            </a:extLst>
          </p:cNvPr>
          <p:cNvSpPr/>
          <p:nvPr/>
        </p:nvSpPr>
        <p:spPr>
          <a:xfrm>
            <a:off x="8801266" y="645850"/>
            <a:ext cx="1116000" cy="190800"/>
          </a:xfrm>
          <a:prstGeom prst="rect">
            <a:avLst/>
          </a:prstGeom>
          <a:solidFill>
            <a:srgbClr val="5FBCA2">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r>
              <a:rPr lang="en-GB" sz="800">
                <a:solidFill>
                  <a:schemeClr val="tx1"/>
                </a:solidFill>
              </a:rPr>
              <a:t>Built Environment </a:t>
            </a:r>
          </a:p>
        </p:txBody>
      </p:sp>
      <p:sp>
        <p:nvSpPr>
          <p:cNvPr id="46" name="Rectangle 45">
            <a:extLst>
              <a:ext uri="{FF2B5EF4-FFF2-40B4-BE49-F238E27FC236}">
                <a16:creationId xmlns:a16="http://schemas.microsoft.com/office/drawing/2014/main" id="{DCB25C9A-2010-8003-1990-0AAD4E5A0A7E}"/>
              </a:ext>
            </a:extLst>
          </p:cNvPr>
          <p:cNvSpPr/>
          <p:nvPr/>
        </p:nvSpPr>
        <p:spPr>
          <a:xfrm>
            <a:off x="8801266" y="1071599"/>
            <a:ext cx="1116000" cy="190800"/>
          </a:xfrm>
          <a:prstGeom prst="rect">
            <a:avLst/>
          </a:prstGeom>
          <a:solidFill>
            <a:srgbClr val="8F88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r>
              <a:rPr lang="en-GB" sz="800">
                <a:solidFill>
                  <a:schemeClr val="tx1"/>
                </a:solidFill>
              </a:rPr>
              <a:t>Data and Digital</a:t>
            </a:r>
          </a:p>
        </p:txBody>
      </p:sp>
      <p:sp>
        <p:nvSpPr>
          <p:cNvPr id="47" name="Rectangle 46">
            <a:extLst>
              <a:ext uri="{FF2B5EF4-FFF2-40B4-BE49-F238E27FC236}">
                <a16:creationId xmlns:a16="http://schemas.microsoft.com/office/drawing/2014/main" id="{3E6C0DC0-59E4-A309-01EB-1A622A95C0F8}"/>
              </a:ext>
            </a:extLst>
          </p:cNvPr>
          <p:cNvSpPr/>
          <p:nvPr/>
        </p:nvSpPr>
        <p:spPr>
          <a:xfrm>
            <a:off x="8721090" y="249714"/>
            <a:ext cx="1318514" cy="13309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r>
              <a:rPr lang="en-GB" sz="800">
                <a:solidFill>
                  <a:schemeClr val="tx1"/>
                </a:solidFill>
              </a:rPr>
              <a:t>CPC Strategic Priorities : </a:t>
            </a:r>
          </a:p>
        </p:txBody>
      </p:sp>
      <p:sp>
        <p:nvSpPr>
          <p:cNvPr id="48" name="Rectangle: Rounded Corners 47">
            <a:extLst>
              <a:ext uri="{FF2B5EF4-FFF2-40B4-BE49-F238E27FC236}">
                <a16:creationId xmlns:a16="http://schemas.microsoft.com/office/drawing/2014/main" id="{4670C9E5-53C1-C13B-CEE0-5CD425228FE9}"/>
              </a:ext>
            </a:extLst>
          </p:cNvPr>
          <p:cNvSpPr/>
          <p:nvPr/>
        </p:nvSpPr>
        <p:spPr>
          <a:xfrm>
            <a:off x="10063101" y="441703"/>
            <a:ext cx="1116076" cy="189503"/>
          </a:xfrm>
          <a:prstGeom prst="roundRect">
            <a:avLst>
              <a:gd name="adj" fmla="val 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
                <a:solidFill>
                  <a:schemeClr val="tx1"/>
                </a:solidFill>
              </a:rPr>
              <a:t>Validation</a:t>
            </a:r>
          </a:p>
        </p:txBody>
      </p:sp>
      <p:sp>
        <p:nvSpPr>
          <p:cNvPr id="49" name="Rectangle: Rounded Corners 48">
            <a:extLst>
              <a:ext uri="{FF2B5EF4-FFF2-40B4-BE49-F238E27FC236}">
                <a16:creationId xmlns:a16="http://schemas.microsoft.com/office/drawing/2014/main" id="{928E2F08-A577-8A2A-ED1F-4F9196B127EE}"/>
              </a:ext>
            </a:extLst>
          </p:cNvPr>
          <p:cNvSpPr/>
          <p:nvPr/>
        </p:nvSpPr>
        <p:spPr>
          <a:xfrm>
            <a:off x="10063101" y="645850"/>
            <a:ext cx="1116076" cy="189503"/>
          </a:xfrm>
          <a:prstGeom prst="roundRect">
            <a:avLst>
              <a:gd name="adj" fmla="val 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
                <a:solidFill>
                  <a:schemeClr val="tx1"/>
                </a:solidFill>
              </a:rPr>
              <a:t>Development</a:t>
            </a:r>
          </a:p>
        </p:txBody>
      </p:sp>
      <p:sp>
        <p:nvSpPr>
          <p:cNvPr id="50" name="Rectangle: Rounded Corners 49">
            <a:extLst>
              <a:ext uri="{FF2B5EF4-FFF2-40B4-BE49-F238E27FC236}">
                <a16:creationId xmlns:a16="http://schemas.microsoft.com/office/drawing/2014/main" id="{501921AE-298F-48FA-F855-3E32D0A99CD1}"/>
              </a:ext>
            </a:extLst>
          </p:cNvPr>
          <p:cNvSpPr/>
          <p:nvPr/>
        </p:nvSpPr>
        <p:spPr>
          <a:xfrm>
            <a:off x="10063101" y="844578"/>
            <a:ext cx="1116076" cy="189503"/>
          </a:xfrm>
          <a:prstGeom prst="roundRect">
            <a:avLst>
              <a:gd name="adj" fmla="val 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
                <a:solidFill>
                  <a:schemeClr val="tx1"/>
                </a:solidFill>
              </a:rPr>
              <a:t>Commercialisation</a:t>
            </a:r>
          </a:p>
        </p:txBody>
      </p:sp>
      <p:sp>
        <p:nvSpPr>
          <p:cNvPr id="51" name="Rectangle 50">
            <a:extLst>
              <a:ext uri="{FF2B5EF4-FFF2-40B4-BE49-F238E27FC236}">
                <a16:creationId xmlns:a16="http://schemas.microsoft.com/office/drawing/2014/main" id="{2517D690-BA5D-8E46-F39C-B8E8C1A49A35}"/>
              </a:ext>
            </a:extLst>
          </p:cNvPr>
          <p:cNvSpPr/>
          <p:nvPr/>
        </p:nvSpPr>
        <p:spPr>
          <a:xfrm>
            <a:off x="10001932" y="249714"/>
            <a:ext cx="1069069" cy="1533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r>
              <a:rPr lang="en-GB" sz="800">
                <a:solidFill>
                  <a:schemeClr val="tx1"/>
                </a:solidFill>
              </a:rPr>
              <a:t>Stage</a:t>
            </a:r>
          </a:p>
        </p:txBody>
      </p:sp>
      <p:sp>
        <p:nvSpPr>
          <p:cNvPr id="8" name="Rectangle 7">
            <a:extLst>
              <a:ext uri="{FF2B5EF4-FFF2-40B4-BE49-F238E27FC236}">
                <a16:creationId xmlns:a16="http://schemas.microsoft.com/office/drawing/2014/main" id="{7C5F446C-B732-9D2D-52F5-638B0BD4B93E}"/>
              </a:ext>
            </a:extLst>
          </p:cNvPr>
          <p:cNvSpPr/>
          <p:nvPr/>
        </p:nvSpPr>
        <p:spPr>
          <a:xfrm>
            <a:off x="2502569" y="3374749"/>
            <a:ext cx="5437472" cy="807005"/>
          </a:xfrm>
          <a:prstGeom prst="rect">
            <a:avLst/>
          </a:prstGeom>
          <a:gradFill>
            <a:gsLst>
              <a:gs pos="0">
                <a:srgbClr val="49BED8"/>
              </a:gs>
              <a:gs pos="100000">
                <a:srgbClr val="008DB3"/>
              </a:gs>
            </a:gsLst>
            <a:lin ang="0" scaled="0"/>
          </a:gradFill>
          <a:ln w="28575">
            <a:solidFill>
              <a:schemeClr val="accent6"/>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lstStyle/>
          <a:p>
            <a:pPr fontAlgn="base">
              <a:lnSpc>
                <a:spcPts val="1350"/>
              </a:lnSpc>
            </a:pPr>
            <a:r>
              <a:rPr lang="en-GB" sz="1000" u="sng">
                <a:solidFill>
                  <a:schemeClr val="tx1"/>
                </a:solidFill>
              </a:rPr>
              <a:t>Integrated Freight</a:t>
            </a:r>
          </a:p>
          <a:p>
            <a:pPr marL="171450" indent="-171450" fontAlgn="base">
              <a:lnSpc>
                <a:spcPts val="1350"/>
              </a:lnSpc>
              <a:buFont typeface="Arial" panose="020B0604020202020204" pitchFamily="34" charset="0"/>
              <a:buChar char="•"/>
            </a:pPr>
            <a:r>
              <a:rPr lang="en-GB" sz="1000">
                <a:solidFill>
                  <a:schemeClr val="accent6"/>
                </a:solidFill>
              </a:rPr>
              <a:t>Transportation and Logistics Efficiency</a:t>
            </a:r>
          </a:p>
          <a:p>
            <a:pPr marL="171450" indent="-171450" fontAlgn="base">
              <a:lnSpc>
                <a:spcPts val="1350"/>
              </a:lnSpc>
              <a:buFont typeface="Arial" panose="020B0604020202020204" pitchFamily="34" charset="0"/>
              <a:buChar char="•"/>
            </a:pPr>
            <a:r>
              <a:rPr lang="en-GB" sz="1000">
                <a:solidFill>
                  <a:schemeClr val="accent6"/>
                </a:solidFill>
              </a:rPr>
              <a:t>Skills for Future Freight</a:t>
            </a:r>
          </a:p>
          <a:p>
            <a:pPr marL="171450" indent="-171450" fontAlgn="base">
              <a:lnSpc>
                <a:spcPts val="1350"/>
              </a:lnSpc>
              <a:buFont typeface="Arial" panose="020B0604020202020204" pitchFamily="34" charset="0"/>
              <a:buChar char="•"/>
            </a:pPr>
            <a:r>
              <a:rPr lang="en-GB" sz="1000">
                <a:solidFill>
                  <a:schemeClr val="accent6"/>
                </a:solidFill>
              </a:rPr>
              <a:t>Zero-Emission and resilient Freight</a:t>
            </a:r>
          </a:p>
        </p:txBody>
      </p:sp>
      <p:sp>
        <p:nvSpPr>
          <p:cNvPr id="11" name="Rectangle 10">
            <a:extLst>
              <a:ext uri="{FF2B5EF4-FFF2-40B4-BE49-F238E27FC236}">
                <a16:creationId xmlns:a16="http://schemas.microsoft.com/office/drawing/2014/main" id="{E2E6EE35-AF9D-86DE-EEC1-09E459D01F2E}"/>
              </a:ext>
            </a:extLst>
          </p:cNvPr>
          <p:cNvSpPr/>
          <p:nvPr/>
        </p:nvSpPr>
        <p:spPr>
          <a:xfrm>
            <a:off x="646113" y="4613029"/>
            <a:ext cx="3608387" cy="1408617"/>
          </a:xfrm>
          <a:prstGeom prst="rect">
            <a:avLst/>
          </a:prstGeom>
          <a:gradFill>
            <a:gsLst>
              <a:gs pos="0">
                <a:srgbClr val="49BED8"/>
              </a:gs>
              <a:gs pos="100000">
                <a:srgbClr val="8F888F"/>
              </a:gs>
            </a:gsLst>
            <a:lin ang="0" scaled="0"/>
          </a:gradFill>
          <a:ln w="28575">
            <a:solidFill>
              <a:schemeClr val="accent6"/>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lstStyle/>
          <a:p>
            <a:pPr fontAlgn="base">
              <a:lnSpc>
                <a:spcPts val="1350"/>
              </a:lnSpc>
            </a:pPr>
            <a:r>
              <a:rPr lang="en-GB" sz="1000" u="sng">
                <a:solidFill>
                  <a:schemeClr val="tx1"/>
                </a:solidFill>
              </a:rPr>
              <a:t>Integrated Connected &amp; Autonomous Mobility</a:t>
            </a:r>
          </a:p>
          <a:p>
            <a:pPr marL="171450" indent="-171450" fontAlgn="base">
              <a:lnSpc>
                <a:spcPts val="1350"/>
              </a:lnSpc>
              <a:buFontTx/>
              <a:buChar char="-"/>
            </a:pPr>
            <a:r>
              <a:rPr lang="en-GB" sz="1000">
                <a:solidFill>
                  <a:schemeClr val="tx1"/>
                </a:solidFill>
              </a:rPr>
              <a:t>CAM for Congestion and Disruption Management</a:t>
            </a:r>
          </a:p>
          <a:p>
            <a:pPr marL="171450" indent="-171450" fontAlgn="base">
              <a:lnSpc>
                <a:spcPts val="1350"/>
              </a:lnSpc>
              <a:buFontTx/>
              <a:buChar char="-"/>
            </a:pPr>
            <a:r>
              <a:rPr lang="en-GB" sz="1000">
                <a:solidFill>
                  <a:schemeClr val="tx1"/>
                </a:solidFill>
              </a:rPr>
              <a:t>Safe Integration with Legacy Systems</a:t>
            </a:r>
          </a:p>
          <a:p>
            <a:pPr marL="171450" indent="-171450" fontAlgn="base">
              <a:lnSpc>
                <a:spcPts val="1350"/>
              </a:lnSpc>
              <a:buFontTx/>
              <a:buChar char="-"/>
            </a:pPr>
            <a:r>
              <a:rPr lang="en-GB" sz="1000">
                <a:solidFill>
                  <a:schemeClr val="accent6"/>
                </a:solidFill>
              </a:rPr>
              <a:t>Accessibility by Design</a:t>
            </a:r>
          </a:p>
          <a:p>
            <a:pPr marL="171450" indent="-171450" fontAlgn="base">
              <a:lnSpc>
                <a:spcPts val="1350"/>
              </a:lnSpc>
              <a:buFontTx/>
              <a:buChar char="-"/>
            </a:pPr>
            <a:r>
              <a:rPr lang="en-GB" sz="1000">
                <a:solidFill>
                  <a:schemeClr val="accent6"/>
                </a:solidFill>
              </a:rPr>
              <a:t>Infrastructure Readiness:</a:t>
            </a:r>
          </a:p>
          <a:p>
            <a:pPr marL="171450" indent="-171450" fontAlgn="base">
              <a:lnSpc>
                <a:spcPts val="1350"/>
              </a:lnSpc>
              <a:buFontTx/>
              <a:buChar char="-"/>
            </a:pPr>
            <a:r>
              <a:rPr lang="en-GB" sz="1000">
                <a:solidFill>
                  <a:schemeClr val="accent6"/>
                </a:solidFill>
              </a:rPr>
              <a:t>CAM Regulatory Integration:</a:t>
            </a:r>
          </a:p>
          <a:p>
            <a:pPr marL="171450" indent="-171450" fontAlgn="base">
              <a:lnSpc>
                <a:spcPts val="1350"/>
              </a:lnSpc>
              <a:buFontTx/>
              <a:buChar char="-"/>
            </a:pPr>
            <a:r>
              <a:rPr lang="en-GB" sz="1000">
                <a:solidFill>
                  <a:schemeClr val="accent6"/>
                </a:solidFill>
              </a:rPr>
              <a:t>Off-highway and construction vehicle autonomy</a:t>
            </a:r>
          </a:p>
        </p:txBody>
      </p:sp>
      <p:sp>
        <p:nvSpPr>
          <p:cNvPr id="13" name="Rectangle 12">
            <a:extLst>
              <a:ext uri="{FF2B5EF4-FFF2-40B4-BE49-F238E27FC236}">
                <a16:creationId xmlns:a16="http://schemas.microsoft.com/office/drawing/2014/main" id="{47290F5C-4B5F-A4F5-8487-E998F8887121}"/>
              </a:ext>
            </a:extLst>
          </p:cNvPr>
          <p:cNvSpPr/>
          <p:nvPr/>
        </p:nvSpPr>
        <p:spPr>
          <a:xfrm>
            <a:off x="8000161" y="3389801"/>
            <a:ext cx="1814400" cy="2694493"/>
          </a:xfrm>
          <a:prstGeom prst="rect">
            <a:avLst/>
          </a:prstGeom>
          <a:solidFill>
            <a:srgbClr val="49BED8">
              <a:alpha val="78000"/>
            </a:srgbClr>
          </a:solidFill>
          <a:ln w="28575">
            <a:solidFill>
              <a:schemeClr val="accent6"/>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lstStyle/>
          <a:p>
            <a:r>
              <a:rPr lang="en-GB" sz="1000" u="sng">
                <a:solidFill>
                  <a:schemeClr val="tx1"/>
                </a:solidFill>
              </a:rPr>
              <a:t>Smart &amp; Accessible Integrated Operations and Assets</a:t>
            </a:r>
            <a:endParaRPr lang="en-US" sz="1000">
              <a:solidFill>
                <a:schemeClr val="tx1"/>
              </a:solidFill>
            </a:endParaRPr>
          </a:p>
          <a:p>
            <a:pPr marL="171450" indent="-171450">
              <a:buFontTx/>
              <a:buChar char="-"/>
            </a:pPr>
            <a:r>
              <a:rPr lang="en-GB" sz="1000" b="1">
                <a:solidFill>
                  <a:schemeClr val="tx1"/>
                </a:solidFill>
              </a:rPr>
              <a:t>Cost-efficient use of materials and reduced maintenance frequency</a:t>
            </a:r>
          </a:p>
          <a:p>
            <a:pPr marL="171450" indent="-171450">
              <a:buFontTx/>
              <a:buChar char="-"/>
            </a:pPr>
            <a:r>
              <a:rPr lang="en-GB" sz="1000" b="1">
                <a:solidFill>
                  <a:schemeClr val="accent6"/>
                </a:solidFill>
              </a:rPr>
              <a:t>Climate Resilience</a:t>
            </a:r>
          </a:p>
          <a:p>
            <a:pPr marL="171450" indent="-171450">
              <a:buFontTx/>
              <a:buChar char="-"/>
            </a:pPr>
            <a:r>
              <a:rPr lang="en-GB" sz="1000" b="1">
                <a:solidFill>
                  <a:schemeClr val="accent6"/>
                </a:solidFill>
              </a:rPr>
              <a:t>Understanding of CAMs &amp; EVs and recalibration of the transport ecosystem:</a:t>
            </a:r>
          </a:p>
          <a:p>
            <a:pPr marL="171450" indent="-171450">
              <a:buFontTx/>
              <a:buChar char="-"/>
            </a:pPr>
            <a:r>
              <a:rPr lang="en-GB" sz="1000" b="1">
                <a:solidFill>
                  <a:schemeClr val="accent6"/>
                </a:solidFill>
              </a:rPr>
              <a:t>Journey time resilience and reduced disruption</a:t>
            </a:r>
          </a:p>
          <a:p>
            <a:pPr marL="171450" indent="-171450">
              <a:buFontTx/>
              <a:buChar char="-"/>
            </a:pPr>
            <a:r>
              <a:rPr lang="en-GB" sz="1000" b="1">
                <a:solidFill>
                  <a:schemeClr val="accent6"/>
                </a:solidFill>
              </a:rPr>
              <a:t>Noise reduction across transport modes</a:t>
            </a:r>
            <a:endParaRPr lang="en-GB" sz="1000">
              <a:solidFill>
                <a:schemeClr val="accent6"/>
              </a:solidFill>
              <a:ea typeface="Akkurat LL Light"/>
            </a:endParaRPr>
          </a:p>
        </p:txBody>
      </p:sp>
      <p:sp>
        <p:nvSpPr>
          <p:cNvPr id="16" name="Rectangle 15">
            <a:extLst>
              <a:ext uri="{FF2B5EF4-FFF2-40B4-BE49-F238E27FC236}">
                <a16:creationId xmlns:a16="http://schemas.microsoft.com/office/drawing/2014/main" id="{8DF97331-FE3D-6F3C-BAB1-978039D00478}"/>
              </a:ext>
            </a:extLst>
          </p:cNvPr>
          <p:cNvSpPr/>
          <p:nvPr/>
        </p:nvSpPr>
        <p:spPr>
          <a:xfrm>
            <a:off x="10472616" y="8780"/>
            <a:ext cx="1695428" cy="300949"/>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a:solidFill>
                  <a:srgbClr val="FF0000"/>
                </a:solidFill>
              </a:rPr>
              <a:t>WIP : Need to mark the stage</a:t>
            </a:r>
          </a:p>
        </p:txBody>
      </p:sp>
      <p:sp>
        <p:nvSpPr>
          <p:cNvPr id="4" name="Rectangle 3">
            <a:extLst>
              <a:ext uri="{FF2B5EF4-FFF2-40B4-BE49-F238E27FC236}">
                <a16:creationId xmlns:a16="http://schemas.microsoft.com/office/drawing/2014/main" id="{E413702A-18F9-1700-E902-EB7EAF53D7CE}"/>
              </a:ext>
            </a:extLst>
          </p:cNvPr>
          <p:cNvSpPr/>
          <p:nvPr/>
        </p:nvSpPr>
        <p:spPr>
          <a:xfrm>
            <a:off x="6177592" y="4613029"/>
            <a:ext cx="1759910" cy="1477291"/>
          </a:xfrm>
          <a:prstGeom prst="rect">
            <a:avLst/>
          </a:prstGeom>
          <a:solidFill>
            <a:srgbClr val="49BED8">
              <a:alpha val="78000"/>
            </a:srgbClr>
          </a:solidFill>
          <a:ln w="28575">
            <a:solidFill>
              <a:schemeClr val="accent6"/>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lstStyle/>
          <a:p>
            <a:r>
              <a:rPr lang="en-GB" sz="1000" u="sng">
                <a:solidFill>
                  <a:schemeClr val="tx1"/>
                </a:solidFill>
              </a:rPr>
              <a:t>Decarbonised Clean Road &amp;</a:t>
            </a:r>
          </a:p>
          <a:p>
            <a:r>
              <a:rPr lang="en-GB" sz="1000" u="sng">
                <a:solidFill>
                  <a:schemeClr val="tx1"/>
                </a:solidFill>
              </a:rPr>
              <a:t>Off-Highway Mobility</a:t>
            </a:r>
          </a:p>
          <a:p>
            <a:pPr marL="171450" indent="-171450">
              <a:buFontTx/>
              <a:buChar char="-"/>
            </a:pPr>
            <a:r>
              <a:rPr lang="en-GB" sz="1000">
                <a:solidFill>
                  <a:schemeClr val="accent6"/>
                </a:solidFill>
              </a:rPr>
              <a:t>Lifecycle Emissions Reduction</a:t>
            </a:r>
          </a:p>
          <a:p>
            <a:pPr marL="171450" indent="-171450">
              <a:buFontTx/>
              <a:buChar char="-"/>
            </a:pPr>
            <a:r>
              <a:rPr lang="en-GB" sz="1000">
                <a:solidFill>
                  <a:schemeClr val="accent6"/>
                </a:solidFill>
              </a:rPr>
              <a:t>Reduction in Point-of-use Greenhouse Gas Emissions</a:t>
            </a:r>
          </a:p>
          <a:p>
            <a:pPr marL="171450" indent="-171450">
              <a:buFontTx/>
              <a:buChar char="-"/>
            </a:pPr>
            <a:r>
              <a:rPr lang="en-GB" sz="1000">
                <a:solidFill>
                  <a:schemeClr val="tx1"/>
                </a:solidFill>
              </a:rPr>
              <a:t>Alleviate road vehicle pollution</a:t>
            </a:r>
          </a:p>
          <a:p>
            <a:endParaRPr lang="en-GB" sz="1000">
              <a:solidFill>
                <a:schemeClr val="tx1"/>
              </a:solidFill>
            </a:endParaRPr>
          </a:p>
        </p:txBody>
      </p:sp>
      <p:sp>
        <p:nvSpPr>
          <p:cNvPr id="5" name="Rectangle 4">
            <a:extLst>
              <a:ext uri="{FF2B5EF4-FFF2-40B4-BE49-F238E27FC236}">
                <a16:creationId xmlns:a16="http://schemas.microsoft.com/office/drawing/2014/main" id="{7B29E22F-D3F7-20AA-2A41-34C9B6E22634}"/>
              </a:ext>
            </a:extLst>
          </p:cNvPr>
          <p:cNvSpPr/>
          <p:nvPr/>
        </p:nvSpPr>
        <p:spPr>
          <a:xfrm>
            <a:off x="2502569" y="2556947"/>
            <a:ext cx="7311992" cy="791953"/>
          </a:xfrm>
          <a:prstGeom prst="rect">
            <a:avLst/>
          </a:prstGeom>
          <a:solidFill>
            <a:srgbClr val="49BED8">
              <a:alpha val="78000"/>
            </a:srgbClr>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lstStyle/>
          <a:p>
            <a:pPr fontAlgn="base">
              <a:lnSpc>
                <a:spcPts val="1350"/>
              </a:lnSpc>
            </a:pPr>
            <a:r>
              <a:rPr lang="en-GB" sz="1000" u="sng">
                <a:solidFill>
                  <a:schemeClr val="tx1"/>
                </a:solidFill>
              </a:rPr>
              <a:t>Connected Highways</a:t>
            </a:r>
          </a:p>
          <a:p>
            <a:pPr marL="285750" indent="-285750" fontAlgn="base">
              <a:lnSpc>
                <a:spcPts val="1350"/>
              </a:lnSpc>
              <a:buFontTx/>
              <a:buChar char="-"/>
            </a:pPr>
            <a:r>
              <a:rPr lang="en-GB" sz="1000">
                <a:solidFill>
                  <a:schemeClr val="tx1"/>
                </a:solidFill>
              </a:rPr>
              <a:t>Road and Workforce Safer Operations</a:t>
            </a:r>
          </a:p>
          <a:p>
            <a:pPr marL="285750" indent="-285750" fontAlgn="base">
              <a:lnSpc>
                <a:spcPts val="1350"/>
              </a:lnSpc>
              <a:buFontTx/>
              <a:buChar char="-"/>
            </a:pPr>
            <a:r>
              <a:rPr lang="en-GB" sz="1000">
                <a:solidFill>
                  <a:schemeClr val="tx1"/>
                </a:solidFill>
              </a:rPr>
              <a:t>Accident and Harm Reduction on Highways and Local Roads – Towards Zero Deaths</a:t>
            </a:r>
          </a:p>
          <a:p>
            <a:pPr marL="285750" indent="-285750" fontAlgn="base">
              <a:lnSpc>
                <a:spcPts val="1350"/>
              </a:lnSpc>
              <a:buFontTx/>
              <a:buChar char="-"/>
            </a:pPr>
            <a:r>
              <a:rPr lang="en-GB" sz="1000">
                <a:solidFill>
                  <a:schemeClr val="tx1"/>
                </a:solidFill>
              </a:rPr>
              <a:t>Road and workforce automation and maintenance solutions for efficiency</a:t>
            </a:r>
          </a:p>
        </p:txBody>
      </p:sp>
      <p:sp>
        <p:nvSpPr>
          <p:cNvPr id="10" name="Rectangle 9">
            <a:extLst>
              <a:ext uri="{FF2B5EF4-FFF2-40B4-BE49-F238E27FC236}">
                <a16:creationId xmlns:a16="http://schemas.microsoft.com/office/drawing/2014/main" id="{D3FCCF5B-7A7B-6C58-6704-F81B69A19195}"/>
              </a:ext>
            </a:extLst>
          </p:cNvPr>
          <p:cNvSpPr/>
          <p:nvPr/>
        </p:nvSpPr>
        <p:spPr>
          <a:xfrm>
            <a:off x="2502569" y="1986503"/>
            <a:ext cx="7311992" cy="529543"/>
          </a:xfrm>
          <a:prstGeom prst="rect">
            <a:avLst/>
          </a:prstGeom>
          <a:solidFill>
            <a:srgbClr val="49BED8">
              <a:alpha val="78000"/>
            </a:srgbClr>
          </a:solidFill>
          <a:ln w="28575">
            <a:solidFill>
              <a:schemeClr val="accent6"/>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lstStyle/>
          <a:p>
            <a:pPr fontAlgn="base">
              <a:lnSpc>
                <a:spcPts val="1350"/>
              </a:lnSpc>
            </a:pPr>
            <a:r>
              <a:rPr lang="en-GB" sz="1000" u="sng">
                <a:solidFill>
                  <a:schemeClr val="tx1"/>
                </a:solidFill>
              </a:rPr>
              <a:t>Integrated Active- and Micro- mobility</a:t>
            </a:r>
          </a:p>
          <a:p>
            <a:pPr marL="285750" indent="-285750" fontAlgn="base">
              <a:lnSpc>
                <a:spcPts val="1350"/>
              </a:lnSpc>
              <a:buFontTx/>
              <a:buChar char="-"/>
            </a:pPr>
            <a:r>
              <a:rPr lang="en-GB" sz="1000" b="1">
                <a:solidFill>
                  <a:schemeClr val="tx1"/>
                </a:solidFill>
              </a:rPr>
              <a:t>Kerbside, vehicle and Interchange Integration</a:t>
            </a:r>
            <a:endParaRPr lang="en-GB" sz="1000">
              <a:solidFill>
                <a:schemeClr val="tx1"/>
              </a:solidFill>
            </a:endParaRPr>
          </a:p>
        </p:txBody>
      </p:sp>
      <p:sp>
        <p:nvSpPr>
          <p:cNvPr id="14" name="Rectangle 13">
            <a:extLst>
              <a:ext uri="{FF2B5EF4-FFF2-40B4-BE49-F238E27FC236}">
                <a16:creationId xmlns:a16="http://schemas.microsoft.com/office/drawing/2014/main" id="{B031CD97-40B4-991F-B4FB-E99EF5BA4D73}"/>
              </a:ext>
            </a:extLst>
          </p:cNvPr>
          <p:cNvSpPr/>
          <p:nvPr/>
        </p:nvSpPr>
        <p:spPr>
          <a:xfrm>
            <a:off x="9805737" y="-504624"/>
            <a:ext cx="2386263" cy="300949"/>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a:solidFill>
                  <a:schemeClr val="tx1"/>
                </a:solidFill>
              </a:rPr>
              <a:t>Updated with </a:t>
            </a:r>
            <a:r>
              <a:rPr lang="en-US" altLang="en-US" sz="1400">
                <a:solidFill>
                  <a:schemeClr val="tx1"/>
                </a:solidFill>
                <a:latin typeface="Arial" panose="020B0604020202020204" pitchFamily="34" charset="0"/>
                <a:hlinkClick r:id="rId4"/>
              </a:rPr>
              <a:t>HIT Focus Area Breakdown.docx</a:t>
            </a:r>
            <a:endParaRPr lang="en-US" altLang="en-US" sz="1400">
              <a:solidFill>
                <a:schemeClr val="tx1"/>
              </a:solidFill>
              <a:latin typeface="Arial" panose="020B0604020202020204" pitchFamily="34" charset="0"/>
            </a:endParaRPr>
          </a:p>
        </p:txBody>
      </p:sp>
      <p:sp>
        <p:nvSpPr>
          <p:cNvPr id="3" name="Rectangle 2">
            <a:extLst>
              <a:ext uri="{FF2B5EF4-FFF2-40B4-BE49-F238E27FC236}">
                <a16:creationId xmlns:a16="http://schemas.microsoft.com/office/drawing/2014/main" id="{0467999E-D29B-EF4A-583C-525CF4F0249D}"/>
              </a:ext>
            </a:extLst>
          </p:cNvPr>
          <p:cNvSpPr/>
          <p:nvPr/>
        </p:nvSpPr>
        <p:spPr>
          <a:xfrm>
            <a:off x="617096" y="1143210"/>
            <a:ext cx="5146706" cy="190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r>
              <a:rPr lang="en-GB" sz="1000" b="1">
                <a:solidFill>
                  <a:schemeClr val="accent6"/>
                </a:solidFill>
              </a:rPr>
              <a:t>*Orange text </a:t>
            </a:r>
            <a:r>
              <a:rPr lang="en-GB" sz="1000" b="1">
                <a:solidFill>
                  <a:schemeClr val="tx1"/>
                </a:solidFill>
              </a:rPr>
              <a:t> </a:t>
            </a:r>
            <a:r>
              <a:rPr lang="en-GB" sz="1000">
                <a:solidFill>
                  <a:schemeClr val="tx1"/>
                </a:solidFill>
              </a:rPr>
              <a:t>represents the shared focus areas with  </a:t>
            </a:r>
            <a:r>
              <a:rPr lang="en-GB" sz="1000" b="1">
                <a:solidFill>
                  <a:schemeClr val="tx1"/>
                </a:solidFill>
              </a:rPr>
              <a:t>Integrated Transport</a:t>
            </a:r>
          </a:p>
        </p:txBody>
      </p:sp>
    </p:spTree>
    <p:extLst>
      <p:ext uri="{BB962C8B-B14F-4D97-AF65-F5344CB8AC3E}">
        <p14:creationId xmlns:p14="http://schemas.microsoft.com/office/powerpoint/2010/main" val="2241635707"/>
      </p:ext>
    </p:extLst>
  </p:cSld>
  <p:clrMapOvr>
    <a:masterClrMapping/>
  </p:clrMapOvr>
  <p:transition>
    <p:fade/>
  </p:transition>
  <p:extLst>
    <p:ext uri="{6950BFC3-D8DA-4A85-94F7-54DA5524770B}">
      <p188:commentRel xmlns:p188="http://schemas.microsoft.com/office/powerpoint/2018/8/main" r:id="rId3"/>
    </p:ext>
  </p:extLs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D3A21E0-50B7-69D8-FCB2-1E50DECD1052}"/>
              </a:ext>
            </a:extLst>
          </p:cNvPr>
          <p:cNvSpPr/>
          <p:nvPr/>
        </p:nvSpPr>
        <p:spPr>
          <a:xfrm>
            <a:off x="646112" y="1753131"/>
            <a:ext cx="2067147" cy="2050014"/>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GB" sz="1600" b="1">
                <a:solidFill>
                  <a:schemeClr val="tx1"/>
                </a:solidFill>
              </a:rPr>
              <a:t>Shifting Workforce </a:t>
            </a:r>
          </a:p>
          <a:p>
            <a:r>
              <a:rPr lang="en-GB" sz="1200">
                <a:solidFill>
                  <a:schemeClr val="tx1"/>
                </a:solidFill>
              </a:rPr>
              <a:t>(e.g., Track Safety, Aging workforce) </a:t>
            </a:r>
          </a:p>
        </p:txBody>
      </p:sp>
      <p:sp>
        <p:nvSpPr>
          <p:cNvPr id="2" name="Title 1">
            <a:extLst>
              <a:ext uri="{FF2B5EF4-FFF2-40B4-BE49-F238E27FC236}">
                <a16:creationId xmlns:a16="http://schemas.microsoft.com/office/drawing/2014/main" id="{FD3010AD-75CD-B59A-F299-545C71A4A247}"/>
              </a:ext>
            </a:extLst>
          </p:cNvPr>
          <p:cNvSpPr>
            <a:spLocks noGrp="1"/>
          </p:cNvSpPr>
          <p:nvPr>
            <p:ph type="title"/>
          </p:nvPr>
        </p:nvSpPr>
        <p:spPr>
          <a:xfrm>
            <a:off x="646112" y="360000"/>
            <a:ext cx="11353574" cy="706347"/>
          </a:xfrm>
        </p:spPr>
        <p:txBody>
          <a:bodyPr/>
          <a:lstStyle/>
          <a:p>
            <a:r>
              <a:rPr lang="en-GB"/>
              <a:t>examples of cross-opportunities</a:t>
            </a:r>
            <a:endParaRPr lang="en-US"/>
          </a:p>
        </p:txBody>
      </p:sp>
      <p:sp>
        <p:nvSpPr>
          <p:cNvPr id="6" name="Text Placeholder 5">
            <a:extLst>
              <a:ext uri="{FF2B5EF4-FFF2-40B4-BE49-F238E27FC236}">
                <a16:creationId xmlns:a16="http://schemas.microsoft.com/office/drawing/2014/main" id="{DFF565C3-7BE2-F75F-F1F0-A4E11B455293}"/>
              </a:ext>
            </a:extLst>
          </p:cNvPr>
          <p:cNvSpPr>
            <a:spLocks noGrp="1"/>
          </p:cNvSpPr>
          <p:nvPr>
            <p:ph type="body" sz="quarter" idx="16"/>
          </p:nvPr>
        </p:nvSpPr>
        <p:spPr>
          <a:xfrm>
            <a:off x="646113" y="1286850"/>
            <a:ext cx="2489565" cy="391628"/>
          </a:xfrm>
        </p:spPr>
        <p:txBody>
          <a:bodyPr/>
          <a:lstStyle/>
          <a:p>
            <a:pPr lvl="0"/>
            <a:r>
              <a:rPr lang="en-GB" noProof="0">
                <a:solidFill>
                  <a:schemeClr val="accent5"/>
                </a:solidFill>
              </a:rPr>
              <a:t>Transport</a:t>
            </a:r>
            <a:r>
              <a:rPr lang="en-GB" noProof="0"/>
              <a:t> across Modes</a:t>
            </a:r>
          </a:p>
        </p:txBody>
      </p:sp>
      <p:pic>
        <p:nvPicPr>
          <p:cNvPr id="57" name="Picture 56" descr="Icon&#10;&#10;Description automatically generated">
            <a:extLst>
              <a:ext uri="{FF2B5EF4-FFF2-40B4-BE49-F238E27FC236}">
                <a16:creationId xmlns:a16="http://schemas.microsoft.com/office/drawing/2014/main" id="{10455A48-CF0F-741A-07D0-CF583478C0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58327" y="386377"/>
            <a:ext cx="294661" cy="294661"/>
          </a:xfrm>
          <a:prstGeom prst="rect">
            <a:avLst/>
          </a:prstGeom>
        </p:spPr>
      </p:pic>
      <p:sp>
        <p:nvSpPr>
          <p:cNvPr id="7" name="Rectangle 6">
            <a:extLst>
              <a:ext uri="{FF2B5EF4-FFF2-40B4-BE49-F238E27FC236}">
                <a16:creationId xmlns:a16="http://schemas.microsoft.com/office/drawing/2014/main" id="{27F17357-6C89-5209-9B60-D196C11D39EB}"/>
              </a:ext>
            </a:extLst>
          </p:cNvPr>
          <p:cNvSpPr/>
          <p:nvPr/>
        </p:nvSpPr>
        <p:spPr>
          <a:xfrm>
            <a:off x="646112" y="4402074"/>
            <a:ext cx="2064887" cy="2224868"/>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GB" sz="1600" b="1">
                <a:solidFill>
                  <a:schemeClr val="tx1"/>
                </a:solidFill>
              </a:rPr>
              <a:t>BIM to support infrastructure construction</a:t>
            </a:r>
          </a:p>
          <a:p>
            <a:r>
              <a:rPr lang="en-GB" sz="1200">
                <a:solidFill>
                  <a:schemeClr val="tx1"/>
                </a:solidFill>
              </a:rPr>
              <a:t>(e.g., asset data review) </a:t>
            </a:r>
          </a:p>
        </p:txBody>
      </p:sp>
      <p:sp>
        <p:nvSpPr>
          <p:cNvPr id="9" name="Rectangle 8">
            <a:extLst>
              <a:ext uri="{FF2B5EF4-FFF2-40B4-BE49-F238E27FC236}">
                <a16:creationId xmlns:a16="http://schemas.microsoft.com/office/drawing/2014/main" id="{76998111-E907-FE67-60E7-88D4C8604E68}"/>
              </a:ext>
            </a:extLst>
          </p:cNvPr>
          <p:cNvSpPr/>
          <p:nvPr/>
        </p:nvSpPr>
        <p:spPr>
          <a:xfrm>
            <a:off x="2830127" y="1753131"/>
            <a:ext cx="2067147" cy="2050014"/>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r>
              <a:rPr lang="en-GB" sz="1600" b="1">
                <a:solidFill>
                  <a:schemeClr val="tx1"/>
                </a:solidFill>
              </a:rPr>
              <a:t>Safe, Accessible and Usable Public Transport</a:t>
            </a:r>
            <a:br>
              <a:rPr lang="en-GB" sz="1600" b="1">
                <a:solidFill>
                  <a:schemeClr val="tx1"/>
                </a:solidFill>
              </a:rPr>
            </a:br>
            <a:r>
              <a:rPr lang="en-GB" sz="1000">
                <a:solidFill>
                  <a:schemeClr val="tx1"/>
                </a:solidFill>
              </a:rPr>
              <a:t>(</a:t>
            </a:r>
            <a:r>
              <a:rPr lang="en-GB" sz="1200">
                <a:solidFill>
                  <a:schemeClr val="tx1"/>
                </a:solidFill>
              </a:rPr>
              <a:t>e.g., Transportation for blind people, Women and girls)</a:t>
            </a:r>
          </a:p>
        </p:txBody>
      </p:sp>
      <p:sp>
        <p:nvSpPr>
          <p:cNvPr id="13" name="Rectangle 12">
            <a:extLst>
              <a:ext uri="{FF2B5EF4-FFF2-40B4-BE49-F238E27FC236}">
                <a16:creationId xmlns:a16="http://schemas.microsoft.com/office/drawing/2014/main" id="{98D94890-7D5F-A352-5F26-3A34572866C9}"/>
              </a:ext>
            </a:extLst>
          </p:cNvPr>
          <p:cNvSpPr/>
          <p:nvPr/>
        </p:nvSpPr>
        <p:spPr>
          <a:xfrm>
            <a:off x="5014142" y="4402074"/>
            <a:ext cx="2067147" cy="2224868"/>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r>
              <a:rPr lang="en-GB" sz="1600" b="1">
                <a:solidFill>
                  <a:schemeClr val="tx1"/>
                </a:solidFill>
              </a:rPr>
              <a:t>Seamless Travel for destination </a:t>
            </a:r>
            <a:br>
              <a:rPr lang="en-GB" sz="1600" b="1">
                <a:solidFill>
                  <a:schemeClr val="tx1"/>
                </a:solidFill>
              </a:rPr>
            </a:br>
            <a:r>
              <a:rPr lang="en-GB" sz="1200">
                <a:solidFill>
                  <a:schemeClr val="tx1"/>
                </a:solidFill>
              </a:rPr>
              <a:t>(e.g., in tourism / hospital appointment, School accessibility)</a:t>
            </a:r>
          </a:p>
        </p:txBody>
      </p:sp>
      <p:sp>
        <p:nvSpPr>
          <p:cNvPr id="14" name="Rectangle 13">
            <a:extLst>
              <a:ext uri="{FF2B5EF4-FFF2-40B4-BE49-F238E27FC236}">
                <a16:creationId xmlns:a16="http://schemas.microsoft.com/office/drawing/2014/main" id="{88D6FE81-FBB3-1F92-DC30-A8E56824C525}"/>
              </a:ext>
            </a:extLst>
          </p:cNvPr>
          <p:cNvSpPr/>
          <p:nvPr/>
        </p:nvSpPr>
        <p:spPr>
          <a:xfrm>
            <a:off x="7198157" y="1747750"/>
            <a:ext cx="2067147" cy="2050014"/>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r>
              <a:rPr lang="en-GB" sz="1600" b="1">
                <a:solidFill>
                  <a:schemeClr val="tx1"/>
                </a:solidFill>
              </a:rPr>
              <a:t>Connect Autonomous Plant </a:t>
            </a:r>
            <a:r>
              <a:rPr lang="en-GB" sz="1200">
                <a:solidFill>
                  <a:schemeClr val="tx1"/>
                </a:solidFill>
              </a:rPr>
              <a:t>(e.g., Heavy plant machinery) </a:t>
            </a:r>
          </a:p>
        </p:txBody>
      </p:sp>
      <p:sp>
        <p:nvSpPr>
          <p:cNvPr id="15" name="Rectangle 14">
            <a:extLst>
              <a:ext uri="{FF2B5EF4-FFF2-40B4-BE49-F238E27FC236}">
                <a16:creationId xmlns:a16="http://schemas.microsoft.com/office/drawing/2014/main" id="{DE3E591D-21DB-860B-D445-EC1D49661DB1}"/>
              </a:ext>
            </a:extLst>
          </p:cNvPr>
          <p:cNvSpPr/>
          <p:nvPr/>
        </p:nvSpPr>
        <p:spPr>
          <a:xfrm>
            <a:off x="9382171" y="1747750"/>
            <a:ext cx="2067147" cy="2050014"/>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r>
              <a:rPr lang="en-GB" sz="1600" b="1">
                <a:solidFill>
                  <a:schemeClr val="tx1"/>
                </a:solidFill>
              </a:rPr>
              <a:t>Standardisation and Consistency across the modes </a:t>
            </a:r>
            <a:r>
              <a:rPr lang="en-GB" sz="1200">
                <a:solidFill>
                  <a:schemeClr val="tx1"/>
                </a:solidFill>
              </a:rPr>
              <a:t>(e.g., across active travel and micro-mobility) </a:t>
            </a:r>
          </a:p>
        </p:txBody>
      </p:sp>
      <p:sp>
        <p:nvSpPr>
          <p:cNvPr id="16" name="Text Placeholder 5">
            <a:extLst>
              <a:ext uri="{FF2B5EF4-FFF2-40B4-BE49-F238E27FC236}">
                <a16:creationId xmlns:a16="http://schemas.microsoft.com/office/drawing/2014/main" id="{95A3E1B6-B564-CF6A-EB53-97D2D5B2F8BA}"/>
              </a:ext>
            </a:extLst>
          </p:cNvPr>
          <p:cNvSpPr txBox="1">
            <a:spLocks/>
          </p:cNvSpPr>
          <p:nvPr/>
        </p:nvSpPr>
        <p:spPr>
          <a:xfrm>
            <a:off x="646113" y="3962811"/>
            <a:ext cx="3167635" cy="391628"/>
          </a:xfrm>
          <a:prstGeom prst="rect">
            <a:avLst/>
          </a:prstGeom>
          <a:solidFill>
            <a:schemeClr val="accent1"/>
          </a:solidFill>
        </p:spPr>
        <p:txBody>
          <a:bodyPr vert="horz" wrap="none" lIns="108000" tIns="72000" rIns="108000" bIns="72000" rtlCol="0" anchor="ctr" anchorCtr="0">
            <a:sp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solidFill>
                  <a:schemeClr val="accent5"/>
                </a:solidFill>
              </a:rPr>
              <a:t>Transport </a:t>
            </a:r>
            <a:r>
              <a:rPr lang="en-GB"/>
              <a:t>with </a:t>
            </a:r>
            <a:r>
              <a:rPr lang="en-GB">
                <a:solidFill>
                  <a:schemeClr val="accent5"/>
                </a:solidFill>
              </a:rPr>
              <a:t>BELG and D&amp;D</a:t>
            </a:r>
          </a:p>
        </p:txBody>
      </p:sp>
      <p:sp>
        <p:nvSpPr>
          <p:cNvPr id="17" name="Rectangle 16">
            <a:extLst>
              <a:ext uri="{FF2B5EF4-FFF2-40B4-BE49-F238E27FC236}">
                <a16:creationId xmlns:a16="http://schemas.microsoft.com/office/drawing/2014/main" id="{88300106-D2DD-F80A-3934-E9E44B4E4D0D}"/>
              </a:ext>
            </a:extLst>
          </p:cNvPr>
          <p:cNvSpPr/>
          <p:nvPr/>
        </p:nvSpPr>
        <p:spPr>
          <a:xfrm>
            <a:off x="5009623" y="1747750"/>
            <a:ext cx="2067147" cy="2050014"/>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GB" sz="1600" b="1">
                <a:solidFill>
                  <a:schemeClr val="tx1"/>
                </a:solidFill>
              </a:rPr>
              <a:t>Energy import and distribution </a:t>
            </a:r>
            <a:r>
              <a:rPr lang="en-GB" sz="1200">
                <a:solidFill>
                  <a:schemeClr val="tx1"/>
                </a:solidFill>
              </a:rPr>
              <a:t>(e.g., Import from abroad and distribution across the nation) </a:t>
            </a:r>
          </a:p>
        </p:txBody>
      </p:sp>
      <p:sp>
        <p:nvSpPr>
          <p:cNvPr id="19" name="Rectangle 18">
            <a:extLst>
              <a:ext uri="{FF2B5EF4-FFF2-40B4-BE49-F238E27FC236}">
                <a16:creationId xmlns:a16="http://schemas.microsoft.com/office/drawing/2014/main" id="{7BCB3902-6A38-C765-FE02-D6EFFA77A32B}"/>
              </a:ext>
            </a:extLst>
          </p:cNvPr>
          <p:cNvSpPr/>
          <p:nvPr/>
        </p:nvSpPr>
        <p:spPr>
          <a:xfrm>
            <a:off x="2830127" y="4402074"/>
            <a:ext cx="2047358" cy="2224868"/>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r>
              <a:rPr lang="en-GB" sz="1600" b="1">
                <a:solidFill>
                  <a:schemeClr val="tx1"/>
                </a:solidFill>
              </a:rPr>
              <a:t>Hub and Cluster development </a:t>
            </a:r>
            <a:br>
              <a:rPr lang="en-GB" sz="1600" b="1">
                <a:solidFill>
                  <a:schemeClr val="tx1"/>
                </a:solidFill>
              </a:rPr>
            </a:br>
            <a:r>
              <a:rPr lang="en-GB" sz="1200">
                <a:solidFill>
                  <a:schemeClr val="tx1"/>
                </a:solidFill>
              </a:rPr>
              <a:t>(e.g., multi modal shift, Future fuel hub, Integrated development of Freeport)</a:t>
            </a:r>
          </a:p>
        </p:txBody>
      </p:sp>
      <p:sp>
        <p:nvSpPr>
          <p:cNvPr id="59" name="Rectangle 58">
            <a:extLst>
              <a:ext uri="{FF2B5EF4-FFF2-40B4-BE49-F238E27FC236}">
                <a16:creationId xmlns:a16="http://schemas.microsoft.com/office/drawing/2014/main" id="{ADD88B93-0338-9BE9-D655-4D838ABEDB73}"/>
              </a:ext>
            </a:extLst>
          </p:cNvPr>
          <p:cNvSpPr/>
          <p:nvPr/>
        </p:nvSpPr>
        <p:spPr>
          <a:xfrm>
            <a:off x="7198156" y="4402074"/>
            <a:ext cx="2067147" cy="2224868"/>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r>
              <a:rPr lang="en-GB" sz="1600" b="1">
                <a:solidFill>
                  <a:schemeClr val="tx1"/>
                </a:solidFill>
              </a:rPr>
              <a:t>Low Carbon Energy Generation </a:t>
            </a:r>
            <a:br>
              <a:rPr lang="en-GB" sz="1600" b="1">
                <a:solidFill>
                  <a:schemeClr val="tx1"/>
                </a:solidFill>
              </a:rPr>
            </a:br>
            <a:r>
              <a:rPr lang="en-GB" sz="1600">
                <a:solidFill>
                  <a:schemeClr val="tx1"/>
                </a:solidFill>
              </a:rPr>
              <a:t>(</a:t>
            </a:r>
            <a:r>
              <a:rPr lang="en-GB" sz="1200">
                <a:solidFill>
                  <a:schemeClr val="tx1"/>
                </a:solidFill>
              </a:rPr>
              <a:t>e.g., solar panel)</a:t>
            </a:r>
            <a:r>
              <a:rPr lang="en-GB" sz="1200" b="1">
                <a:solidFill>
                  <a:schemeClr val="tx1"/>
                </a:solidFill>
              </a:rPr>
              <a:t> </a:t>
            </a:r>
          </a:p>
        </p:txBody>
      </p:sp>
      <p:sp>
        <p:nvSpPr>
          <p:cNvPr id="12" name="Rectangle 11">
            <a:extLst>
              <a:ext uri="{FF2B5EF4-FFF2-40B4-BE49-F238E27FC236}">
                <a16:creationId xmlns:a16="http://schemas.microsoft.com/office/drawing/2014/main" id="{DC14521D-4994-FB23-89EA-DD1F0BA614C7}"/>
              </a:ext>
            </a:extLst>
          </p:cNvPr>
          <p:cNvSpPr/>
          <p:nvPr/>
        </p:nvSpPr>
        <p:spPr>
          <a:xfrm>
            <a:off x="9167633" y="1071790"/>
            <a:ext cx="1116000" cy="190800"/>
          </a:xfrm>
          <a:prstGeom prst="rect">
            <a:avLst/>
          </a:prstGeom>
          <a:solidFill>
            <a:srgbClr val="49BE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r>
              <a:rPr lang="en-GB" sz="800" b="1">
                <a:solidFill>
                  <a:schemeClr val="tx1"/>
                </a:solidFill>
              </a:rPr>
              <a:t>Transport </a:t>
            </a:r>
          </a:p>
        </p:txBody>
      </p:sp>
      <p:sp>
        <p:nvSpPr>
          <p:cNvPr id="20" name="Rectangle 19">
            <a:extLst>
              <a:ext uri="{FF2B5EF4-FFF2-40B4-BE49-F238E27FC236}">
                <a16:creationId xmlns:a16="http://schemas.microsoft.com/office/drawing/2014/main" id="{EACD46CB-47D2-6BBF-58F8-9F4151C0D435}"/>
              </a:ext>
            </a:extLst>
          </p:cNvPr>
          <p:cNvSpPr/>
          <p:nvPr/>
        </p:nvSpPr>
        <p:spPr>
          <a:xfrm>
            <a:off x="10332180" y="1071790"/>
            <a:ext cx="1116000" cy="190800"/>
          </a:xfrm>
          <a:prstGeom prst="rect">
            <a:avLst/>
          </a:prstGeom>
          <a:solidFill>
            <a:srgbClr val="008D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r>
              <a:rPr lang="en-GB" sz="800" b="1">
                <a:solidFill>
                  <a:schemeClr val="tx1"/>
                </a:solidFill>
              </a:rPr>
              <a:t>Local Growth</a:t>
            </a:r>
          </a:p>
        </p:txBody>
      </p:sp>
      <p:sp>
        <p:nvSpPr>
          <p:cNvPr id="21" name="Rectangle 20">
            <a:extLst>
              <a:ext uri="{FF2B5EF4-FFF2-40B4-BE49-F238E27FC236}">
                <a16:creationId xmlns:a16="http://schemas.microsoft.com/office/drawing/2014/main" id="{BE43EAA5-242B-1B11-E2C2-3906FCA8A541}"/>
              </a:ext>
            </a:extLst>
          </p:cNvPr>
          <p:cNvSpPr/>
          <p:nvPr/>
        </p:nvSpPr>
        <p:spPr>
          <a:xfrm>
            <a:off x="9167633" y="1275937"/>
            <a:ext cx="1116000" cy="190800"/>
          </a:xfrm>
          <a:prstGeom prst="rect">
            <a:avLst/>
          </a:prstGeom>
          <a:solidFill>
            <a:srgbClr val="5FBCA2">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r>
              <a:rPr lang="en-GB" sz="800" b="1">
                <a:solidFill>
                  <a:schemeClr val="tx1"/>
                </a:solidFill>
              </a:rPr>
              <a:t>Built Environment </a:t>
            </a:r>
          </a:p>
        </p:txBody>
      </p:sp>
      <p:sp>
        <p:nvSpPr>
          <p:cNvPr id="22" name="Rectangle 21">
            <a:extLst>
              <a:ext uri="{FF2B5EF4-FFF2-40B4-BE49-F238E27FC236}">
                <a16:creationId xmlns:a16="http://schemas.microsoft.com/office/drawing/2014/main" id="{BA8B000B-A5E2-A30E-9D68-A3DB16B679AF}"/>
              </a:ext>
            </a:extLst>
          </p:cNvPr>
          <p:cNvSpPr/>
          <p:nvPr/>
        </p:nvSpPr>
        <p:spPr>
          <a:xfrm>
            <a:off x="10332180" y="1286858"/>
            <a:ext cx="1116000" cy="190800"/>
          </a:xfrm>
          <a:prstGeom prst="rect">
            <a:avLst/>
          </a:prstGeom>
          <a:solidFill>
            <a:srgbClr val="8F88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r>
              <a:rPr lang="en-GB" sz="800" b="1">
                <a:solidFill>
                  <a:schemeClr val="tx1"/>
                </a:solidFill>
              </a:rPr>
              <a:t>Data and Digital</a:t>
            </a:r>
          </a:p>
        </p:txBody>
      </p:sp>
      <p:sp>
        <p:nvSpPr>
          <p:cNvPr id="23" name="Rectangle 22">
            <a:extLst>
              <a:ext uri="{FF2B5EF4-FFF2-40B4-BE49-F238E27FC236}">
                <a16:creationId xmlns:a16="http://schemas.microsoft.com/office/drawing/2014/main" id="{147A39A8-F3A4-D523-EA72-CEE7FC8CDB23}"/>
              </a:ext>
            </a:extLst>
          </p:cNvPr>
          <p:cNvSpPr/>
          <p:nvPr/>
        </p:nvSpPr>
        <p:spPr>
          <a:xfrm>
            <a:off x="7698658" y="1092724"/>
            <a:ext cx="1468975" cy="1698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r>
              <a:rPr lang="en-GB" sz="800" b="1">
                <a:solidFill>
                  <a:schemeClr val="tx1"/>
                </a:solidFill>
              </a:rPr>
              <a:t>CPC Strategic Priorities : </a:t>
            </a:r>
          </a:p>
        </p:txBody>
      </p:sp>
      <p:sp>
        <p:nvSpPr>
          <p:cNvPr id="24" name="Rectangle 23">
            <a:extLst>
              <a:ext uri="{FF2B5EF4-FFF2-40B4-BE49-F238E27FC236}">
                <a16:creationId xmlns:a16="http://schemas.microsoft.com/office/drawing/2014/main" id="{A5169775-2162-A2A0-6275-A9F7B5CA9AE7}"/>
              </a:ext>
            </a:extLst>
          </p:cNvPr>
          <p:cNvSpPr/>
          <p:nvPr/>
        </p:nvSpPr>
        <p:spPr>
          <a:xfrm>
            <a:off x="1529451" y="3014285"/>
            <a:ext cx="1117969" cy="190800"/>
          </a:xfrm>
          <a:prstGeom prst="rect">
            <a:avLst/>
          </a:prstGeom>
          <a:solidFill>
            <a:srgbClr val="49BE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r>
              <a:rPr lang="en-GB" sz="800">
                <a:solidFill>
                  <a:schemeClr val="tx1"/>
                </a:solidFill>
              </a:rPr>
              <a:t>Decarbonisation</a:t>
            </a:r>
          </a:p>
        </p:txBody>
      </p:sp>
      <p:sp>
        <p:nvSpPr>
          <p:cNvPr id="25" name="Rectangle 24">
            <a:extLst>
              <a:ext uri="{FF2B5EF4-FFF2-40B4-BE49-F238E27FC236}">
                <a16:creationId xmlns:a16="http://schemas.microsoft.com/office/drawing/2014/main" id="{F8357E48-477A-663B-67EE-7ED214B90C5C}"/>
              </a:ext>
            </a:extLst>
          </p:cNvPr>
          <p:cNvSpPr/>
          <p:nvPr/>
        </p:nvSpPr>
        <p:spPr>
          <a:xfrm>
            <a:off x="1529451" y="3241066"/>
            <a:ext cx="1117969" cy="190800"/>
          </a:xfrm>
          <a:prstGeom prst="rect">
            <a:avLst/>
          </a:prstGeom>
          <a:solidFill>
            <a:srgbClr val="49BE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r>
              <a:rPr lang="en-GB" sz="800">
                <a:solidFill>
                  <a:schemeClr val="tx1"/>
                </a:solidFill>
              </a:rPr>
              <a:t>Safe Transport</a:t>
            </a:r>
          </a:p>
        </p:txBody>
      </p:sp>
      <p:sp>
        <p:nvSpPr>
          <p:cNvPr id="26" name="Rectangle 25">
            <a:extLst>
              <a:ext uri="{FF2B5EF4-FFF2-40B4-BE49-F238E27FC236}">
                <a16:creationId xmlns:a16="http://schemas.microsoft.com/office/drawing/2014/main" id="{F5675FE6-6A03-75EE-9FD6-AA922DE4245C}"/>
              </a:ext>
            </a:extLst>
          </p:cNvPr>
          <p:cNvSpPr/>
          <p:nvPr/>
        </p:nvSpPr>
        <p:spPr>
          <a:xfrm>
            <a:off x="3685299" y="3234542"/>
            <a:ext cx="1117969" cy="190800"/>
          </a:xfrm>
          <a:prstGeom prst="rect">
            <a:avLst/>
          </a:prstGeom>
          <a:solidFill>
            <a:srgbClr val="49BE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r>
              <a:rPr lang="en-GB" sz="800">
                <a:solidFill>
                  <a:schemeClr val="tx1"/>
                </a:solidFill>
              </a:rPr>
              <a:t>Inclusive Transport</a:t>
            </a:r>
          </a:p>
        </p:txBody>
      </p:sp>
      <p:sp>
        <p:nvSpPr>
          <p:cNvPr id="27" name="Rectangle 26">
            <a:extLst>
              <a:ext uri="{FF2B5EF4-FFF2-40B4-BE49-F238E27FC236}">
                <a16:creationId xmlns:a16="http://schemas.microsoft.com/office/drawing/2014/main" id="{71CFCBE8-6DF2-055E-8BE7-F7E8F672DC33}"/>
              </a:ext>
            </a:extLst>
          </p:cNvPr>
          <p:cNvSpPr/>
          <p:nvPr/>
        </p:nvSpPr>
        <p:spPr>
          <a:xfrm>
            <a:off x="5592290" y="5878184"/>
            <a:ext cx="1373501" cy="190800"/>
          </a:xfrm>
          <a:prstGeom prst="rect">
            <a:avLst/>
          </a:prstGeom>
          <a:solidFill>
            <a:srgbClr val="49BE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r>
              <a:rPr lang="en-GB" sz="800">
                <a:solidFill>
                  <a:schemeClr val="tx1"/>
                </a:solidFill>
              </a:rPr>
              <a:t>Efficient Transport</a:t>
            </a:r>
          </a:p>
        </p:txBody>
      </p:sp>
      <p:sp>
        <p:nvSpPr>
          <p:cNvPr id="28" name="Rectangle 27">
            <a:extLst>
              <a:ext uri="{FF2B5EF4-FFF2-40B4-BE49-F238E27FC236}">
                <a16:creationId xmlns:a16="http://schemas.microsoft.com/office/drawing/2014/main" id="{23471893-CE04-7E7A-3588-0F8A03A3D453}"/>
              </a:ext>
            </a:extLst>
          </p:cNvPr>
          <p:cNvSpPr/>
          <p:nvPr/>
        </p:nvSpPr>
        <p:spPr>
          <a:xfrm>
            <a:off x="8030368" y="3014285"/>
            <a:ext cx="1117969" cy="190800"/>
          </a:xfrm>
          <a:prstGeom prst="rect">
            <a:avLst/>
          </a:prstGeom>
          <a:solidFill>
            <a:srgbClr val="49BE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r>
              <a:rPr lang="en-GB" sz="800">
                <a:solidFill>
                  <a:schemeClr val="tx1"/>
                </a:solidFill>
              </a:rPr>
              <a:t>Decarbonisation</a:t>
            </a:r>
          </a:p>
        </p:txBody>
      </p:sp>
      <p:sp>
        <p:nvSpPr>
          <p:cNvPr id="29" name="Rectangle 28">
            <a:extLst>
              <a:ext uri="{FF2B5EF4-FFF2-40B4-BE49-F238E27FC236}">
                <a16:creationId xmlns:a16="http://schemas.microsoft.com/office/drawing/2014/main" id="{DD31DB89-CF51-F26F-E761-8C4651BAB58F}"/>
              </a:ext>
            </a:extLst>
          </p:cNvPr>
          <p:cNvSpPr/>
          <p:nvPr/>
        </p:nvSpPr>
        <p:spPr>
          <a:xfrm>
            <a:off x="8030368" y="3234542"/>
            <a:ext cx="1117969" cy="190800"/>
          </a:xfrm>
          <a:prstGeom prst="rect">
            <a:avLst/>
          </a:prstGeom>
          <a:solidFill>
            <a:srgbClr val="49BE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r>
              <a:rPr lang="en-GB" sz="800">
                <a:solidFill>
                  <a:schemeClr val="tx1"/>
                </a:solidFill>
              </a:rPr>
              <a:t>Efficient&amp; Safe Transport</a:t>
            </a:r>
          </a:p>
        </p:txBody>
      </p:sp>
      <p:sp>
        <p:nvSpPr>
          <p:cNvPr id="30" name="Rectangle 29">
            <a:extLst>
              <a:ext uri="{FF2B5EF4-FFF2-40B4-BE49-F238E27FC236}">
                <a16:creationId xmlns:a16="http://schemas.microsoft.com/office/drawing/2014/main" id="{DBD8B38E-8CC1-108E-68C4-33BE63F7DC83}"/>
              </a:ext>
            </a:extLst>
          </p:cNvPr>
          <p:cNvSpPr/>
          <p:nvPr/>
        </p:nvSpPr>
        <p:spPr>
          <a:xfrm>
            <a:off x="10212914" y="3234542"/>
            <a:ext cx="1117969" cy="190800"/>
          </a:xfrm>
          <a:prstGeom prst="rect">
            <a:avLst/>
          </a:prstGeom>
          <a:solidFill>
            <a:srgbClr val="49BE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r>
              <a:rPr lang="en-GB" sz="800">
                <a:solidFill>
                  <a:schemeClr val="tx1"/>
                </a:solidFill>
              </a:rPr>
              <a:t>Efficient Transport</a:t>
            </a:r>
          </a:p>
        </p:txBody>
      </p:sp>
      <p:sp>
        <p:nvSpPr>
          <p:cNvPr id="31" name="Rectangle 30">
            <a:extLst>
              <a:ext uri="{FF2B5EF4-FFF2-40B4-BE49-F238E27FC236}">
                <a16:creationId xmlns:a16="http://schemas.microsoft.com/office/drawing/2014/main" id="{5737E9D6-1FB1-3875-B2F5-832F844E7182}"/>
              </a:ext>
            </a:extLst>
          </p:cNvPr>
          <p:cNvSpPr/>
          <p:nvPr/>
        </p:nvSpPr>
        <p:spPr>
          <a:xfrm>
            <a:off x="1271081" y="5690810"/>
            <a:ext cx="1376339" cy="190800"/>
          </a:xfrm>
          <a:prstGeom prst="rect">
            <a:avLst/>
          </a:prstGeom>
          <a:solidFill>
            <a:srgbClr val="49BE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r>
              <a:rPr lang="en-GB" sz="800">
                <a:solidFill>
                  <a:schemeClr val="tx1"/>
                </a:solidFill>
              </a:rPr>
              <a:t>Decarbonisation</a:t>
            </a:r>
          </a:p>
        </p:txBody>
      </p:sp>
      <p:sp>
        <p:nvSpPr>
          <p:cNvPr id="32" name="Rectangle 31">
            <a:extLst>
              <a:ext uri="{FF2B5EF4-FFF2-40B4-BE49-F238E27FC236}">
                <a16:creationId xmlns:a16="http://schemas.microsoft.com/office/drawing/2014/main" id="{4CB567CF-959E-4AA2-9098-9B3644FF27B1}"/>
              </a:ext>
            </a:extLst>
          </p:cNvPr>
          <p:cNvSpPr/>
          <p:nvPr/>
        </p:nvSpPr>
        <p:spPr>
          <a:xfrm>
            <a:off x="1271081" y="6112857"/>
            <a:ext cx="1373502" cy="190800"/>
          </a:xfrm>
          <a:prstGeom prst="rect">
            <a:avLst/>
          </a:prstGeom>
          <a:solidFill>
            <a:srgbClr val="5FBCA2">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r>
              <a:rPr lang="en-GB" sz="800">
                <a:solidFill>
                  <a:schemeClr val="tx1"/>
                </a:solidFill>
              </a:rPr>
              <a:t>Sustainable life cycle of buildings / infrastructure</a:t>
            </a:r>
          </a:p>
        </p:txBody>
      </p:sp>
      <p:sp>
        <p:nvSpPr>
          <p:cNvPr id="33" name="Rectangle 32">
            <a:extLst>
              <a:ext uri="{FF2B5EF4-FFF2-40B4-BE49-F238E27FC236}">
                <a16:creationId xmlns:a16="http://schemas.microsoft.com/office/drawing/2014/main" id="{D2B80FAB-8BC6-645B-DC38-C701651D255C}"/>
              </a:ext>
            </a:extLst>
          </p:cNvPr>
          <p:cNvSpPr/>
          <p:nvPr/>
        </p:nvSpPr>
        <p:spPr>
          <a:xfrm>
            <a:off x="3436402" y="5690810"/>
            <a:ext cx="1376339" cy="190800"/>
          </a:xfrm>
          <a:prstGeom prst="rect">
            <a:avLst/>
          </a:prstGeom>
          <a:solidFill>
            <a:srgbClr val="49BE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r>
              <a:rPr lang="en-GB" sz="800">
                <a:solidFill>
                  <a:schemeClr val="tx1"/>
                </a:solidFill>
              </a:rPr>
              <a:t>Decarbonisation</a:t>
            </a:r>
          </a:p>
        </p:txBody>
      </p:sp>
      <p:sp>
        <p:nvSpPr>
          <p:cNvPr id="34" name="Rectangle 33">
            <a:extLst>
              <a:ext uri="{FF2B5EF4-FFF2-40B4-BE49-F238E27FC236}">
                <a16:creationId xmlns:a16="http://schemas.microsoft.com/office/drawing/2014/main" id="{ED5BFAF3-BAC4-6615-834D-E4F1C89F761E}"/>
              </a:ext>
            </a:extLst>
          </p:cNvPr>
          <p:cNvSpPr/>
          <p:nvPr/>
        </p:nvSpPr>
        <p:spPr>
          <a:xfrm>
            <a:off x="3437820" y="6108366"/>
            <a:ext cx="1373502" cy="190800"/>
          </a:xfrm>
          <a:prstGeom prst="rect">
            <a:avLst/>
          </a:prstGeom>
          <a:solidFill>
            <a:srgbClr val="5FBCA2">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r>
              <a:rPr lang="en-GB" sz="800">
                <a:solidFill>
                  <a:schemeClr val="tx1"/>
                </a:solidFill>
              </a:rPr>
              <a:t>Connected Places</a:t>
            </a:r>
          </a:p>
        </p:txBody>
      </p:sp>
      <p:sp>
        <p:nvSpPr>
          <p:cNvPr id="35" name="Rectangle 34">
            <a:extLst>
              <a:ext uri="{FF2B5EF4-FFF2-40B4-BE49-F238E27FC236}">
                <a16:creationId xmlns:a16="http://schemas.microsoft.com/office/drawing/2014/main" id="{2A4A69FA-0CE5-C187-3E22-4BA20C9C3E2E}"/>
              </a:ext>
            </a:extLst>
          </p:cNvPr>
          <p:cNvSpPr/>
          <p:nvPr/>
        </p:nvSpPr>
        <p:spPr>
          <a:xfrm>
            <a:off x="3436402" y="5899588"/>
            <a:ext cx="1376339" cy="190800"/>
          </a:xfrm>
          <a:prstGeom prst="rect">
            <a:avLst/>
          </a:prstGeom>
          <a:solidFill>
            <a:srgbClr val="49BE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r>
              <a:rPr lang="en-GB" sz="800">
                <a:solidFill>
                  <a:schemeClr val="tx1"/>
                </a:solidFill>
              </a:rPr>
              <a:t>Efficient Transport</a:t>
            </a:r>
          </a:p>
        </p:txBody>
      </p:sp>
      <p:sp>
        <p:nvSpPr>
          <p:cNvPr id="36" name="Rectangle 35">
            <a:extLst>
              <a:ext uri="{FF2B5EF4-FFF2-40B4-BE49-F238E27FC236}">
                <a16:creationId xmlns:a16="http://schemas.microsoft.com/office/drawing/2014/main" id="{61F2D0DE-1A62-17E6-2758-2AD0DEC79D7F}"/>
              </a:ext>
            </a:extLst>
          </p:cNvPr>
          <p:cNvSpPr/>
          <p:nvPr/>
        </p:nvSpPr>
        <p:spPr>
          <a:xfrm>
            <a:off x="5593448" y="3036486"/>
            <a:ext cx="1376339" cy="190800"/>
          </a:xfrm>
          <a:prstGeom prst="rect">
            <a:avLst/>
          </a:prstGeom>
          <a:solidFill>
            <a:srgbClr val="49BE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r>
              <a:rPr lang="en-GB" sz="800">
                <a:solidFill>
                  <a:schemeClr val="tx1"/>
                </a:solidFill>
              </a:rPr>
              <a:t>Decarbonisation</a:t>
            </a:r>
          </a:p>
        </p:txBody>
      </p:sp>
      <p:sp>
        <p:nvSpPr>
          <p:cNvPr id="38" name="Rectangle 37">
            <a:extLst>
              <a:ext uri="{FF2B5EF4-FFF2-40B4-BE49-F238E27FC236}">
                <a16:creationId xmlns:a16="http://schemas.microsoft.com/office/drawing/2014/main" id="{219F5A95-FB78-F453-4F9C-8F3185ED7C75}"/>
              </a:ext>
            </a:extLst>
          </p:cNvPr>
          <p:cNvSpPr/>
          <p:nvPr/>
        </p:nvSpPr>
        <p:spPr>
          <a:xfrm>
            <a:off x="5596558" y="6108366"/>
            <a:ext cx="1373502" cy="190800"/>
          </a:xfrm>
          <a:prstGeom prst="rect">
            <a:avLst/>
          </a:prstGeom>
          <a:solidFill>
            <a:srgbClr val="5FBCA2">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r>
              <a:rPr lang="en-GB" sz="800">
                <a:solidFill>
                  <a:schemeClr val="tx1"/>
                </a:solidFill>
              </a:rPr>
              <a:t>Connected Places</a:t>
            </a:r>
          </a:p>
        </p:txBody>
      </p:sp>
      <p:sp>
        <p:nvSpPr>
          <p:cNvPr id="41" name="Rectangle 40">
            <a:extLst>
              <a:ext uri="{FF2B5EF4-FFF2-40B4-BE49-F238E27FC236}">
                <a16:creationId xmlns:a16="http://schemas.microsoft.com/office/drawing/2014/main" id="{A3D9CF86-0625-0A36-9C13-0966FF587B3C}"/>
              </a:ext>
            </a:extLst>
          </p:cNvPr>
          <p:cNvSpPr/>
          <p:nvPr/>
        </p:nvSpPr>
        <p:spPr>
          <a:xfrm>
            <a:off x="7774518" y="5690810"/>
            <a:ext cx="1376339" cy="190800"/>
          </a:xfrm>
          <a:prstGeom prst="rect">
            <a:avLst/>
          </a:prstGeom>
          <a:solidFill>
            <a:srgbClr val="49BE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r>
              <a:rPr lang="en-GB" sz="800">
                <a:solidFill>
                  <a:schemeClr val="tx1"/>
                </a:solidFill>
              </a:rPr>
              <a:t>Decarbonisation</a:t>
            </a:r>
          </a:p>
        </p:txBody>
      </p:sp>
      <p:sp>
        <p:nvSpPr>
          <p:cNvPr id="42" name="Rectangle 41">
            <a:extLst>
              <a:ext uri="{FF2B5EF4-FFF2-40B4-BE49-F238E27FC236}">
                <a16:creationId xmlns:a16="http://schemas.microsoft.com/office/drawing/2014/main" id="{0889D9DA-48B6-EF2E-D004-838FC8B7E9AE}"/>
              </a:ext>
            </a:extLst>
          </p:cNvPr>
          <p:cNvSpPr/>
          <p:nvPr/>
        </p:nvSpPr>
        <p:spPr>
          <a:xfrm>
            <a:off x="7774518" y="6112857"/>
            <a:ext cx="1373502" cy="190800"/>
          </a:xfrm>
          <a:prstGeom prst="rect">
            <a:avLst/>
          </a:prstGeom>
          <a:solidFill>
            <a:srgbClr val="5FBCA2">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r>
              <a:rPr lang="en-GB" sz="800">
                <a:solidFill>
                  <a:schemeClr val="tx1"/>
                </a:solidFill>
              </a:rPr>
              <a:t>Sustainable life cycle of buildings / infrastructure</a:t>
            </a:r>
          </a:p>
        </p:txBody>
      </p:sp>
      <p:sp>
        <p:nvSpPr>
          <p:cNvPr id="44" name="Rectangle 43">
            <a:extLst>
              <a:ext uri="{FF2B5EF4-FFF2-40B4-BE49-F238E27FC236}">
                <a16:creationId xmlns:a16="http://schemas.microsoft.com/office/drawing/2014/main" id="{D87E625A-017E-6189-6D94-1D70F0A5CFA4}"/>
              </a:ext>
            </a:extLst>
          </p:cNvPr>
          <p:cNvSpPr/>
          <p:nvPr/>
        </p:nvSpPr>
        <p:spPr>
          <a:xfrm>
            <a:off x="3436402" y="6324072"/>
            <a:ext cx="1377713" cy="190800"/>
          </a:xfrm>
          <a:prstGeom prst="rect">
            <a:avLst/>
          </a:prstGeom>
          <a:solidFill>
            <a:srgbClr val="008D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r>
              <a:rPr lang="en-GB" sz="800">
                <a:solidFill>
                  <a:schemeClr val="tx1"/>
                </a:solidFill>
              </a:rPr>
              <a:t>Local innovation</a:t>
            </a:r>
          </a:p>
        </p:txBody>
      </p:sp>
      <p:sp>
        <p:nvSpPr>
          <p:cNvPr id="84" name="Rectangle 83">
            <a:extLst>
              <a:ext uri="{FF2B5EF4-FFF2-40B4-BE49-F238E27FC236}">
                <a16:creationId xmlns:a16="http://schemas.microsoft.com/office/drawing/2014/main" id="{88235D15-9C11-6BB9-BEAD-48D83916432F}"/>
              </a:ext>
            </a:extLst>
          </p:cNvPr>
          <p:cNvSpPr/>
          <p:nvPr/>
        </p:nvSpPr>
        <p:spPr>
          <a:xfrm>
            <a:off x="4877486" y="9587"/>
            <a:ext cx="7314516" cy="311031"/>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ltLang="en-US" sz="1400">
                <a:solidFill>
                  <a:schemeClr val="tx1"/>
                </a:solidFill>
                <a:latin typeface="Arial" panose="020B0604020202020204" pitchFamily="34" charset="0"/>
              </a:rPr>
              <a:t>Mapping with mode and relevant stakeholders / This can be the starting point of workshop</a:t>
            </a:r>
            <a:endParaRPr lang="en-US" altLang="en-US" sz="1400">
              <a:solidFill>
                <a:schemeClr val="tx1"/>
              </a:solidFill>
              <a:latin typeface="Arial" panose="020B0604020202020204" pitchFamily="34" charset="0"/>
            </a:endParaRPr>
          </a:p>
        </p:txBody>
      </p:sp>
      <p:sp>
        <p:nvSpPr>
          <p:cNvPr id="3" name="Rectangle 2">
            <a:extLst>
              <a:ext uri="{FF2B5EF4-FFF2-40B4-BE49-F238E27FC236}">
                <a16:creationId xmlns:a16="http://schemas.microsoft.com/office/drawing/2014/main" id="{8656CECA-BF22-2BFC-F101-4378F8B3F5AA}"/>
              </a:ext>
            </a:extLst>
          </p:cNvPr>
          <p:cNvSpPr/>
          <p:nvPr/>
        </p:nvSpPr>
        <p:spPr>
          <a:xfrm>
            <a:off x="9401155" y="4402074"/>
            <a:ext cx="2067147" cy="2224868"/>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r>
              <a:rPr lang="en-GB" sz="1600" b="1" err="1">
                <a:solidFill>
                  <a:schemeClr val="tx1"/>
                </a:solidFill>
              </a:rPr>
              <a:t>CReDO</a:t>
            </a:r>
            <a:r>
              <a:rPr lang="en-GB" sz="1600" b="1">
                <a:solidFill>
                  <a:schemeClr val="tx1"/>
                </a:solidFill>
              </a:rPr>
              <a:t> </a:t>
            </a:r>
            <a:r>
              <a:rPr lang="en-GB" sz="1200">
                <a:solidFill>
                  <a:schemeClr val="tx1"/>
                </a:solidFill>
              </a:rPr>
              <a:t>(e.g., data  sharing for resilience planning and investment)</a:t>
            </a:r>
          </a:p>
        </p:txBody>
      </p:sp>
      <p:sp>
        <p:nvSpPr>
          <p:cNvPr id="5" name="Rectangle 4">
            <a:extLst>
              <a:ext uri="{FF2B5EF4-FFF2-40B4-BE49-F238E27FC236}">
                <a16:creationId xmlns:a16="http://schemas.microsoft.com/office/drawing/2014/main" id="{EB9C543D-58EC-E04C-1FC9-575096B92D71}"/>
              </a:ext>
            </a:extLst>
          </p:cNvPr>
          <p:cNvSpPr/>
          <p:nvPr/>
        </p:nvSpPr>
        <p:spPr>
          <a:xfrm>
            <a:off x="9954544" y="6324222"/>
            <a:ext cx="1376339" cy="190800"/>
          </a:xfrm>
          <a:prstGeom prst="rect">
            <a:avLst/>
          </a:prstGeom>
          <a:solidFill>
            <a:srgbClr val="8F88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r>
              <a:rPr lang="en-GB" sz="800" b="1">
                <a:solidFill>
                  <a:schemeClr val="tx1"/>
                </a:solidFill>
              </a:rPr>
              <a:t>Data and Digital</a:t>
            </a:r>
          </a:p>
        </p:txBody>
      </p:sp>
      <p:sp>
        <p:nvSpPr>
          <p:cNvPr id="10" name="Rectangle 9">
            <a:extLst>
              <a:ext uri="{FF2B5EF4-FFF2-40B4-BE49-F238E27FC236}">
                <a16:creationId xmlns:a16="http://schemas.microsoft.com/office/drawing/2014/main" id="{9C66467E-F4A2-0F13-9CCD-0FEDEC5C2B52}"/>
              </a:ext>
            </a:extLst>
          </p:cNvPr>
          <p:cNvSpPr/>
          <p:nvPr/>
        </p:nvSpPr>
        <p:spPr>
          <a:xfrm>
            <a:off x="9957882" y="5690810"/>
            <a:ext cx="1376339" cy="190800"/>
          </a:xfrm>
          <a:prstGeom prst="rect">
            <a:avLst/>
          </a:prstGeom>
          <a:solidFill>
            <a:srgbClr val="49BE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r>
              <a:rPr lang="en-GB" sz="800">
                <a:solidFill>
                  <a:schemeClr val="tx1"/>
                </a:solidFill>
              </a:rPr>
              <a:t>Transport</a:t>
            </a:r>
          </a:p>
        </p:txBody>
      </p:sp>
      <p:sp>
        <p:nvSpPr>
          <p:cNvPr id="11" name="Rectangle 10">
            <a:extLst>
              <a:ext uri="{FF2B5EF4-FFF2-40B4-BE49-F238E27FC236}">
                <a16:creationId xmlns:a16="http://schemas.microsoft.com/office/drawing/2014/main" id="{BB07BF31-7702-3B4E-B68D-90FAEB6A6728}"/>
              </a:ext>
            </a:extLst>
          </p:cNvPr>
          <p:cNvSpPr/>
          <p:nvPr/>
        </p:nvSpPr>
        <p:spPr>
          <a:xfrm>
            <a:off x="9957882" y="5905414"/>
            <a:ext cx="1376339" cy="190800"/>
          </a:xfrm>
          <a:prstGeom prst="rect">
            <a:avLst/>
          </a:prstGeom>
          <a:solidFill>
            <a:srgbClr val="49BE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r>
              <a:rPr lang="en-GB" sz="800">
                <a:solidFill>
                  <a:schemeClr val="tx1"/>
                </a:solidFill>
              </a:rPr>
              <a:t>Transport</a:t>
            </a:r>
          </a:p>
        </p:txBody>
      </p:sp>
    </p:spTree>
    <p:extLst>
      <p:ext uri="{BB962C8B-B14F-4D97-AF65-F5344CB8AC3E}">
        <p14:creationId xmlns:p14="http://schemas.microsoft.com/office/powerpoint/2010/main" val="3067368726"/>
      </p:ext>
    </p:extLst>
  </p:cSld>
  <p:clrMapOvr>
    <a:masterClrMapping/>
  </p:clrMapOvr>
  <p:transition>
    <p:fade/>
  </p:transition>
  <p:extLst>
    <p:ext uri="{6950BFC3-D8DA-4A85-94F7-54DA5524770B}">
      <p188:commentRel xmlns:p188="http://schemas.microsoft.com/office/powerpoint/2018/8/main" r:id="rId2"/>
    </p:ext>
  </p:extLs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C87A88-A674-8872-A1FB-B6DB96AAF3C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EAA513A-47F1-4FFD-6CD4-9F5C46B067EB}"/>
              </a:ext>
            </a:extLst>
          </p:cNvPr>
          <p:cNvSpPr>
            <a:spLocks noGrp="1"/>
          </p:cNvSpPr>
          <p:nvPr>
            <p:ph type="title"/>
          </p:nvPr>
        </p:nvSpPr>
        <p:spPr>
          <a:xfrm>
            <a:off x="646113" y="360000"/>
            <a:ext cx="7841064" cy="706347"/>
          </a:xfrm>
        </p:spPr>
        <p:txBody>
          <a:bodyPr/>
          <a:lstStyle/>
          <a:p>
            <a:r>
              <a:rPr lang="en-GB"/>
              <a:t>Annex - stage</a:t>
            </a:r>
          </a:p>
        </p:txBody>
      </p:sp>
      <p:pic>
        <p:nvPicPr>
          <p:cNvPr id="4" name="Picture 3">
            <a:extLst>
              <a:ext uri="{FF2B5EF4-FFF2-40B4-BE49-F238E27FC236}">
                <a16:creationId xmlns:a16="http://schemas.microsoft.com/office/drawing/2014/main" id="{F52C55B4-778C-8897-6B65-5C0D5CDC2F79}"/>
              </a:ext>
            </a:extLst>
          </p:cNvPr>
          <p:cNvPicPr>
            <a:picLocks noChangeAspect="1"/>
          </p:cNvPicPr>
          <p:nvPr/>
        </p:nvPicPr>
        <p:blipFill>
          <a:blip r:embed="rId2"/>
          <a:stretch>
            <a:fillRect/>
          </a:stretch>
        </p:blipFill>
        <p:spPr>
          <a:xfrm>
            <a:off x="6671869" y="360000"/>
            <a:ext cx="5009269" cy="612735"/>
          </a:xfrm>
          <a:prstGeom prst="rect">
            <a:avLst/>
          </a:prstGeom>
          <a:ln>
            <a:solidFill>
              <a:srgbClr val="F22AED"/>
            </a:solidFill>
          </a:ln>
        </p:spPr>
      </p:pic>
      <p:pic>
        <p:nvPicPr>
          <p:cNvPr id="6" name="Picture 5">
            <a:extLst>
              <a:ext uri="{FF2B5EF4-FFF2-40B4-BE49-F238E27FC236}">
                <a16:creationId xmlns:a16="http://schemas.microsoft.com/office/drawing/2014/main" id="{5B7740D8-4BA0-5B9D-E6C3-B29B866BD3FD}"/>
              </a:ext>
            </a:extLst>
          </p:cNvPr>
          <p:cNvPicPr>
            <a:picLocks noChangeAspect="1"/>
          </p:cNvPicPr>
          <p:nvPr/>
        </p:nvPicPr>
        <p:blipFill>
          <a:blip r:embed="rId3"/>
          <a:stretch>
            <a:fillRect/>
          </a:stretch>
        </p:blipFill>
        <p:spPr>
          <a:xfrm>
            <a:off x="880761" y="1705576"/>
            <a:ext cx="2885575" cy="1623136"/>
          </a:xfrm>
          <a:prstGeom prst="rect">
            <a:avLst/>
          </a:prstGeom>
          <a:effectLst>
            <a:outerShdw blurRad="50800" dist="88900" dir="2700000" algn="tl" rotWithShape="0">
              <a:prstClr val="black">
                <a:alpha val="40000"/>
              </a:prstClr>
            </a:outerShdw>
          </a:effectLst>
        </p:spPr>
      </p:pic>
      <p:sp>
        <p:nvSpPr>
          <p:cNvPr id="8" name="TextBox 7">
            <a:extLst>
              <a:ext uri="{FF2B5EF4-FFF2-40B4-BE49-F238E27FC236}">
                <a16:creationId xmlns:a16="http://schemas.microsoft.com/office/drawing/2014/main" id="{5AD06801-E2EA-5939-F90B-9CDDE443E4D4}"/>
              </a:ext>
            </a:extLst>
          </p:cNvPr>
          <p:cNvSpPr txBox="1"/>
          <p:nvPr/>
        </p:nvSpPr>
        <p:spPr>
          <a:xfrm>
            <a:off x="1448328" y="1245097"/>
            <a:ext cx="1857375" cy="457200"/>
          </a:xfrm>
          <a:prstGeom prst="rect">
            <a:avLst/>
          </a:prstGeom>
          <a:noFill/>
        </p:spPr>
        <p:txBody>
          <a:bodyPr wrap="square" lIns="0" tIns="0" rIns="0" bIns="0" rtlCol="0">
            <a:noAutofit/>
          </a:bodyPr>
          <a:lstStyle/>
          <a:p>
            <a:pPr algn="ctr"/>
            <a:r>
              <a:rPr lang="en-GB" sz="1600">
                <a:solidFill>
                  <a:schemeClr val="tx2"/>
                </a:solidFill>
              </a:rPr>
              <a:t>How do we win?</a:t>
            </a:r>
          </a:p>
        </p:txBody>
      </p:sp>
      <p:pic>
        <p:nvPicPr>
          <p:cNvPr id="12" name="Picture 11">
            <a:extLst>
              <a:ext uri="{FF2B5EF4-FFF2-40B4-BE49-F238E27FC236}">
                <a16:creationId xmlns:a16="http://schemas.microsoft.com/office/drawing/2014/main" id="{0CFF8040-B96D-BEAF-A53E-092087895559}"/>
              </a:ext>
            </a:extLst>
          </p:cNvPr>
          <p:cNvPicPr>
            <a:picLocks noChangeAspect="1"/>
          </p:cNvPicPr>
          <p:nvPr/>
        </p:nvPicPr>
        <p:blipFill>
          <a:blip r:embed="rId4"/>
          <a:stretch>
            <a:fillRect/>
          </a:stretch>
        </p:blipFill>
        <p:spPr>
          <a:xfrm>
            <a:off x="966291" y="3785911"/>
            <a:ext cx="2821448" cy="1223021"/>
          </a:xfrm>
          <a:prstGeom prst="rect">
            <a:avLst/>
          </a:prstGeom>
          <a:effectLst>
            <a:outerShdw blurRad="50800" dist="88900" dir="2700000" algn="tl" rotWithShape="0">
              <a:prstClr val="black">
                <a:alpha val="40000"/>
              </a:prstClr>
            </a:outerShdw>
          </a:effectLst>
        </p:spPr>
      </p:pic>
      <p:sp>
        <p:nvSpPr>
          <p:cNvPr id="18" name="TextBox 17">
            <a:extLst>
              <a:ext uri="{FF2B5EF4-FFF2-40B4-BE49-F238E27FC236}">
                <a16:creationId xmlns:a16="http://schemas.microsoft.com/office/drawing/2014/main" id="{97A3A7BE-B29A-B603-2223-E42223548CB5}"/>
              </a:ext>
            </a:extLst>
          </p:cNvPr>
          <p:cNvSpPr txBox="1"/>
          <p:nvPr/>
        </p:nvSpPr>
        <p:spPr>
          <a:xfrm>
            <a:off x="993662" y="3452536"/>
            <a:ext cx="2464206" cy="333375"/>
          </a:xfrm>
          <a:prstGeom prst="rect">
            <a:avLst/>
          </a:prstGeom>
          <a:noFill/>
        </p:spPr>
        <p:txBody>
          <a:bodyPr wrap="square" lIns="0" tIns="0" rIns="0" bIns="0" rtlCol="0">
            <a:noAutofit/>
          </a:bodyPr>
          <a:lstStyle/>
          <a:p>
            <a:pPr algn="l"/>
            <a:r>
              <a:rPr lang="en-GB" sz="900">
                <a:solidFill>
                  <a:schemeClr val="tx2"/>
                </a:solidFill>
              </a:rPr>
              <a:t>Cycles for developing Focus Areas</a:t>
            </a:r>
          </a:p>
        </p:txBody>
      </p:sp>
      <p:sp>
        <p:nvSpPr>
          <p:cNvPr id="19" name="TextBox 18">
            <a:extLst>
              <a:ext uri="{FF2B5EF4-FFF2-40B4-BE49-F238E27FC236}">
                <a16:creationId xmlns:a16="http://schemas.microsoft.com/office/drawing/2014/main" id="{2C8752DF-B678-0F3A-88F4-42326D2E042E}"/>
              </a:ext>
            </a:extLst>
          </p:cNvPr>
          <p:cNvSpPr txBox="1"/>
          <p:nvPr/>
        </p:nvSpPr>
        <p:spPr>
          <a:xfrm>
            <a:off x="1091445" y="5106090"/>
            <a:ext cx="2464206" cy="333375"/>
          </a:xfrm>
          <a:prstGeom prst="rect">
            <a:avLst/>
          </a:prstGeom>
          <a:noFill/>
        </p:spPr>
        <p:txBody>
          <a:bodyPr wrap="square" lIns="0" tIns="0" rIns="0" bIns="0" rtlCol="0">
            <a:noAutofit/>
          </a:bodyPr>
          <a:lstStyle/>
          <a:p>
            <a:pPr algn="l"/>
            <a:r>
              <a:rPr lang="en-GB" sz="900">
                <a:solidFill>
                  <a:schemeClr val="tx2"/>
                </a:solidFill>
              </a:rPr>
              <a:t>Description of objectives, activities, and checkpoints for developing Focus Areas</a:t>
            </a:r>
          </a:p>
        </p:txBody>
      </p:sp>
      <p:cxnSp>
        <p:nvCxnSpPr>
          <p:cNvPr id="23" name="Straight Arrow Connector 22">
            <a:extLst>
              <a:ext uri="{FF2B5EF4-FFF2-40B4-BE49-F238E27FC236}">
                <a16:creationId xmlns:a16="http://schemas.microsoft.com/office/drawing/2014/main" id="{FBB7EDC8-8EC3-1A88-A5FF-5AD23DC9CCDA}"/>
              </a:ext>
            </a:extLst>
          </p:cNvPr>
          <p:cNvCxnSpPr/>
          <p:nvPr/>
        </p:nvCxnSpPr>
        <p:spPr>
          <a:xfrm>
            <a:off x="4350327" y="2525383"/>
            <a:ext cx="1145309" cy="0"/>
          </a:xfrm>
          <a:prstGeom prst="straightConnector1">
            <a:avLst/>
          </a:prstGeom>
          <a:ln w="127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0D0328B1-A7A8-366E-0C97-23012F1C61E5}"/>
              </a:ext>
            </a:extLst>
          </p:cNvPr>
          <p:cNvSpPr/>
          <p:nvPr/>
        </p:nvSpPr>
        <p:spPr>
          <a:xfrm>
            <a:off x="646113" y="1166094"/>
            <a:ext cx="3565669" cy="4932860"/>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a:solidFill>
                <a:schemeClr val="bg1"/>
              </a:solidFill>
            </a:endParaRPr>
          </a:p>
        </p:txBody>
      </p:sp>
      <p:sp>
        <p:nvSpPr>
          <p:cNvPr id="25" name="TextBox 24">
            <a:extLst>
              <a:ext uri="{FF2B5EF4-FFF2-40B4-BE49-F238E27FC236}">
                <a16:creationId xmlns:a16="http://schemas.microsoft.com/office/drawing/2014/main" id="{C9DA3EF7-E7A0-7620-FAF5-3548B2068F7D}"/>
              </a:ext>
            </a:extLst>
          </p:cNvPr>
          <p:cNvSpPr txBox="1"/>
          <p:nvPr/>
        </p:nvSpPr>
        <p:spPr>
          <a:xfrm>
            <a:off x="841497" y="6188830"/>
            <a:ext cx="2464206" cy="333375"/>
          </a:xfrm>
          <a:prstGeom prst="rect">
            <a:avLst/>
          </a:prstGeom>
          <a:noFill/>
        </p:spPr>
        <p:txBody>
          <a:bodyPr wrap="square" lIns="0" tIns="0" rIns="0" bIns="0" rtlCol="0">
            <a:noAutofit/>
          </a:bodyPr>
          <a:lstStyle/>
          <a:p>
            <a:pPr algn="ctr"/>
            <a:r>
              <a:rPr lang="en-GB" sz="900">
                <a:solidFill>
                  <a:schemeClr val="tx2"/>
                </a:solidFill>
              </a:rPr>
              <a:t>From Transport Strategy</a:t>
            </a:r>
          </a:p>
        </p:txBody>
      </p:sp>
      <p:graphicFrame>
        <p:nvGraphicFramePr>
          <p:cNvPr id="28" name="Diagram 27">
            <a:extLst>
              <a:ext uri="{FF2B5EF4-FFF2-40B4-BE49-F238E27FC236}">
                <a16:creationId xmlns:a16="http://schemas.microsoft.com/office/drawing/2014/main" id="{1CA68781-B5E1-B23B-229A-D41A25DD104B}"/>
              </a:ext>
            </a:extLst>
          </p:cNvPr>
          <p:cNvGraphicFramePr/>
          <p:nvPr/>
        </p:nvGraphicFramePr>
        <p:xfrm>
          <a:off x="5809633" y="1875009"/>
          <a:ext cx="5871505" cy="4525811"/>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29" name="Rectangle 28">
            <a:extLst>
              <a:ext uri="{FF2B5EF4-FFF2-40B4-BE49-F238E27FC236}">
                <a16:creationId xmlns:a16="http://schemas.microsoft.com/office/drawing/2014/main" id="{13D822E7-CB35-176D-27DE-0EBE4D913B8E}"/>
              </a:ext>
            </a:extLst>
          </p:cNvPr>
          <p:cNvSpPr/>
          <p:nvPr/>
        </p:nvSpPr>
        <p:spPr>
          <a:xfrm>
            <a:off x="5696014" y="1166090"/>
            <a:ext cx="6135768" cy="4932867"/>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a:solidFill>
                <a:schemeClr val="bg1"/>
              </a:solidFill>
            </a:endParaRPr>
          </a:p>
        </p:txBody>
      </p:sp>
      <p:sp>
        <p:nvSpPr>
          <p:cNvPr id="30" name="TextBox 29">
            <a:extLst>
              <a:ext uri="{FF2B5EF4-FFF2-40B4-BE49-F238E27FC236}">
                <a16:creationId xmlns:a16="http://schemas.microsoft.com/office/drawing/2014/main" id="{0B432E2D-D6A9-EA1B-9361-CC79F0B12B1B}"/>
              </a:ext>
            </a:extLst>
          </p:cNvPr>
          <p:cNvSpPr txBox="1"/>
          <p:nvPr/>
        </p:nvSpPr>
        <p:spPr>
          <a:xfrm>
            <a:off x="6331193" y="6210721"/>
            <a:ext cx="4828383" cy="535882"/>
          </a:xfrm>
          <a:prstGeom prst="rect">
            <a:avLst/>
          </a:prstGeom>
          <a:noFill/>
        </p:spPr>
        <p:txBody>
          <a:bodyPr wrap="square" lIns="0" tIns="0" rIns="0" bIns="0" rtlCol="0">
            <a:noAutofit/>
          </a:bodyPr>
          <a:lstStyle/>
          <a:p>
            <a:pPr algn="ctr"/>
            <a:r>
              <a:rPr lang="en-GB" sz="900">
                <a:solidFill>
                  <a:schemeClr val="tx2"/>
                </a:solidFill>
              </a:rPr>
              <a:t>Objectives are to align with one or more stages </a:t>
            </a:r>
            <a:r>
              <a:rPr lang="en-GB" sz="900" b="1">
                <a:solidFill>
                  <a:schemeClr val="tx2"/>
                </a:solidFill>
              </a:rPr>
              <a:t>[priorities]</a:t>
            </a:r>
            <a:r>
              <a:rPr lang="en-GB" sz="900">
                <a:solidFill>
                  <a:schemeClr val="tx2"/>
                </a:solidFill>
              </a:rPr>
              <a:t>, with bullet points associated with CPC Logic model </a:t>
            </a:r>
            <a:r>
              <a:rPr lang="en-GB" sz="900" b="1">
                <a:solidFill>
                  <a:schemeClr val="tx2"/>
                </a:solidFill>
              </a:rPr>
              <a:t>[measurable alignment]</a:t>
            </a:r>
            <a:r>
              <a:rPr lang="en-GB" sz="900">
                <a:solidFill>
                  <a:schemeClr val="tx2"/>
                </a:solidFill>
              </a:rPr>
              <a:t>. This allows us to succeed at every stage, while heading towards commercialisation </a:t>
            </a:r>
            <a:r>
              <a:rPr lang="en-GB" sz="900" b="1">
                <a:solidFill>
                  <a:srgbClr val="F22AED"/>
                </a:solidFill>
              </a:rPr>
              <a:t>[4:1 Revenue to Core Grant Funding]</a:t>
            </a:r>
          </a:p>
        </p:txBody>
      </p:sp>
      <p:sp>
        <p:nvSpPr>
          <p:cNvPr id="31" name="TextBox 30">
            <a:extLst>
              <a:ext uri="{FF2B5EF4-FFF2-40B4-BE49-F238E27FC236}">
                <a16:creationId xmlns:a16="http://schemas.microsoft.com/office/drawing/2014/main" id="{35E5A25C-668E-D40B-BEBD-5FEF4E33D988}"/>
              </a:ext>
            </a:extLst>
          </p:cNvPr>
          <p:cNvSpPr txBox="1"/>
          <p:nvPr/>
        </p:nvSpPr>
        <p:spPr>
          <a:xfrm>
            <a:off x="6599297" y="1245097"/>
            <a:ext cx="4292176" cy="457200"/>
          </a:xfrm>
          <a:prstGeom prst="rect">
            <a:avLst/>
          </a:prstGeom>
          <a:noFill/>
        </p:spPr>
        <p:txBody>
          <a:bodyPr wrap="square" lIns="0" tIns="0" rIns="0" bIns="0" rtlCol="0">
            <a:noAutofit/>
          </a:bodyPr>
          <a:lstStyle/>
          <a:p>
            <a:pPr algn="ctr"/>
            <a:r>
              <a:rPr lang="en-GB" sz="1600">
                <a:solidFill>
                  <a:schemeClr val="tx2"/>
                </a:solidFill>
              </a:rPr>
              <a:t>What do we intend to accomplish this year?</a:t>
            </a:r>
          </a:p>
        </p:txBody>
      </p:sp>
    </p:spTree>
    <p:extLst>
      <p:ext uri="{BB962C8B-B14F-4D97-AF65-F5344CB8AC3E}">
        <p14:creationId xmlns:p14="http://schemas.microsoft.com/office/powerpoint/2010/main" val="3380096915"/>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7BDB3A-5BBD-A293-0FBE-3D6B43EDC6A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5926B20-5E2A-ADA1-3D94-7C7A9FD6FAB7}"/>
              </a:ext>
            </a:extLst>
          </p:cNvPr>
          <p:cNvSpPr>
            <a:spLocks noGrp="1"/>
          </p:cNvSpPr>
          <p:nvPr>
            <p:ph type="title"/>
          </p:nvPr>
        </p:nvSpPr>
        <p:spPr>
          <a:xfrm>
            <a:off x="646113" y="360000"/>
            <a:ext cx="10806657" cy="706347"/>
          </a:xfrm>
        </p:spPr>
        <p:txBody>
          <a:bodyPr/>
          <a:lstStyle/>
          <a:p>
            <a:r>
              <a:rPr lang="en-GB">
                <a:latin typeface="Impact"/>
              </a:rPr>
              <a:t>Overview of outputs</a:t>
            </a:r>
            <a:endParaRPr lang="en-US"/>
          </a:p>
        </p:txBody>
      </p:sp>
      <p:sp>
        <p:nvSpPr>
          <p:cNvPr id="24" name="Content Placeholder 5">
            <a:extLst>
              <a:ext uri="{FF2B5EF4-FFF2-40B4-BE49-F238E27FC236}">
                <a16:creationId xmlns:a16="http://schemas.microsoft.com/office/drawing/2014/main" id="{DDD0006F-0542-5EB8-DADF-12B5059E93BD}"/>
              </a:ext>
            </a:extLst>
          </p:cNvPr>
          <p:cNvSpPr txBox="1">
            <a:spLocks/>
          </p:cNvSpPr>
          <p:nvPr/>
        </p:nvSpPr>
        <p:spPr>
          <a:xfrm>
            <a:off x="1480658" y="4379168"/>
            <a:ext cx="1256564" cy="210320"/>
          </a:xfrm>
          <a:prstGeom prst="rect">
            <a:avLst/>
          </a:prstGeom>
        </p:spPr>
        <p:txBody>
          <a:bodyPr vert="horz" lIns="0" tIns="0" rIns="0" bIns="0" rtlCol="0" anchor="t">
            <a:noAutofit/>
          </a:bodyPr>
          <a:lstStyle>
            <a:lvl1pPr marL="0" indent="0" algn="l" defTabSz="914400" rtl="0" eaLnBrk="1" latinLnBrk="0" hangingPunct="1">
              <a:lnSpc>
                <a:spcPct val="100000"/>
              </a:lnSpc>
              <a:spcBef>
                <a:spcPts val="0"/>
              </a:spcBef>
              <a:spcAft>
                <a:spcPts val="800"/>
              </a:spcAft>
              <a:buFont typeface="Arial" panose="020B0604020202020204" pitchFamily="34" charset="0"/>
              <a:buNone/>
              <a:defRPr sz="1050" b="0" kern="1200">
                <a:solidFill>
                  <a:schemeClr val="tx2"/>
                </a:solidFill>
                <a:latin typeface="+mn-lt"/>
                <a:ea typeface="+mn-ea"/>
                <a:cs typeface="+mn-cs"/>
              </a:defRPr>
            </a:lvl1pPr>
            <a:lvl2pPr marL="180975" indent="-180975" algn="l" defTabSz="914400" rtl="0" eaLnBrk="1" latinLnBrk="0" hangingPunct="1">
              <a:lnSpc>
                <a:spcPct val="100000"/>
              </a:lnSpc>
              <a:spcBef>
                <a:spcPts val="0"/>
              </a:spcBef>
              <a:spcAft>
                <a:spcPts val="800"/>
              </a:spcAft>
              <a:buFont typeface="Arial" panose="020B0604020202020204" pitchFamily="34" charset="0"/>
              <a:buChar char="•"/>
              <a:defRPr sz="1050" b="0" kern="1200">
                <a:solidFill>
                  <a:schemeClr val="tx2"/>
                </a:solidFill>
                <a:latin typeface="+mn-lt"/>
                <a:ea typeface="Akkurat LL" panose="020B0504020101010102" pitchFamily="34" charset="-126"/>
                <a:cs typeface="Akkurat LL" panose="020B0504020101010102" pitchFamily="34" charset="-126"/>
              </a:defRPr>
            </a:lvl2pPr>
            <a:lvl3pPr marL="361950" indent="-180975" algn="l" defTabSz="914400" rtl="0" eaLnBrk="1" latinLnBrk="0" hangingPunct="1">
              <a:lnSpc>
                <a:spcPct val="100000"/>
              </a:lnSpc>
              <a:spcBef>
                <a:spcPts val="0"/>
              </a:spcBef>
              <a:spcAft>
                <a:spcPts val="800"/>
              </a:spcAft>
              <a:buFont typeface="Arial" panose="020B0604020202020204" pitchFamily="34" charset="0"/>
              <a:buChar char="•"/>
              <a:defRPr sz="1000" b="0" kern="1200">
                <a:solidFill>
                  <a:schemeClr val="tx2"/>
                </a:solidFill>
                <a:latin typeface="+mn-lt"/>
                <a:ea typeface="+mn-ea"/>
                <a:cs typeface="+mn-cs"/>
              </a:defRPr>
            </a:lvl3pPr>
            <a:lvl4pPr marL="542925" indent="-180975" algn="l" defTabSz="914400" rtl="0" eaLnBrk="1" latinLnBrk="0" hangingPunct="1">
              <a:lnSpc>
                <a:spcPct val="100000"/>
              </a:lnSpc>
              <a:spcBef>
                <a:spcPts val="0"/>
              </a:spcBef>
              <a:spcAft>
                <a:spcPts val="800"/>
              </a:spcAft>
              <a:buFont typeface="Arial" panose="020B0604020202020204" pitchFamily="34" charset="0"/>
              <a:buChar char="•"/>
              <a:tabLst>
                <a:tab pos="0" algn="l"/>
              </a:tabLst>
              <a:defRPr sz="900" b="0" kern="1200">
                <a:solidFill>
                  <a:schemeClr val="tx2"/>
                </a:solidFill>
                <a:latin typeface="+mn-lt"/>
                <a:ea typeface="+mn-ea"/>
                <a:cs typeface="+mn-cs"/>
              </a:defRPr>
            </a:lvl4pPr>
            <a:lvl5pPr marL="714375" indent="-171450" algn="l" defTabSz="914400" rtl="0" eaLnBrk="1" latinLnBrk="0" hangingPunct="1">
              <a:lnSpc>
                <a:spcPct val="100000"/>
              </a:lnSpc>
              <a:spcBef>
                <a:spcPts val="0"/>
              </a:spcBef>
              <a:spcAft>
                <a:spcPts val="800"/>
              </a:spcAft>
              <a:buFont typeface="Arial" panose="020B0604020202020204" pitchFamily="34" charset="0"/>
              <a:buChar char="•"/>
              <a:defRPr sz="900" b="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800"/>
              </a:spcAft>
              <a:buClrTx/>
              <a:buSzTx/>
              <a:buFont typeface="Arial" panose="020B0604020202020204" pitchFamily="34" charset="0"/>
              <a:buNone/>
              <a:tabLst/>
              <a:defRPr/>
            </a:pPr>
            <a:r>
              <a:rPr kumimoji="0" lang="en-US" sz="1100" b="1" i="0" u="none" strike="noStrike" kern="1200" cap="none" spc="0" normalizeH="0" baseline="0" noProof="0">
                <a:ln>
                  <a:noFill/>
                </a:ln>
                <a:solidFill>
                  <a:prstClr val="white"/>
                </a:solidFill>
                <a:effectLst/>
                <a:uLnTx/>
                <a:uFillTx/>
                <a:latin typeface="Akkurat TT" panose="020B0504020101020102" pitchFamily="34" charset="77"/>
                <a:ea typeface="+mn-ea"/>
                <a:cs typeface="Akkurat TT" panose="020B0504020101020102" pitchFamily="34" charset="77"/>
              </a:rPr>
              <a:t>Lorem ipsum</a:t>
            </a:r>
          </a:p>
        </p:txBody>
      </p:sp>
      <p:sp>
        <p:nvSpPr>
          <p:cNvPr id="25" name="Content Placeholder 5">
            <a:extLst>
              <a:ext uri="{FF2B5EF4-FFF2-40B4-BE49-F238E27FC236}">
                <a16:creationId xmlns:a16="http://schemas.microsoft.com/office/drawing/2014/main" id="{FA7CE536-0606-4AA8-C6BB-6385CCA5E69E}"/>
              </a:ext>
            </a:extLst>
          </p:cNvPr>
          <p:cNvSpPr txBox="1">
            <a:spLocks/>
          </p:cNvSpPr>
          <p:nvPr/>
        </p:nvSpPr>
        <p:spPr>
          <a:xfrm>
            <a:off x="1613329" y="4581608"/>
            <a:ext cx="1029326" cy="210320"/>
          </a:xfrm>
          <a:prstGeom prst="rect">
            <a:avLst/>
          </a:prstGeom>
        </p:spPr>
        <p:txBody>
          <a:bodyPr vert="horz" lIns="0" tIns="0" rIns="0" bIns="0" rtlCol="0" anchor="t">
            <a:noAutofit/>
          </a:bodyPr>
          <a:lstStyle>
            <a:lvl1pPr marL="0" indent="0" algn="l" defTabSz="914400" rtl="0" eaLnBrk="1" latinLnBrk="0" hangingPunct="1">
              <a:lnSpc>
                <a:spcPct val="100000"/>
              </a:lnSpc>
              <a:spcBef>
                <a:spcPts val="0"/>
              </a:spcBef>
              <a:spcAft>
                <a:spcPts val="800"/>
              </a:spcAft>
              <a:buFont typeface="Arial" panose="020B0604020202020204" pitchFamily="34" charset="0"/>
              <a:buNone/>
              <a:defRPr sz="1050" b="0" kern="1200">
                <a:solidFill>
                  <a:schemeClr val="tx2"/>
                </a:solidFill>
                <a:latin typeface="+mn-lt"/>
                <a:ea typeface="+mn-ea"/>
                <a:cs typeface="+mn-cs"/>
              </a:defRPr>
            </a:lvl1pPr>
            <a:lvl2pPr marL="180975" indent="-180975" algn="l" defTabSz="914400" rtl="0" eaLnBrk="1" latinLnBrk="0" hangingPunct="1">
              <a:lnSpc>
                <a:spcPct val="100000"/>
              </a:lnSpc>
              <a:spcBef>
                <a:spcPts val="0"/>
              </a:spcBef>
              <a:spcAft>
                <a:spcPts val="800"/>
              </a:spcAft>
              <a:buFont typeface="Arial" panose="020B0604020202020204" pitchFamily="34" charset="0"/>
              <a:buChar char="•"/>
              <a:defRPr sz="1050" b="0" kern="1200">
                <a:solidFill>
                  <a:schemeClr val="tx2"/>
                </a:solidFill>
                <a:latin typeface="+mn-lt"/>
                <a:ea typeface="Akkurat LL" panose="020B0504020101010102" pitchFamily="34" charset="-126"/>
                <a:cs typeface="Akkurat LL" panose="020B0504020101010102" pitchFamily="34" charset="-126"/>
              </a:defRPr>
            </a:lvl2pPr>
            <a:lvl3pPr marL="361950" indent="-180975" algn="l" defTabSz="914400" rtl="0" eaLnBrk="1" latinLnBrk="0" hangingPunct="1">
              <a:lnSpc>
                <a:spcPct val="100000"/>
              </a:lnSpc>
              <a:spcBef>
                <a:spcPts val="0"/>
              </a:spcBef>
              <a:spcAft>
                <a:spcPts val="800"/>
              </a:spcAft>
              <a:buFont typeface="Arial" panose="020B0604020202020204" pitchFamily="34" charset="0"/>
              <a:buChar char="•"/>
              <a:defRPr sz="1000" b="0" kern="1200">
                <a:solidFill>
                  <a:schemeClr val="tx2"/>
                </a:solidFill>
                <a:latin typeface="+mn-lt"/>
                <a:ea typeface="+mn-ea"/>
                <a:cs typeface="+mn-cs"/>
              </a:defRPr>
            </a:lvl3pPr>
            <a:lvl4pPr marL="542925" indent="-180975" algn="l" defTabSz="914400" rtl="0" eaLnBrk="1" latinLnBrk="0" hangingPunct="1">
              <a:lnSpc>
                <a:spcPct val="100000"/>
              </a:lnSpc>
              <a:spcBef>
                <a:spcPts val="0"/>
              </a:spcBef>
              <a:spcAft>
                <a:spcPts val="800"/>
              </a:spcAft>
              <a:buFont typeface="Arial" panose="020B0604020202020204" pitchFamily="34" charset="0"/>
              <a:buChar char="•"/>
              <a:tabLst>
                <a:tab pos="0" algn="l"/>
              </a:tabLst>
              <a:defRPr sz="900" b="0" kern="1200">
                <a:solidFill>
                  <a:schemeClr val="tx2"/>
                </a:solidFill>
                <a:latin typeface="+mn-lt"/>
                <a:ea typeface="+mn-ea"/>
                <a:cs typeface="+mn-cs"/>
              </a:defRPr>
            </a:lvl4pPr>
            <a:lvl5pPr marL="714375" indent="-171450" algn="l" defTabSz="914400" rtl="0" eaLnBrk="1" latinLnBrk="0" hangingPunct="1">
              <a:lnSpc>
                <a:spcPct val="100000"/>
              </a:lnSpc>
              <a:spcBef>
                <a:spcPts val="0"/>
              </a:spcBef>
              <a:spcAft>
                <a:spcPts val="800"/>
              </a:spcAft>
              <a:buFont typeface="Arial" panose="020B0604020202020204" pitchFamily="34" charset="0"/>
              <a:buChar char="•"/>
              <a:defRPr sz="900" b="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800"/>
              </a:spcAft>
              <a:buClrTx/>
              <a:buSzTx/>
              <a:buFont typeface="Arial" panose="020B0604020202020204" pitchFamily="34" charset="0"/>
              <a:buNone/>
              <a:tabLst/>
              <a:defRPr/>
            </a:pPr>
            <a:r>
              <a:rPr kumimoji="0" lang="en-US" sz="1100" b="0" i="0" u="none" strike="noStrike" kern="1200" cap="none" spc="0" normalizeH="0" baseline="0" noProof="0">
                <a:ln>
                  <a:noFill/>
                </a:ln>
                <a:solidFill>
                  <a:prstClr val="white"/>
                </a:solidFill>
                <a:effectLst/>
                <a:uLnTx/>
                <a:uFillTx/>
                <a:latin typeface="Akkurat LL Light"/>
                <a:ea typeface="+mn-ea"/>
                <a:cs typeface="+mn-cs"/>
              </a:rPr>
              <a:t>Lorem ipsum dolor sit amet</a:t>
            </a:r>
          </a:p>
        </p:txBody>
      </p:sp>
      <p:graphicFrame>
        <p:nvGraphicFramePr>
          <p:cNvPr id="5" name="Diagram 4">
            <a:extLst>
              <a:ext uri="{FF2B5EF4-FFF2-40B4-BE49-F238E27FC236}">
                <a16:creationId xmlns:a16="http://schemas.microsoft.com/office/drawing/2014/main" id="{FC4D4DCA-13A5-AB25-678B-5E6D29D520D4}"/>
              </a:ext>
            </a:extLst>
          </p:cNvPr>
          <p:cNvGraphicFramePr/>
          <p:nvPr>
            <p:extLst>
              <p:ext uri="{D42A27DB-BD31-4B8C-83A1-F6EECF244321}">
                <p14:modId xmlns:p14="http://schemas.microsoft.com/office/powerpoint/2010/main" val="863089691"/>
              </p:ext>
            </p:extLst>
          </p:nvPr>
        </p:nvGraphicFramePr>
        <p:xfrm>
          <a:off x="646113" y="1276350"/>
          <a:ext cx="10695655" cy="536508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36517379"/>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2E6966-879D-5F6D-530C-7D6A90EA44F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BB9A2B1-D601-21F5-04F6-13295B326224}"/>
              </a:ext>
            </a:extLst>
          </p:cNvPr>
          <p:cNvSpPr>
            <a:spLocks noGrp="1"/>
          </p:cNvSpPr>
          <p:nvPr>
            <p:ph type="title"/>
          </p:nvPr>
        </p:nvSpPr>
        <p:spPr>
          <a:xfrm>
            <a:off x="646113" y="360000"/>
            <a:ext cx="10806657" cy="706347"/>
          </a:xfrm>
        </p:spPr>
        <p:txBody>
          <a:bodyPr/>
          <a:lstStyle/>
          <a:p>
            <a:r>
              <a:rPr lang="en-GB">
                <a:latin typeface="Impact"/>
              </a:rPr>
              <a:t>Current process</a:t>
            </a:r>
            <a:endParaRPr lang="en-US"/>
          </a:p>
        </p:txBody>
      </p:sp>
      <p:sp>
        <p:nvSpPr>
          <p:cNvPr id="24" name="Content Placeholder 5">
            <a:extLst>
              <a:ext uri="{FF2B5EF4-FFF2-40B4-BE49-F238E27FC236}">
                <a16:creationId xmlns:a16="http://schemas.microsoft.com/office/drawing/2014/main" id="{C7E89B45-2706-743D-FFD3-03EC5983CABE}"/>
              </a:ext>
            </a:extLst>
          </p:cNvPr>
          <p:cNvSpPr txBox="1">
            <a:spLocks/>
          </p:cNvSpPr>
          <p:nvPr/>
        </p:nvSpPr>
        <p:spPr>
          <a:xfrm>
            <a:off x="1480658" y="4379168"/>
            <a:ext cx="1256564" cy="210320"/>
          </a:xfrm>
          <a:prstGeom prst="rect">
            <a:avLst/>
          </a:prstGeom>
        </p:spPr>
        <p:txBody>
          <a:bodyPr vert="horz" lIns="0" tIns="0" rIns="0" bIns="0" rtlCol="0" anchor="t">
            <a:noAutofit/>
          </a:bodyPr>
          <a:lstStyle>
            <a:lvl1pPr marL="0" indent="0" algn="l" defTabSz="914400" rtl="0" eaLnBrk="1" latinLnBrk="0" hangingPunct="1">
              <a:lnSpc>
                <a:spcPct val="100000"/>
              </a:lnSpc>
              <a:spcBef>
                <a:spcPts val="0"/>
              </a:spcBef>
              <a:spcAft>
                <a:spcPts val="800"/>
              </a:spcAft>
              <a:buFont typeface="Arial" panose="020B0604020202020204" pitchFamily="34" charset="0"/>
              <a:buNone/>
              <a:defRPr sz="1050" b="0" kern="1200">
                <a:solidFill>
                  <a:schemeClr val="tx2"/>
                </a:solidFill>
                <a:latin typeface="+mn-lt"/>
                <a:ea typeface="+mn-ea"/>
                <a:cs typeface="+mn-cs"/>
              </a:defRPr>
            </a:lvl1pPr>
            <a:lvl2pPr marL="180975" indent="-180975" algn="l" defTabSz="914400" rtl="0" eaLnBrk="1" latinLnBrk="0" hangingPunct="1">
              <a:lnSpc>
                <a:spcPct val="100000"/>
              </a:lnSpc>
              <a:spcBef>
                <a:spcPts val="0"/>
              </a:spcBef>
              <a:spcAft>
                <a:spcPts val="800"/>
              </a:spcAft>
              <a:buFont typeface="Arial" panose="020B0604020202020204" pitchFamily="34" charset="0"/>
              <a:buChar char="•"/>
              <a:defRPr sz="1050" b="0" kern="1200">
                <a:solidFill>
                  <a:schemeClr val="tx2"/>
                </a:solidFill>
                <a:latin typeface="+mn-lt"/>
                <a:ea typeface="Akkurat LL" panose="020B0504020101010102" pitchFamily="34" charset="-126"/>
                <a:cs typeface="Akkurat LL" panose="020B0504020101010102" pitchFamily="34" charset="-126"/>
              </a:defRPr>
            </a:lvl2pPr>
            <a:lvl3pPr marL="361950" indent="-180975" algn="l" defTabSz="914400" rtl="0" eaLnBrk="1" latinLnBrk="0" hangingPunct="1">
              <a:lnSpc>
                <a:spcPct val="100000"/>
              </a:lnSpc>
              <a:spcBef>
                <a:spcPts val="0"/>
              </a:spcBef>
              <a:spcAft>
                <a:spcPts val="800"/>
              </a:spcAft>
              <a:buFont typeface="Arial" panose="020B0604020202020204" pitchFamily="34" charset="0"/>
              <a:buChar char="•"/>
              <a:defRPr sz="1000" b="0" kern="1200">
                <a:solidFill>
                  <a:schemeClr val="tx2"/>
                </a:solidFill>
                <a:latin typeface="+mn-lt"/>
                <a:ea typeface="+mn-ea"/>
                <a:cs typeface="+mn-cs"/>
              </a:defRPr>
            </a:lvl3pPr>
            <a:lvl4pPr marL="542925" indent="-180975" algn="l" defTabSz="914400" rtl="0" eaLnBrk="1" latinLnBrk="0" hangingPunct="1">
              <a:lnSpc>
                <a:spcPct val="100000"/>
              </a:lnSpc>
              <a:spcBef>
                <a:spcPts val="0"/>
              </a:spcBef>
              <a:spcAft>
                <a:spcPts val="800"/>
              </a:spcAft>
              <a:buFont typeface="Arial" panose="020B0604020202020204" pitchFamily="34" charset="0"/>
              <a:buChar char="•"/>
              <a:tabLst>
                <a:tab pos="0" algn="l"/>
              </a:tabLst>
              <a:defRPr sz="900" b="0" kern="1200">
                <a:solidFill>
                  <a:schemeClr val="tx2"/>
                </a:solidFill>
                <a:latin typeface="+mn-lt"/>
                <a:ea typeface="+mn-ea"/>
                <a:cs typeface="+mn-cs"/>
              </a:defRPr>
            </a:lvl4pPr>
            <a:lvl5pPr marL="714375" indent="-171450" algn="l" defTabSz="914400" rtl="0" eaLnBrk="1" latinLnBrk="0" hangingPunct="1">
              <a:lnSpc>
                <a:spcPct val="100000"/>
              </a:lnSpc>
              <a:spcBef>
                <a:spcPts val="0"/>
              </a:spcBef>
              <a:spcAft>
                <a:spcPts val="800"/>
              </a:spcAft>
              <a:buFont typeface="Arial" panose="020B0604020202020204" pitchFamily="34" charset="0"/>
              <a:buChar char="•"/>
              <a:defRPr sz="900" b="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800"/>
              </a:spcAft>
              <a:buClrTx/>
              <a:buSzTx/>
              <a:buFont typeface="Arial" panose="020B0604020202020204" pitchFamily="34" charset="0"/>
              <a:buNone/>
              <a:tabLst/>
              <a:defRPr/>
            </a:pPr>
            <a:r>
              <a:rPr kumimoji="0" lang="en-US" sz="1100" b="1" i="0" u="none" strike="noStrike" kern="1200" cap="none" spc="0" normalizeH="0" baseline="0" noProof="0">
                <a:ln>
                  <a:noFill/>
                </a:ln>
                <a:solidFill>
                  <a:prstClr val="white"/>
                </a:solidFill>
                <a:effectLst/>
                <a:uLnTx/>
                <a:uFillTx/>
                <a:latin typeface="Akkurat TT" panose="020B0504020101020102" pitchFamily="34" charset="77"/>
                <a:ea typeface="+mn-ea"/>
                <a:cs typeface="Akkurat TT" panose="020B0504020101020102" pitchFamily="34" charset="77"/>
              </a:rPr>
              <a:t>Lorem ipsum</a:t>
            </a:r>
          </a:p>
        </p:txBody>
      </p:sp>
      <p:sp>
        <p:nvSpPr>
          <p:cNvPr id="25" name="Content Placeholder 5">
            <a:extLst>
              <a:ext uri="{FF2B5EF4-FFF2-40B4-BE49-F238E27FC236}">
                <a16:creationId xmlns:a16="http://schemas.microsoft.com/office/drawing/2014/main" id="{0D7584A3-1ACC-7670-9153-9613B5CDF3EA}"/>
              </a:ext>
            </a:extLst>
          </p:cNvPr>
          <p:cNvSpPr txBox="1">
            <a:spLocks/>
          </p:cNvSpPr>
          <p:nvPr/>
        </p:nvSpPr>
        <p:spPr>
          <a:xfrm>
            <a:off x="1613329" y="4581608"/>
            <a:ext cx="1029326" cy="210320"/>
          </a:xfrm>
          <a:prstGeom prst="rect">
            <a:avLst/>
          </a:prstGeom>
        </p:spPr>
        <p:txBody>
          <a:bodyPr vert="horz" lIns="0" tIns="0" rIns="0" bIns="0" rtlCol="0" anchor="t">
            <a:noAutofit/>
          </a:bodyPr>
          <a:lstStyle>
            <a:lvl1pPr marL="0" indent="0" algn="l" defTabSz="914400" rtl="0" eaLnBrk="1" latinLnBrk="0" hangingPunct="1">
              <a:lnSpc>
                <a:spcPct val="100000"/>
              </a:lnSpc>
              <a:spcBef>
                <a:spcPts val="0"/>
              </a:spcBef>
              <a:spcAft>
                <a:spcPts val="800"/>
              </a:spcAft>
              <a:buFont typeface="Arial" panose="020B0604020202020204" pitchFamily="34" charset="0"/>
              <a:buNone/>
              <a:defRPr sz="1050" b="0" kern="1200">
                <a:solidFill>
                  <a:schemeClr val="tx2"/>
                </a:solidFill>
                <a:latin typeface="+mn-lt"/>
                <a:ea typeface="+mn-ea"/>
                <a:cs typeface="+mn-cs"/>
              </a:defRPr>
            </a:lvl1pPr>
            <a:lvl2pPr marL="180975" indent="-180975" algn="l" defTabSz="914400" rtl="0" eaLnBrk="1" latinLnBrk="0" hangingPunct="1">
              <a:lnSpc>
                <a:spcPct val="100000"/>
              </a:lnSpc>
              <a:spcBef>
                <a:spcPts val="0"/>
              </a:spcBef>
              <a:spcAft>
                <a:spcPts val="800"/>
              </a:spcAft>
              <a:buFont typeface="Arial" panose="020B0604020202020204" pitchFamily="34" charset="0"/>
              <a:buChar char="•"/>
              <a:defRPr sz="1050" b="0" kern="1200">
                <a:solidFill>
                  <a:schemeClr val="tx2"/>
                </a:solidFill>
                <a:latin typeface="+mn-lt"/>
                <a:ea typeface="Akkurat LL" panose="020B0504020101010102" pitchFamily="34" charset="-126"/>
                <a:cs typeface="Akkurat LL" panose="020B0504020101010102" pitchFamily="34" charset="-126"/>
              </a:defRPr>
            </a:lvl2pPr>
            <a:lvl3pPr marL="361950" indent="-180975" algn="l" defTabSz="914400" rtl="0" eaLnBrk="1" latinLnBrk="0" hangingPunct="1">
              <a:lnSpc>
                <a:spcPct val="100000"/>
              </a:lnSpc>
              <a:spcBef>
                <a:spcPts val="0"/>
              </a:spcBef>
              <a:spcAft>
                <a:spcPts val="800"/>
              </a:spcAft>
              <a:buFont typeface="Arial" panose="020B0604020202020204" pitchFamily="34" charset="0"/>
              <a:buChar char="•"/>
              <a:defRPr sz="1000" b="0" kern="1200">
                <a:solidFill>
                  <a:schemeClr val="tx2"/>
                </a:solidFill>
                <a:latin typeface="+mn-lt"/>
                <a:ea typeface="+mn-ea"/>
                <a:cs typeface="+mn-cs"/>
              </a:defRPr>
            </a:lvl3pPr>
            <a:lvl4pPr marL="542925" indent="-180975" algn="l" defTabSz="914400" rtl="0" eaLnBrk="1" latinLnBrk="0" hangingPunct="1">
              <a:lnSpc>
                <a:spcPct val="100000"/>
              </a:lnSpc>
              <a:spcBef>
                <a:spcPts val="0"/>
              </a:spcBef>
              <a:spcAft>
                <a:spcPts val="800"/>
              </a:spcAft>
              <a:buFont typeface="Arial" panose="020B0604020202020204" pitchFamily="34" charset="0"/>
              <a:buChar char="•"/>
              <a:tabLst>
                <a:tab pos="0" algn="l"/>
              </a:tabLst>
              <a:defRPr sz="900" b="0" kern="1200">
                <a:solidFill>
                  <a:schemeClr val="tx2"/>
                </a:solidFill>
                <a:latin typeface="+mn-lt"/>
                <a:ea typeface="+mn-ea"/>
                <a:cs typeface="+mn-cs"/>
              </a:defRPr>
            </a:lvl4pPr>
            <a:lvl5pPr marL="714375" indent="-171450" algn="l" defTabSz="914400" rtl="0" eaLnBrk="1" latinLnBrk="0" hangingPunct="1">
              <a:lnSpc>
                <a:spcPct val="100000"/>
              </a:lnSpc>
              <a:spcBef>
                <a:spcPts val="0"/>
              </a:spcBef>
              <a:spcAft>
                <a:spcPts val="800"/>
              </a:spcAft>
              <a:buFont typeface="Arial" panose="020B0604020202020204" pitchFamily="34" charset="0"/>
              <a:buChar char="•"/>
              <a:defRPr sz="900" b="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800"/>
              </a:spcAft>
              <a:buClrTx/>
              <a:buSzTx/>
              <a:buFont typeface="Arial" panose="020B0604020202020204" pitchFamily="34" charset="0"/>
              <a:buNone/>
              <a:tabLst/>
              <a:defRPr/>
            </a:pPr>
            <a:r>
              <a:rPr kumimoji="0" lang="en-US" sz="1100" b="0" i="0" u="none" strike="noStrike" kern="1200" cap="none" spc="0" normalizeH="0" baseline="0" noProof="0">
                <a:ln>
                  <a:noFill/>
                </a:ln>
                <a:solidFill>
                  <a:prstClr val="white"/>
                </a:solidFill>
                <a:effectLst/>
                <a:uLnTx/>
                <a:uFillTx/>
                <a:latin typeface="Akkurat LL Light"/>
                <a:ea typeface="+mn-ea"/>
                <a:cs typeface="+mn-cs"/>
              </a:rPr>
              <a:t>Lorem ipsum dolor sit amet</a:t>
            </a:r>
          </a:p>
        </p:txBody>
      </p:sp>
      <p:graphicFrame>
        <p:nvGraphicFramePr>
          <p:cNvPr id="4" name="Diagram 3">
            <a:extLst>
              <a:ext uri="{FF2B5EF4-FFF2-40B4-BE49-F238E27FC236}">
                <a16:creationId xmlns:a16="http://schemas.microsoft.com/office/drawing/2014/main" id="{F15E02DD-D5F4-EA84-A7CF-5FFF23E95372}"/>
              </a:ext>
            </a:extLst>
          </p:cNvPr>
          <p:cNvGraphicFramePr/>
          <p:nvPr/>
        </p:nvGraphicFramePr>
        <p:xfrm>
          <a:off x="306636" y="1309056"/>
          <a:ext cx="11578728" cy="518894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Arrow: Down 4">
            <a:extLst>
              <a:ext uri="{FF2B5EF4-FFF2-40B4-BE49-F238E27FC236}">
                <a16:creationId xmlns:a16="http://schemas.microsoft.com/office/drawing/2014/main" id="{E5AD142C-14AE-78C4-AAA8-88EDBD24A749}"/>
              </a:ext>
            </a:extLst>
          </p:cNvPr>
          <p:cNvSpPr/>
          <p:nvPr/>
        </p:nvSpPr>
        <p:spPr>
          <a:xfrm>
            <a:off x="7150608" y="1066346"/>
            <a:ext cx="539496" cy="991053"/>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a:solidFill>
                <a:schemeClr val="bg1"/>
              </a:solidFill>
            </a:endParaRPr>
          </a:p>
        </p:txBody>
      </p:sp>
    </p:spTree>
    <p:extLst>
      <p:ext uri="{BB962C8B-B14F-4D97-AF65-F5344CB8AC3E}">
        <p14:creationId xmlns:p14="http://schemas.microsoft.com/office/powerpoint/2010/main" val="1150651789"/>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781AEE-B4B2-DB9A-042B-7A339B14650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E38D479-EF8A-2300-4C01-15AF70C50EF2}"/>
              </a:ext>
            </a:extLst>
          </p:cNvPr>
          <p:cNvSpPr>
            <a:spLocks noGrp="1"/>
          </p:cNvSpPr>
          <p:nvPr>
            <p:ph type="title"/>
          </p:nvPr>
        </p:nvSpPr>
        <p:spPr>
          <a:xfrm>
            <a:off x="646113" y="360000"/>
            <a:ext cx="10806657" cy="706347"/>
          </a:xfrm>
        </p:spPr>
        <p:txBody>
          <a:bodyPr/>
          <a:lstStyle/>
          <a:p>
            <a:r>
              <a:rPr lang="en-GB">
                <a:latin typeface="Impact"/>
              </a:rPr>
              <a:t>Annual process</a:t>
            </a:r>
            <a:endParaRPr lang="en-US"/>
          </a:p>
        </p:txBody>
      </p:sp>
      <p:sp>
        <p:nvSpPr>
          <p:cNvPr id="24" name="Content Placeholder 5">
            <a:extLst>
              <a:ext uri="{FF2B5EF4-FFF2-40B4-BE49-F238E27FC236}">
                <a16:creationId xmlns:a16="http://schemas.microsoft.com/office/drawing/2014/main" id="{5FB320B2-725C-7BE7-31C7-05FB2A47686E}"/>
              </a:ext>
            </a:extLst>
          </p:cNvPr>
          <p:cNvSpPr txBox="1">
            <a:spLocks/>
          </p:cNvSpPr>
          <p:nvPr/>
        </p:nvSpPr>
        <p:spPr>
          <a:xfrm>
            <a:off x="1480658" y="4379168"/>
            <a:ext cx="1256564" cy="210320"/>
          </a:xfrm>
          <a:prstGeom prst="rect">
            <a:avLst/>
          </a:prstGeom>
        </p:spPr>
        <p:txBody>
          <a:bodyPr vert="horz" lIns="0" tIns="0" rIns="0" bIns="0" rtlCol="0" anchor="t">
            <a:noAutofit/>
          </a:bodyPr>
          <a:lstStyle>
            <a:lvl1pPr marL="0" indent="0" algn="l" defTabSz="914400" rtl="0" eaLnBrk="1" latinLnBrk="0" hangingPunct="1">
              <a:lnSpc>
                <a:spcPct val="100000"/>
              </a:lnSpc>
              <a:spcBef>
                <a:spcPts val="0"/>
              </a:spcBef>
              <a:spcAft>
                <a:spcPts val="800"/>
              </a:spcAft>
              <a:buFont typeface="Arial" panose="020B0604020202020204" pitchFamily="34" charset="0"/>
              <a:buNone/>
              <a:defRPr sz="1050" b="0" kern="1200">
                <a:solidFill>
                  <a:schemeClr val="tx2"/>
                </a:solidFill>
                <a:latin typeface="+mn-lt"/>
                <a:ea typeface="+mn-ea"/>
                <a:cs typeface="+mn-cs"/>
              </a:defRPr>
            </a:lvl1pPr>
            <a:lvl2pPr marL="180975" indent="-180975" algn="l" defTabSz="914400" rtl="0" eaLnBrk="1" latinLnBrk="0" hangingPunct="1">
              <a:lnSpc>
                <a:spcPct val="100000"/>
              </a:lnSpc>
              <a:spcBef>
                <a:spcPts val="0"/>
              </a:spcBef>
              <a:spcAft>
                <a:spcPts val="800"/>
              </a:spcAft>
              <a:buFont typeface="Arial" panose="020B0604020202020204" pitchFamily="34" charset="0"/>
              <a:buChar char="•"/>
              <a:defRPr sz="1050" b="0" kern="1200">
                <a:solidFill>
                  <a:schemeClr val="tx2"/>
                </a:solidFill>
                <a:latin typeface="+mn-lt"/>
                <a:ea typeface="Akkurat LL" panose="020B0504020101010102" pitchFamily="34" charset="-126"/>
                <a:cs typeface="Akkurat LL" panose="020B0504020101010102" pitchFamily="34" charset="-126"/>
              </a:defRPr>
            </a:lvl2pPr>
            <a:lvl3pPr marL="361950" indent="-180975" algn="l" defTabSz="914400" rtl="0" eaLnBrk="1" latinLnBrk="0" hangingPunct="1">
              <a:lnSpc>
                <a:spcPct val="100000"/>
              </a:lnSpc>
              <a:spcBef>
                <a:spcPts val="0"/>
              </a:spcBef>
              <a:spcAft>
                <a:spcPts val="800"/>
              </a:spcAft>
              <a:buFont typeface="Arial" panose="020B0604020202020204" pitchFamily="34" charset="0"/>
              <a:buChar char="•"/>
              <a:defRPr sz="1000" b="0" kern="1200">
                <a:solidFill>
                  <a:schemeClr val="tx2"/>
                </a:solidFill>
                <a:latin typeface="+mn-lt"/>
                <a:ea typeface="+mn-ea"/>
                <a:cs typeface="+mn-cs"/>
              </a:defRPr>
            </a:lvl3pPr>
            <a:lvl4pPr marL="542925" indent="-180975" algn="l" defTabSz="914400" rtl="0" eaLnBrk="1" latinLnBrk="0" hangingPunct="1">
              <a:lnSpc>
                <a:spcPct val="100000"/>
              </a:lnSpc>
              <a:spcBef>
                <a:spcPts val="0"/>
              </a:spcBef>
              <a:spcAft>
                <a:spcPts val="800"/>
              </a:spcAft>
              <a:buFont typeface="Arial" panose="020B0604020202020204" pitchFamily="34" charset="0"/>
              <a:buChar char="•"/>
              <a:tabLst>
                <a:tab pos="0" algn="l"/>
              </a:tabLst>
              <a:defRPr sz="900" b="0" kern="1200">
                <a:solidFill>
                  <a:schemeClr val="tx2"/>
                </a:solidFill>
                <a:latin typeface="+mn-lt"/>
                <a:ea typeface="+mn-ea"/>
                <a:cs typeface="+mn-cs"/>
              </a:defRPr>
            </a:lvl4pPr>
            <a:lvl5pPr marL="714375" indent="-171450" algn="l" defTabSz="914400" rtl="0" eaLnBrk="1" latinLnBrk="0" hangingPunct="1">
              <a:lnSpc>
                <a:spcPct val="100000"/>
              </a:lnSpc>
              <a:spcBef>
                <a:spcPts val="0"/>
              </a:spcBef>
              <a:spcAft>
                <a:spcPts val="800"/>
              </a:spcAft>
              <a:buFont typeface="Arial" panose="020B0604020202020204" pitchFamily="34" charset="0"/>
              <a:buChar char="•"/>
              <a:defRPr sz="900" b="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800"/>
              </a:spcAft>
              <a:buClrTx/>
              <a:buSzTx/>
              <a:buFont typeface="Arial" panose="020B0604020202020204" pitchFamily="34" charset="0"/>
              <a:buNone/>
              <a:tabLst/>
              <a:defRPr/>
            </a:pPr>
            <a:r>
              <a:rPr kumimoji="0" lang="en-US" sz="1100" b="1" i="0" u="none" strike="noStrike" kern="1200" cap="none" spc="0" normalizeH="0" baseline="0" noProof="0">
                <a:ln>
                  <a:noFill/>
                </a:ln>
                <a:solidFill>
                  <a:prstClr val="white"/>
                </a:solidFill>
                <a:effectLst/>
                <a:uLnTx/>
                <a:uFillTx/>
                <a:latin typeface="Akkurat TT" panose="020B0504020101020102" pitchFamily="34" charset="77"/>
                <a:ea typeface="+mn-ea"/>
                <a:cs typeface="Akkurat TT" panose="020B0504020101020102" pitchFamily="34" charset="77"/>
              </a:rPr>
              <a:t>Lorem ipsum</a:t>
            </a:r>
          </a:p>
        </p:txBody>
      </p:sp>
      <p:sp>
        <p:nvSpPr>
          <p:cNvPr id="25" name="Content Placeholder 5">
            <a:extLst>
              <a:ext uri="{FF2B5EF4-FFF2-40B4-BE49-F238E27FC236}">
                <a16:creationId xmlns:a16="http://schemas.microsoft.com/office/drawing/2014/main" id="{CE67BA8B-7FF8-75D7-2123-08687047E33C}"/>
              </a:ext>
            </a:extLst>
          </p:cNvPr>
          <p:cNvSpPr txBox="1">
            <a:spLocks/>
          </p:cNvSpPr>
          <p:nvPr/>
        </p:nvSpPr>
        <p:spPr>
          <a:xfrm>
            <a:off x="1613329" y="4581608"/>
            <a:ext cx="1029326" cy="210320"/>
          </a:xfrm>
          <a:prstGeom prst="rect">
            <a:avLst/>
          </a:prstGeom>
        </p:spPr>
        <p:txBody>
          <a:bodyPr vert="horz" lIns="0" tIns="0" rIns="0" bIns="0" rtlCol="0" anchor="t">
            <a:noAutofit/>
          </a:bodyPr>
          <a:lstStyle>
            <a:lvl1pPr marL="0" indent="0" algn="l" defTabSz="914400" rtl="0" eaLnBrk="1" latinLnBrk="0" hangingPunct="1">
              <a:lnSpc>
                <a:spcPct val="100000"/>
              </a:lnSpc>
              <a:spcBef>
                <a:spcPts val="0"/>
              </a:spcBef>
              <a:spcAft>
                <a:spcPts val="800"/>
              </a:spcAft>
              <a:buFont typeface="Arial" panose="020B0604020202020204" pitchFamily="34" charset="0"/>
              <a:buNone/>
              <a:defRPr sz="1050" b="0" kern="1200">
                <a:solidFill>
                  <a:schemeClr val="tx2"/>
                </a:solidFill>
                <a:latin typeface="+mn-lt"/>
                <a:ea typeface="+mn-ea"/>
                <a:cs typeface="+mn-cs"/>
              </a:defRPr>
            </a:lvl1pPr>
            <a:lvl2pPr marL="180975" indent="-180975" algn="l" defTabSz="914400" rtl="0" eaLnBrk="1" latinLnBrk="0" hangingPunct="1">
              <a:lnSpc>
                <a:spcPct val="100000"/>
              </a:lnSpc>
              <a:spcBef>
                <a:spcPts val="0"/>
              </a:spcBef>
              <a:spcAft>
                <a:spcPts val="800"/>
              </a:spcAft>
              <a:buFont typeface="Arial" panose="020B0604020202020204" pitchFamily="34" charset="0"/>
              <a:buChar char="•"/>
              <a:defRPr sz="1050" b="0" kern="1200">
                <a:solidFill>
                  <a:schemeClr val="tx2"/>
                </a:solidFill>
                <a:latin typeface="+mn-lt"/>
                <a:ea typeface="Akkurat LL" panose="020B0504020101010102" pitchFamily="34" charset="-126"/>
                <a:cs typeface="Akkurat LL" panose="020B0504020101010102" pitchFamily="34" charset="-126"/>
              </a:defRPr>
            </a:lvl2pPr>
            <a:lvl3pPr marL="361950" indent="-180975" algn="l" defTabSz="914400" rtl="0" eaLnBrk="1" latinLnBrk="0" hangingPunct="1">
              <a:lnSpc>
                <a:spcPct val="100000"/>
              </a:lnSpc>
              <a:spcBef>
                <a:spcPts val="0"/>
              </a:spcBef>
              <a:spcAft>
                <a:spcPts val="800"/>
              </a:spcAft>
              <a:buFont typeface="Arial" panose="020B0604020202020204" pitchFamily="34" charset="0"/>
              <a:buChar char="•"/>
              <a:defRPr sz="1000" b="0" kern="1200">
                <a:solidFill>
                  <a:schemeClr val="tx2"/>
                </a:solidFill>
                <a:latin typeface="+mn-lt"/>
                <a:ea typeface="+mn-ea"/>
                <a:cs typeface="+mn-cs"/>
              </a:defRPr>
            </a:lvl3pPr>
            <a:lvl4pPr marL="542925" indent="-180975" algn="l" defTabSz="914400" rtl="0" eaLnBrk="1" latinLnBrk="0" hangingPunct="1">
              <a:lnSpc>
                <a:spcPct val="100000"/>
              </a:lnSpc>
              <a:spcBef>
                <a:spcPts val="0"/>
              </a:spcBef>
              <a:spcAft>
                <a:spcPts val="800"/>
              </a:spcAft>
              <a:buFont typeface="Arial" panose="020B0604020202020204" pitchFamily="34" charset="0"/>
              <a:buChar char="•"/>
              <a:tabLst>
                <a:tab pos="0" algn="l"/>
              </a:tabLst>
              <a:defRPr sz="900" b="0" kern="1200">
                <a:solidFill>
                  <a:schemeClr val="tx2"/>
                </a:solidFill>
                <a:latin typeface="+mn-lt"/>
                <a:ea typeface="+mn-ea"/>
                <a:cs typeface="+mn-cs"/>
              </a:defRPr>
            </a:lvl4pPr>
            <a:lvl5pPr marL="714375" indent="-171450" algn="l" defTabSz="914400" rtl="0" eaLnBrk="1" latinLnBrk="0" hangingPunct="1">
              <a:lnSpc>
                <a:spcPct val="100000"/>
              </a:lnSpc>
              <a:spcBef>
                <a:spcPts val="0"/>
              </a:spcBef>
              <a:spcAft>
                <a:spcPts val="800"/>
              </a:spcAft>
              <a:buFont typeface="Arial" panose="020B0604020202020204" pitchFamily="34" charset="0"/>
              <a:buChar char="•"/>
              <a:defRPr sz="900" b="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800"/>
              </a:spcAft>
              <a:buClrTx/>
              <a:buSzTx/>
              <a:buFont typeface="Arial" panose="020B0604020202020204" pitchFamily="34" charset="0"/>
              <a:buNone/>
              <a:tabLst/>
              <a:defRPr/>
            </a:pPr>
            <a:r>
              <a:rPr kumimoji="0" lang="en-US" sz="1100" b="0" i="0" u="none" strike="noStrike" kern="1200" cap="none" spc="0" normalizeH="0" baseline="0" noProof="0">
                <a:ln>
                  <a:noFill/>
                </a:ln>
                <a:solidFill>
                  <a:prstClr val="white"/>
                </a:solidFill>
                <a:effectLst/>
                <a:uLnTx/>
                <a:uFillTx/>
                <a:latin typeface="Akkurat LL Light"/>
                <a:ea typeface="+mn-ea"/>
                <a:cs typeface="+mn-cs"/>
              </a:rPr>
              <a:t>Lorem ipsum dolor sit amet</a:t>
            </a:r>
          </a:p>
        </p:txBody>
      </p:sp>
      <p:graphicFrame>
        <p:nvGraphicFramePr>
          <p:cNvPr id="3" name="Diagram 2">
            <a:extLst>
              <a:ext uri="{FF2B5EF4-FFF2-40B4-BE49-F238E27FC236}">
                <a16:creationId xmlns:a16="http://schemas.microsoft.com/office/drawing/2014/main" id="{20E6D04C-185A-54C2-C33D-E3835DEB8D54}"/>
              </a:ext>
            </a:extLst>
          </p:cNvPr>
          <p:cNvGraphicFramePr/>
          <p:nvPr>
            <p:extLst>
              <p:ext uri="{D42A27DB-BD31-4B8C-83A1-F6EECF244321}">
                <p14:modId xmlns:p14="http://schemas.microsoft.com/office/powerpoint/2010/main" val="3928008075"/>
              </p:ext>
            </p:extLst>
          </p:nvPr>
        </p:nvGraphicFramePr>
        <p:xfrm>
          <a:off x="1613329" y="2015067"/>
          <a:ext cx="9234571" cy="39285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158469479"/>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549CC7-4121-DABB-3818-732DBA62B62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F4AA558-D573-32D4-0C26-4B0FAAD61D26}"/>
              </a:ext>
            </a:extLst>
          </p:cNvPr>
          <p:cNvSpPr>
            <a:spLocks noGrp="1"/>
          </p:cNvSpPr>
          <p:nvPr>
            <p:ph type="title"/>
          </p:nvPr>
        </p:nvSpPr>
        <p:spPr>
          <a:xfrm>
            <a:off x="646113" y="360000"/>
            <a:ext cx="10806657" cy="706347"/>
          </a:xfrm>
        </p:spPr>
        <p:txBody>
          <a:bodyPr/>
          <a:lstStyle/>
          <a:p>
            <a:r>
              <a:rPr lang="en-GB">
                <a:latin typeface="Impact"/>
              </a:rPr>
              <a:t>Engagement process</a:t>
            </a:r>
            <a:endParaRPr lang="en-US"/>
          </a:p>
        </p:txBody>
      </p:sp>
      <p:sp>
        <p:nvSpPr>
          <p:cNvPr id="24" name="Content Placeholder 5">
            <a:extLst>
              <a:ext uri="{FF2B5EF4-FFF2-40B4-BE49-F238E27FC236}">
                <a16:creationId xmlns:a16="http://schemas.microsoft.com/office/drawing/2014/main" id="{A26981E3-4ED5-9741-17EB-CC022C4698B5}"/>
              </a:ext>
            </a:extLst>
          </p:cNvPr>
          <p:cNvSpPr txBox="1">
            <a:spLocks/>
          </p:cNvSpPr>
          <p:nvPr/>
        </p:nvSpPr>
        <p:spPr>
          <a:xfrm>
            <a:off x="1480658" y="4379168"/>
            <a:ext cx="1256564" cy="210320"/>
          </a:xfrm>
          <a:prstGeom prst="rect">
            <a:avLst/>
          </a:prstGeom>
        </p:spPr>
        <p:txBody>
          <a:bodyPr vert="horz" lIns="0" tIns="0" rIns="0" bIns="0" rtlCol="0" anchor="t">
            <a:noAutofit/>
          </a:bodyPr>
          <a:lstStyle>
            <a:lvl1pPr marL="0" indent="0" algn="l" defTabSz="914400" rtl="0" eaLnBrk="1" latinLnBrk="0" hangingPunct="1">
              <a:lnSpc>
                <a:spcPct val="100000"/>
              </a:lnSpc>
              <a:spcBef>
                <a:spcPts val="0"/>
              </a:spcBef>
              <a:spcAft>
                <a:spcPts val="800"/>
              </a:spcAft>
              <a:buFont typeface="Arial" panose="020B0604020202020204" pitchFamily="34" charset="0"/>
              <a:buNone/>
              <a:defRPr sz="1050" b="0" kern="1200">
                <a:solidFill>
                  <a:schemeClr val="tx2"/>
                </a:solidFill>
                <a:latin typeface="+mn-lt"/>
                <a:ea typeface="+mn-ea"/>
                <a:cs typeface="+mn-cs"/>
              </a:defRPr>
            </a:lvl1pPr>
            <a:lvl2pPr marL="180975" indent="-180975" algn="l" defTabSz="914400" rtl="0" eaLnBrk="1" latinLnBrk="0" hangingPunct="1">
              <a:lnSpc>
                <a:spcPct val="100000"/>
              </a:lnSpc>
              <a:spcBef>
                <a:spcPts val="0"/>
              </a:spcBef>
              <a:spcAft>
                <a:spcPts val="800"/>
              </a:spcAft>
              <a:buFont typeface="Arial" panose="020B0604020202020204" pitchFamily="34" charset="0"/>
              <a:buChar char="•"/>
              <a:defRPr sz="1050" b="0" kern="1200">
                <a:solidFill>
                  <a:schemeClr val="tx2"/>
                </a:solidFill>
                <a:latin typeface="+mn-lt"/>
                <a:ea typeface="Akkurat LL" panose="020B0504020101010102" pitchFamily="34" charset="-126"/>
                <a:cs typeface="Akkurat LL" panose="020B0504020101010102" pitchFamily="34" charset="-126"/>
              </a:defRPr>
            </a:lvl2pPr>
            <a:lvl3pPr marL="361950" indent="-180975" algn="l" defTabSz="914400" rtl="0" eaLnBrk="1" latinLnBrk="0" hangingPunct="1">
              <a:lnSpc>
                <a:spcPct val="100000"/>
              </a:lnSpc>
              <a:spcBef>
                <a:spcPts val="0"/>
              </a:spcBef>
              <a:spcAft>
                <a:spcPts val="800"/>
              </a:spcAft>
              <a:buFont typeface="Arial" panose="020B0604020202020204" pitchFamily="34" charset="0"/>
              <a:buChar char="•"/>
              <a:defRPr sz="1000" b="0" kern="1200">
                <a:solidFill>
                  <a:schemeClr val="tx2"/>
                </a:solidFill>
                <a:latin typeface="+mn-lt"/>
                <a:ea typeface="+mn-ea"/>
                <a:cs typeface="+mn-cs"/>
              </a:defRPr>
            </a:lvl3pPr>
            <a:lvl4pPr marL="542925" indent="-180975" algn="l" defTabSz="914400" rtl="0" eaLnBrk="1" latinLnBrk="0" hangingPunct="1">
              <a:lnSpc>
                <a:spcPct val="100000"/>
              </a:lnSpc>
              <a:spcBef>
                <a:spcPts val="0"/>
              </a:spcBef>
              <a:spcAft>
                <a:spcPts val="800"/>
              </a:spcAft>
              <a:buFont typeface="Arial" panose="020B0604020202020204" pitchFamily="34" charset="0"/>
              <a:buChar char="•"/>
              <a:tabLst>
                <a:tab pos="0" algn="l"/>
              </a:tabLst>
              <a:defRPr sz="900" b="0" kern="1200">
                <a:solidFill>
                  <a:schemeClr val="tx2"/>
                </a:solidFill>
                <a:latin typeface="+mn-lt"/>
                <a:ea typeface="+mn-ea"/>
                <a:cs typeface="+mn-cs"/>
              </a:defRPr>
            </a:lvl4pPr>
            <a:lvl5pPr marL="714375" indent="-171450" algn="l" defTabSz="914400" rtl="0" eaLnBrk="1" latinLnBrk="0" hangingPunct="1">
              <a:lnSpc>
                <a:spcPct val="100000"/>
              </a:lnSpc>
              <a:spcBef>
                <a:spcPts val="0"/>
              </a:spcBef>
              <a:spcAft>
                <a:spcPts val="800"/>
              </a:spcAft>
              <a:buFont typeface="Arial" panose="020B0604020202020204" pitchFamily="34" charset="0"/>
              <a:buChar char="•"/>
              <a:defRPr sz="900" b="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800"/>
              </a:spcAft>
              <a:buClrTx/>
              <a:buSzTx/>
              <a:buFont typeface="Arial" panose="020B0604020202020204" pitchFamily="34" charset="0"/>
              <a:buNone/>
              <a:tabLst/>
              <a:defRPr/>
            </a:pPr>
            <a:r>
              <a:rPr kumimoji="0" lang="en-US" sz="1100" b="1" i="0" u="none" strike="noStrike" kern="1200" cap="none" spc="0" normalizeH="0" baseline="0" noProof="0">
                <a:ln>
                  <a:noFill/>
                </a:ln>
                <a:solidFill>
                  <a:prstClr val="white"/>
                </a:solidFill>
                <a:effectLst/>
                <a:uLnTx/>
                <a:uFillTx/>
                <a:latin typeface="Akkurat TT" panose="020B0504020101020102" pitchFamily="34" charset="77"/>
                <a:ea typeface="+mn-ea"/>
                <a:cs typeface="Akkurat TT" panose="020B0504020101020102" pitchFamily="34" charset="77"/>
              </a:rPr>
              <a:t>Lorem ipsum</a:t>
            </a:r>
          </a:p>
        </p:txBody>
      </p:sp>
      <p:sp>
        <p:nvSpPr>
          <p:cNvPr id="25" name="Content Placeholder 5">
            <a:extLst>
              <a:ext uri="{FF2B5EF4-FFF2-40B4-BE49-F238E27FC236}">
                <a16:creationId xmlns:a16="http://schemas.microsoft.com/office/drawing/2014/main" id="{0E8ECF1D-7348-CEFD-D05E-68B32022E0F5}"/>
              </a:ext>
            </a:extLst>
          </p:cNvPr>
          <p:cNvSpPr txBox="1">
            <a:spLocks/>
          </p:cNvSpPr>
          <p:nvPr/>
        </p:nvSpPr>
        <p:spPr>
          <a:xfrm>
            <a:off x="1613329" y="4581608"/>
            <a:ext cx="1029326" cy="210320"/>
          </a:xfrm>
          <a:prstGeom prst="rect">
            <a:avLst/>
          </a:prstGeom>
        </p:spPr>
        <p:txBody>
          <a:bodyPr vert="horz" lIns="0" tIns="0" rIns="0" bIns="0" rtlCol="0" anchor="t">
            <a:noAutofit/>
          </a:bodyPr>
          <a:lstStyle>
            <a:lvl1pPr marL="0" indent="0" algn="l" defTabSz="914400" rtl="0" eaLnBrk="1" latinLnBrk="0" hangingPunct="1">
              <a:lnSpc>
                <a:spcPct val="100000"/>
              </a:lnSpc>
              <a:spcBef>
                <a:spcPts val="0"/>
              </a:spcBef>
              <a:spcAft>
                <a:spcPts val="800"/>
              </a:spcAft>
              <a:buFont typeface="Arial" panose="020B0604020202020204" pitchFamily="34" charset="0"/>
              <a:buNone/>
              <a:defRPr sz="1050" b="0" kern="1200">
                <a:solidFill>
                  <a:schemeClr val="tx2"/>
                </a:solidFill>
                <a:latin typeface="+mn-lt"/>
                <a:ea typeface="+mn-ea"/>
                <a:cs typeface="+mn-cs"/>
              </a:defRPr>
            </a:lvl1pPr>
            <a:lvl2pPr marL="180975" indent="-180975" algn="l" defTabSz="914400" rtl="0" eaLnBrk="1" latinLnBrk="0" hangingPunct="1">
              <a:lnSpc>
                <a:spcPct val="100000"/>
              </a:lnSpc>
              <a:spcBef>
                <a:spcPts val="0"/>
              </a:spcBef>
              <a:spcAft>
                <a:spcPts val="800"/>
              </a:spcAft>
              <a:buFont typeface="Arial" panose="020B0604020202020204" pitchFamily="34" charset="0"/>
              <a:buChar char="•"/>
              <a:defRPr sz="1050" b="0" kern="1200">
                <a:solidFill>
                  <a:schemeClr val="tx2"/>
                </a:solidFill>
                <a:latin typeface="+mn-lt"/>
                <a:ea typeface="Akkurat LL" panose="020B0504020101010102" pitchFamily="34" charset="-126"/>
                <a:cs typeface="Akkurat LL" panose="020B0504020101010102" pitchFamily="34" charset="-126"/>
              </a:defRPr>
            </a:lvl2pPr>
            <a:lvl3pPr marL="361950" indent="-180975" algn="l" defTabSz="914400" rtl="0" eaLnBrk="1" latinLnBrk="0" hangingPunct="1">
              <a:lnSpc>
                <a:spcPct val="100000"/>
              </a:lnSpc>
              <a:spcBef>
                <a:spcPts val="0"/>
              </a:spcBef>
              <a:spcAft>
                <a:spcPts val="800"/>
              </a:spcAft>
              <a:buFont typeface="Arial" panose="020B0604020202020204" pitchFamily="34" charset="0"/>
              <a:buChar char="•"/>
              <a:defRPr sz="1000" b="0" kern="1200">
                <a:solidFill>
                  <a:schemeClr val="tx2"/>
                </a:solidFill>
                <a:latin typeface="+mn-lt"/>
                <a:ea typeface="+mn-ea"/>
                <a:cs typeface="+mn-cs"/>
              </a:defRPr>
            </a:lvl3pPr>
            <a:lvl4pPr marL="542925" indent="-180975" algn="l" defTabSz="914400" rtl="0" eaLnBrk="1" latinLnBrk="0" hangingPunct="1">
              <a:lnSpc>
                <a:spcPct val="100000"/>
              </a:lnSpc>
              <a:spcBef>
                <a:spcPts val="0"/>
              </a:spcBef>
              <a:spcAft>
                <a:spcPts val="800"/>
              </a:spcAft>
              <a:buFont typeface="Arial" panose="020B0604020202020204" pitchFamily="34" charset="0"/>
              <a:buChar char="•"/>
              <a:tabLst>
                <a:tab pos="0" algn="l"/>
              </a:tabLst>
              <a:defRPr sz="900" b="0" kern="1200">
                <a:solidFill>
                  <a:schemeClr val="tx2"/>
                </a:solidFill>
                <a:latin typeface="+mn-lt"/>
                <a:ea typeface="+mn-ea"/>
                <a:cs typeface="+mn-cs"/>
              </a:defRPr>
            </a:lvl4pPr>
            <a:lvl5pPr marL="714375" indent="-171450" algn="l" defTabSz="914400" rtl="0" eaLnBrk="1" latinLnBrk="0" hangingPunct="1">
              <a:lnSpc>
                <a:spcPct val="100000"/>
              </a:lnSpc>
              <a:spcBef>
                <a:spcPts val="0"/>
              </a:spcBef>
              <a:spcAft>
                <a:spcPts val="800"/>
              </a:spcAft>
              <a:buFont typeface="Arial" panose="020B0604020202020204" pitchFamily="34" charset="0"/>
              <a:buChar char="•"/>
              <a:defRPr sz="900" b="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800"/>
              </a:spcAft>
              <a:buClrTx/>
              <a:buSzTx/>
              <a:buFont typeface="Arial" panose="020B0604020202020204" pitchFamily="34" charset="0"/>
              <a:buNone/>
              <a:tabLst/>
              <a:defRPr/>
            </a:pPr>
            <a:r>
              <a:rPr kumimoji="0" lang="en-US" sz="1100" b="0" i="0" u="none" strike="noStrike" kern="1200" cap="none" spc="0" normalizeH="0" baseline="0" noProof="0">
                <a:ln>
                  <a:noFill/>
                </a:ln>
                <a:solidFill>
                  <a:prstClr val="white"/>
                </a:solidFill>
                <a:effectLst/>
                <a:uLnTx/>
                <a:uFillTx/>
                <a:latin typeface="Akkurat LL Light"/>
                <a:ea typeface="+mn-ea"/>
                <a:cs typeface="+mn-cs"/>
              </a:rPr>
              <a:t>Lorem ipsum dolor sit amet</a:t>
            </a:r>
          </a:p>
        </p:txBody>
      </p:sp>
      <p:graphicFrame>
        <p:nvGraphicFramePr>
          <p:cNvPr id="5" name="Diagram 4">
            <a:extLst>
              <a:ext uri="{FF2B5EF4-FFF2-40B4-BE49-F238E27FC236}">
                <a16:creationId xmlns:a16="http://schemas.microsoft.com/office/drawing/2014/main" id="{A43A0739-4B04-7545-2672-C5461A2E92EC}"/>
              </a:ext>
            </a:extLst>
          </p:cNvPr>
          <p:cNvGraphicFramePr/>
          <p:nvPr/>
        </p:nvGraphicFramePr>
        <p:xfrm>
          <a:off x="0" y="1373113"/>
          <a:ext cx="12052453" cy="48993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94828979"/>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7DD9CE64-F7E9-BF63-75C8-70B714E4B26B}"/>
              </a:ext>
            </a:extLst>
          </p:cNvPr>
          <p:cNvGraphicFramePr>
            <a:graphicFrameLocks noGrp="1"/>
          </p:cNvGraphicFramePr>
          <p:nvPr/>
        </p:nvGraphicFramePr>
        <p:xfrm>
          <a:off x="0" y="60846"/>
          <a:ext cx="12192001" cy="6698940"/>
        </p:xfrm>
        <a:graphic>
          <a:graphicData uri="http://schemas.openxmlformats.org/drawingml/2006/table">
            <a:tbl>
              <a:tblPr firstRow="1" bandRow="1">
                <a:tableStyleId>{5C22544A-7EE6-4342-B048-85BDC9FD1C3A}</a:tableStyleId>
              </a:tblPr>
              <a:tblGrid>
                <a:gridCol w="2604304">
                  <a:extLst>
                    <a:ext uri="{9D8B030D-6E8A-4147-A177-3AD203B41FA5}">
                      <a16:colId xmlns:a16="http://schemas.microsoft.com/office/drawing/2014/main" val="3771504493"/>
                    </a:ext>
                  </a:extLst>
                </a:gridCol>
                <a:gridCol w="2152891">
                  <a:extLst>
                    <a:ext uri="{9D8B030D-6E8A-4147-A177-3AD203B41FA5}">
                      <a16:colId xmlns:a16="http://schemas.microsoft.com/office/drawing/2014/main" val="1998733613"/>
                    </a:ext>
                  </a:extLst>
                </a:gridCol>
                <a:gridCol w="1805651">
                  <a:extLst>
                    <a:ext uri="{9D8B030D-6E8A-4147-A177-3AD203B41FA5}">
                      <a16:colId xmlns:a16="http://schemas.microsoft.com/office/drawing/2014/main" val="1042861489"/>
                    </a:ext>
                  </a:extLst>
                </a:gridCol>
                <a:gridCol w="2245488">
                  <a:extLst>
                    <a:ext uri="{9D8B030D-6E8A-4147-A177-3AD203B41FA5}">
                      <a16:colId xmlns:a16="http://schemas.microsoft.com/office/drawing/2014/main" val="1019397518"/>
                    </a:ext>
                  </a:extLst>
                </a:gridCol>
                <a:gridCol w="1933570">
                  <a:extLst>
                    <a:ext uri="{9D8B030D-6E8A-4147-A177-3AD203B41FA5}">
                      <a16:colId xmlns:a16="http://schemas.microsoft.com/office/drawing/2014/main" val="807775164"/>
                    </a:ext>
                  </a:extLst>
                </a:gridCol>
                <a:gridCol w="1450097">
                  <a:extLst>
                    <a:ext uri="{9D8B030D-6E8A-4147-A177-3AD203B41FA5}">
                      <a16:colId xmlns:a16="http://schemas.microsoft.com/office/drawing/2014/main" val="930867876"/>
                    </a:ext>
                  </a:extLst>
                </a:gridCol>
              </a:tblGrid>
              <a:tr h="288897">
                <a:tc gridSpan="6">
                  <a:txBody>
                    <a:bodyPr/>
                    <a:lstStyle/>
                    <a:p>
                      <a:r>
                        <a:rPr lang="en-GB" sz="1400">
                          <a:solidFill>
                            <a:schemeClr val="tx1"/>
                          </a:solidFill>
                          <a:latin typeface="Arial Nova" panose="020B0504020202020204" pitchFamily="34" charset="0"/>
                        </a:rPr>
                        <a:t>Innovation area: Transport </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10000"/>
                        <a:lumOff val="90000"/>
                      </a:schemeClr>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671461673"/>
                  </a:ext>
                </a:extLst>
              </a:tr>
              <a:tr h="288897">
                <a:tc>
                  <a:txBody>
                    <a:bodyPr/>
                    <a:lstStyle/>
                    <a:p>
                      <a:r>
                        <a:rPr lang="en-GB" sz="1400" b="1">
                          <a:latin typeface="Arial Nova" panose="020B0504020202020204" pitchFamily="34" charset="0"/>
                        </a:rPr>
                        <a:t>System priorities</a:t>
                      </a:r>
                      <a:endParaRPr lang="en-GB" sz="1400">
                        <a:latin typeface="Arial Nova" panose="020B050402020202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gridSpan="5">
                  <a:txBody>
                    <a:bodyPr/>
                    <a:lstStyle/>
                    <a:p>
                      <a:r>
                        <a:rPr lang="en-GB" sz="1400" b="1">
                          <a:latin typeface="Arial Nova" panose="020B0504020202020204" pitchFamily="34" charset="0"/>
                        </a:rPr>
                        <a:t>Existing areas of activity </a:t>
                      </a:r>
                      <a:r>
                        <a:rPr lang="en-GB" sz="1400" b="0">
                          <a:latin typeface="Arial Nova" panose="020B0504020202020204" pitchFamily="34" charset="0"/>
                        </a:rPr>
                        <a:t>(what and with who – e.g. is it driving </a:t>
                      </a:r>
                      <a:r>
                        <a:rPr lang="en-GB" sz="1400"/>
                        <a:t>SME growth or engaging businesses)</a:t>
                      </a:r>
                      <a:endParaRPr lang="en-GB" sz="1400" b="0">
                        <a:latin typeface="Arial Nova" panose="020B050402020202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hMerge="1">
                  <a:txBody>
                    <a:bodyPr/>
                    <a:lstStyle/>
                    <a:p>
                      <a:endParaRPr lang="en-GB"/>
                    </a:p>
                  </a:txBody>
                  <a:tcPr/>
                </a:tc>
                <a:tc hMerge="1">
                  <a:txBody>
                    <a:bodyPr/>
                    <a:lstStyle/>
                    <a:p>
                      <a:endParaRPr lang="en-GB"/>
                    </a:p>
                  </a:txBody>
                  <a:tcPr/>
                </a:tc>
                <a:tc hMerge="1">
                  <a:txBody>
                    <a:bodyPr/>
                    <a:lstStyle/>
                    <a:p>
                      <a:endParaRPr lang="en-GB" b="0"/>
                    </a:p>
                  </a:txBody>
                  <a:tcPr/>
                </a:tc>
                <a:tc hMerge="1">
                  <a:txBody>
                    <a:bodyPr/>
                    <a:lstStyle/>
                    <a:p>
                      <a:endParaRPr lang="en-GB"/>
                    </a:p>
                  </a:txBody>
                  <a:tcPr/>
                </a:tc>
                <a:extLst>
                  <a:ext uri="{0D108BD9-81ED-4DB2-BD59-A6C34878D82A}">
                    <a16:rowId xmlns:a16="http://schemas.microsoft.com/office/drawing/2014/main" val="3979323757"/>
                  </a:ext>
                </a:extLst>
              </a:tr>
              <a:tr h="476681">
                <a:tc rowSpan="3">
                  <a:txBody>
                    <a:bodyPr/>
                    <a:lstStyle/>
                    <a:p>
                      <a:pPr marL="285750" indent="-285750">
                        <a:buFont typeface="Arial" panose="020B0604020202020204" pitchFamily="34" charset="0"/>
                        <a:buChar char="•"/>
                      </a:pPr>
                      <a:r>
                        <a:rPr lang="en-GB" sz="1000">
                          <a:latin typeface="+mn-lt"/>
                        </a:rPr>
                        <a:t>Accountability around aims, objectives and responsibilities.</a:t>
                      </a:r>
                    </a:p>
                    <a:p>
                      <a:pPr marL="285750" indent="-285750">
                        <a:buFont typeface="Arial" panose="020B0604020202020204" pitchFamily="34" charset="0"/>
                        <a:buChar char="•"/>
                      </a:pPr>
                      <a:r>
                        <a:rPr lang="en-GB" sz="1000">
                          <a:latin typeface="+mn-lt"/>
                        </a:rPr>
                        <a:t>Co-ordination and collaboration across the sector and bringing organisations together.</a:t>
                      </a:r>
                    </a:p>
                    <a:p>
                      <a:pPr marL="285750" indent="-285750">
                        <a:buFont typeface="Arial" panose="020B0604020202020204" pitchFamily="34" charset="0"/>
                        <a:buChar char="•"/>
                      </a:pPr>
                      <a:r>
                        <a:rPr lang="en-GB" sz="1000">
                          <a:solidFill>
                            <a:schemeClr val="tx1"/>
                          </a:solidFill>
                          <a:latin typeface="+mn-lt"/>
                        </a:rPr>
                        <a:t>Focus on longer term Growth (2050) to enable flex and resilience to change in government priorities.  </a:t>
                      </a:r>
                    </a:p>
                    <a:p>
                      <a:pPr marL="285750" indent="-285750">
                        <a:buFont typeface="Arial" panose="020B0604020202020204" pitchFamily="34" charset="0"/>
                        <a:buChar char="•"/>
                      </a:pPr>
                      <a:r>
                        <a:rPr lang="en-GB" sz="1000">
                          <a:solidFill>
                            <a:schemeClr val="tx1"/>
                          </a:solidFill>
                          <a:latin typeface="+mn-lt"/>
                        </a:rPr>
                        <a:t>Route optimisation (with particular focus around new developments and  towns)</a:t>
                      </a:r>
                    </a:p>
                    <a:p>
                      <a:pPr marL="285750" indent="-285750">
                        <a:buFont typeface="Arial" panose="020B0604020202020204" pitchFamily="34" charset="0"/>
                        <a:buChar char="•"/>
                      </a:pPr>
                      <a:r>
                        <a:rPr lang="en-GB" sz="1000">
                          <a:solidFill>
                            <a:schemeClr val="tx1"/>
                          </a:solidFill>
                          <a:latin typeface="+mn-lt"/>
                        </a:rPr>
                        <a:t>Transport operation efficiency (HS2 bridges for instance, knock on impacts)</a:t>
                      </a:r>
                    </a:p>
                    <a:p>
                      <a:pPr marL="285750" indent="-285750">
                        <a:buFont typeface="Arial" panose="020B0604020202020204" pitchFamily="34" charset="0"/>
                        <a:buChar char="•"/>
                      </a:pPr>
                      <a:r>
                        <a:rPr lang="en-GB" sz="1000">
                          <a:solidFill>
                            <a:schemeClr val="tx1"/>
                          </a:solidFill>
                          <a:latin typeface="+mn-lt"/>
                        </a:rPr>
                        <a:t>Innovation finance providing an appropriate framework that supports navigating the ‘valley of death’ and onwards commercialisation</a:t>
                      </a:r>
                    </a:p>
                    <a:p>
                      <a:pPr marL="285750" indent="-285750">
                        <a:buFont typeface="Arial" panose="020B0604020202020204" pitchFamily="34" charset="0"/>
                        <a:buChar char="•"/>
                      </a:pPr>
                      <a:r>
                        <a:rPr lang="en-GB" sz="1000">
                          <a:solidFill>
                            <a:schemeClr val="tx1"/>
                          </a:solidFill>
                          <a:latin typeface="+mn-lt"/>
                        </a:rPr>
                        <a:t>Data Security and Resilience (cyber, climate and physical)</a:t>
                      </a:r>
                    </a:p>
                    <a:p>
                      <a:pPr marL="0" indent="0">
                        <a:buFont typeface="Arial" panose="020B0604020202020204" pitchFamily="34" charset="0"/>
                        <a:buNone/>
                      </a:pPr>
                      <a:endParaRPr lang="en-GB" sz="1000">
                        <a:latin typeface="+mn-lt"/>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n-GB" sz="900" b="0">
                          <a:latin typeface="+mn-lt"/>
                        </a:rPr>
                        <a:t>1. Distinct areas of focus</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900" b="0">
                          <a:latin typeface="+mn-lt"/>
                        </a:rPr>
                        <a:t>2. Complementary areas</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900" b="0">
                          <a:latin typeface="+mn-lt"/>
                        </a:rPr>
                        <a:t>3. Areas of overlap </a:t>
                      </a:r>
                    </a:p>
                    <a:p>
                      <a:pPr marL="0" marR="0" lvl="0" indent="0" algn="ctr" defTabSz="914400" rtl="0" eaLnBrk="1" fontAlgn="auto" latinLnBrk="0" hangingPunct="1">
                        <a:lnSpc>
                          <a:spcPct val="100000"/>
                        </a:lnSpc>
                        <a:spcBef>
                          <a:spcPts val="0"/>
                        </a:spcBef>
                        <a:spcAft>
                          <a:spcPts val="0"/>
                        </a:spcAft>
                        <a:buClrTx/>
                        <a:buSzTx/>
                        <a:buFontTx/>
                        <a:buNone/>
                        <a:tabLst/>
                        <a:defRPr/>
                      </a:pPr>
                      <a:r>
                        <a:rPr lang="en-GB" sz="900" b="0">
                          <a:solidFill>
                            <a:schemeClr val="tx1"/>
                          </a:solidFill>
                          <a:latin typeface="+mn-lt"/>
                        </a:rPr>
                        <a:t>(assumed as overlap between organisations)</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algn="ctr"/>
                      <a:r>
                        <a:rPr lang="en-GB" sz="900" b="0">
                          <a:latin typeface="+mn-lt"/>
                        </a:rPr>
                        <a:t>4. High priority gaps </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900">
                          <a:solidFill>
                            <a:schemeClr val="tx1"/>
                          </a:solidFill>
                          <a:latin typeface="+mn-lt"/>
                          <a:ea typeface="Akkurat LL" panose="020B0504020101010102" pitchFamily="34" charset="-126"/>
                          <a:cs typeface="Akkurat LL" panose="020B0504020101010102" pitchFamily="34" charset="-126"/>
                        </a:rPr>
                        <a:t>5.  Where we are using core funding</a:t>
                      </a:r>
                    </a:p>
                    <a:p>
                      <a:pPr algn="ctr"/>
                      <a:endParaRPr lang="en-GB" sz="900" b="0">
                        <a:solidFill>
                          <a:schemeClr val="tx1"/>
                        </a:solidFill>
                        <a:latin typeface="+mn-lt"/>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extLst>
                  <a:ext uri="{0D108BD9-81ED-4DB2-BD59-A6C34878D82A}">
                    <a16:rowId xmlns:a16="http://schemas.microsoft.com/office/drawing/2014/main" val="2502868505"/>
                  </a:ext>
                </a:extLst>
              </a:tr>
              <a:tr h="2442388">
                <a:tc vMerge="1">
                  <a:txBody>
                    <a:bodyPr/>
                    <a:lstStyle/>
                    <a:p>
                      <a:endParaRPr lang="en-GB"/>
                    </a:p>
                  </a:txBody>
                  <a:tcPr>
                    <a:lnT w="6350" cap="flat" cmpd="sng" algn="ctr">
                      <a:solidFill>
                        <a:schemeClr val="tx1"/>
                      </a:solidFill>
                      <a:prstDash val="solid"/>
                      <a:round/>
                      <a:headEnd type="none" w="med" len="med"/>
                      <a:tailEnd type="none" w="med" len="med"/>
                    </a:lnT>
                  </a:tcPr>
                </a:tc>
                <a:tc>
                  <a:txBody>
                    <a:bodyPr/>
                    <a:lstStyle/>
                    <a:p>
                      <a:pPr marL="0" indent="0" algn="ctr">
                        <a:buFont typeface="Arial" panose="020B0604020202020204" pitchFamily="34" charset="0"/>
                        <a:buNone/>
                      </a:pPr>
                      <a:r>
                        <a:rPr lang="en-GB" sz="900">
                          <a:solidFill>
                            <a:schemeClr val="tx1"/>
                          </a:solidFill>
                          <a:latin typeface="+mn-lt"/>
                        </a:rPr>
                        <a:t>IUK</a:t>
                      </a:r>
                    </a:p>
                    <a:p>
                      <a:pPr marL="171450" indent="-171450" algn="l">
                        <a:buFont typeface="Arial" panose="020B0604020202020204" pitchFamily="34" charset="0"/>
                        <a:buChar char="•"/>
                      </a:pPr>
                      <a:r>
                        <a:rPr lang="en-GB" sz="900">
                          <a:solidFill>
                            <a:schemeClr val="tx1"/>
                          </a:solidFill>
                          <a:latin typeface="+mn-lt"/>
                        </a:rPr>
                        <a:t>IUK Examples of current managed programmes – currently IUK has limited core funding available</a:t>
                      </a:r>
                    </a:p>
                    <a:p>
                      <a:pPr marL="171450" indent="-171450" algn="l">
                        <a:buFont typeface="Arial" panose="020B0604020202020204" pitchFamily="34" charset="0"/>
                        <a:buChar char="•"/>
                      </a:pPr>
                      <a:endParaRPr lang="en-GB" sz="900">
                        <a:solidFill>
                          <a:schemeClr val="tx1"/>
                        </a:solidFill>
                        <a:latin typeface="+mn-lt"/>
                      </a:endParaRPr>
                    </a:p>
                    <a:p>
                      <a:pPr marL="171450" indent="-171450" algn="l">
                        <a:buFont typeface="Arial" panose="020B0604020202020204" pitchFamily="34" charset="0"/>
                        <a:buChar char="•"/>
                      </a:pPr>
                      <a:r>
                        <a:rPr lang="en-GB" sz="900">
                          <a:solidFill>
                            <a:schemeClr val="tx1"/>
                          </a:solidFill>
                          <a:latin typeface="+mn-lt"/>
                        </a:rPr>
                        <a:t> DBT managed programmes (Drive 35, ATI, CCAV, BIP) </a:t>
                      </a:r>
                    </a:p>
                    <a:p>
                      <a:pPr marL="171450" indent="-171450" algn="l">
                        <a:buFont typeface="Arial" panose="020B0604020202020204" pitchFamily="34" charset="0"/>
                        <a:buChar char="•"/>
                      </a:pPr>
                      <a:endParaRPr lang="en-GB" sz="900">
                        <a:solidFill>
                          <a:schemeClr val="tx1"/>
                        </a:solidFill>
                        <a:latin typeface="+mn-lt"/>
                      </a:endParaRPr>
                    </a:p>
                    <a:p>
                      <a:pPr marL="171450" indent="-171450" algn="l">
                        <a:buFont typeface="Arial" panose="020B0604020202020204" pitchFamily="34" charset="0"/>
                        <a:buChar char="•"/>
                      </a:pPr>
                      <a:r>
                        <a:rPr lang="en-GB" sz="900">
                          <a:solidFill>
                            <a:schemeClr val="tx1"/>
                          </a:solidFill>
                          <a:latin typeface="+mn-lt"/>
                        </a:rPr>
                        <a:t>Future Flight  - may have more of a defence focus in the future and consideration around dual use of drones. Additionally, a regional angle may be fortuitous for commercialisation opportunities </a:t>
                      </a:r>
                    </a:p>
                  </a:txBody>
                  <a:tcPr anchor="ctr">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rowSpan="4">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900">
                          <a:solidFill>
                            <a:schemeClr val="tx1"/>
                          </a:solidFill>
                          <a:latin typeface="+mn-lt"/>
                        </a:rPr>
                        <a:t>There was a strong alignment in complementary areas that they were occupied very similar areas of interest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GB" sz="900">
                        <a:solidFill>
                          <a:schemeClr val="tx1"/>
                        </a:solidFill>
                        <a:latin typeface="+mn-lt"/>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900">
                          <a:solidFill>
                            <a:schemeClr val="tx1"/>
                          </a:solidFill>
                          <a:latin typeface="+mn-lt"/>
                        </a:rPr>
                        <a:t>DfT managed programmes (Uk Shore, ZEHID, FOAK Rail, TRIG)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GB" sz="900">
                        <a:solidFill>
                          <a:schemeClr val="tx1"/>
                        </a:solidFill>
                        <a:latin typeface="+mn-lt"/>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900">
                          <a:solidFill>
                            <a:schemeClr val="tx1"/>
                          </a:solidFill>
                          <a:latin typeface="+mn-lt"/>
                        </a:rPr>
                        <a:t>Cross council alignment, joint competitions and collaborations – EPSRC, ESRC, NERC</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GB" sz="900">
                        <a:solidFill>
                          <a:schemeClr val="tx1"/>
                        </a:solidFill>
                        <a:latin typeface="+mn-lt"/>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900">
                          <a:solidFill>
                            <a:schemeClr val="tx1"/>
                          </a:solidFill>
                          <a:latin typeface="+mn-lt"/>
                        </a:rPr>
                        <a:t>Links across industry and academia</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GB" sz="900">
                        <a:solidFill>
                          <a:schemeClr val="tx1"/>
                        </a:solidFill>
                        <a:latin typeface="+mn-lt"/>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900">
                          <a:solidFill>
                            <a:schemeClr val="tx1"/>
                          </a:solidFill>
                          <a:latin typeface="+mn-lt"/>
                        </a:rPr>
                        <a:t>Accelerator programmes</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rowSpan="4">
                  <a:txBody>
                    <a:bodyPr/>
                    <a:lstStyle/>
                    <a:p>
                      <a:pPr marL="285750" indent="-285750">
                        <a:buFont typeface="Arial" panose="020B0604020202020204" pitchFamily="34" charset="0"/>
                        <a:buChar char="•"/>
                      </a:pPr>
                      <a:r>
                        <a:rPr lang="en-GB" sz="900">
                          <a:latin typeface="+mn-lt"/>
                        </a:rPr>
                        <a:t>Transport Accessibility should be instilled as a fundamental throughout. </a:t>
                      </a:r>
                    </a:p>
                    <a:p>
                      <a:pPr marL="285750" indent="-285750">
                        <a:buFont typeface="Arial" panose="020B0604020202020204" pitchFamily="34" charset="0"/>
                        <a:buChar char="•"/>
                      </a:pPr>
                      <a:endParaRPr lang="en-GB" sz="900">
                        <a:solidFill>
                          <a:schemeClr val="accent5">
                            <a:lumMod val="60000"/>
                            <a:lumOff val="40000"/>
                          </a:schemeClr>
                        </a:solidFill>
                        <a:latin typeface="+mn-lt"/>
                      </a:endParaRPr>
                    </a:p>
                    <a:p>
                      <a:pPr marL="285750" indent="-285750">
                        <a:buFont typeface="Arial" panose="020B0604020202020204" pitchFamily="34" charset="0"/>
                        <a:buChar char="•"/>
                      </a:pPr>
                      <a:r>
                        <a:rPr lang="en-GB" sz="900">
                          <a:latin typeface="+mn-lt"/>
                        </a:rPr>
                        <a:t>Competitions/ funding in areas of overlap. There needs to be a  pipeline of exploitation built, to enable momentum to support growth and commercialisation.</a:t>
                      </a:r>
                    </a:p>
                    <a:p>
                      <a:pPr marL="285750" indent="-285750">
                        <a:buFont typeface="Arial" panose="020B0604020202020204" pitchFamily="34" charset="0"/>
                        <a:buChar char="•"/>
                      </a:pPr>
                      <a:endParaRPr lang="en-GB" sz="900">
                        <a:latin typeface="+mn-lt"/>
                      </a:endParaRPr>
                    </a:p>
                    <a:p>
                      <a:pPr marL="285750" indent="-285750">
                        <a:buFont typeface="Arial" panose="020B0604020202020204" pitchFamily="34" charset="0"/>
                        <a:buChar char="•"/>
                      </a:pPr>
                      <a:r>
                        <a:rPr lang="en-GB" sz="900">
                          <a:latin typeface="+mn-lt"/>
                        </a:rPr>
                        <a:t>Active Travel/ Micromobility was identified as an area of continual opportunity for influence. </a:t>
                      </a:r>
                    </a:p>
                    <a:p>
                      <a:pPr marL="285750" indent="-285750">
                        <a:buFont typeface="Arial" panose="020B0604020202020204" pitchFamily="34" charset="0"/>
                        <a:buChar char="•"/>
                      </a:pPr>
                      <a:endParaRPr lang="en-GB" sz="900">
                        <a:solidFill>
                          <a:schemeClr val="accent5">
                            <a:lumMod val="60000"/>
                            <a:lumOff val="40000"/>
                          </a:schemeClr>
                        </a:solidFill>
                        <a:latin typeface="+mn-lt"/>
                      </a:endParaRPr>
                    </a:p>
                    <a:p>
                      <a:pPr marL="285750" indent="-285750">
                        <a:buFont typeface="Arial" panose="020B0604020202020204" pitchFamily="34" charset="0"/>
                        <a:buChar char="•"/>
                      </a:pPr>
                      <a:r>
                        <a:rPr lang="en-GB" sz="900">
                          <a:latin typeface="+mn-lt"/>
                        </a:rPr>
                        <a:t>Building Resilience – this is applicable for any area and is solution agnostic  (i.e. cyber, climate or physical).</a:t>
                      </a:r>
                    </a:p>
                    <a:p>
                      <a:pPr marL="285750" indent="-285750">
                        <a:buFont typeface="Arial" panose="020B0604020202020204" pitchFamily="34" charset="0"/>
                        <a:buChar char="•"/>
                      </a:pPr>
                      <a:endParaRPr lang="en-GB" sz="900">
                        <a:solidFill>
                          <a:schemeClr val="accent5">
                            <a:lumMod val="60000"/>
                            <a:lumOff val="40000"/>
                          </a:schemeClr>
                        </a:solidFill>
                        <a:latin typeface="+mn-lt"/>
                      </a:endParaRPr>
                    </a:p>
                    <a:p>
                      <a:pPr marL="285750" indent="-285750">
                        <a:buFont typeface="Arial" panose="020B0604020202020204" pitchFamily="34" charset="0"/>
                        <a:buChar char="•"/>
                      </a:pPr>
                      <a:r>
                        <a:rPr lang="en-GB" sz="900">
                          <a:solidFill>
                            <a:schemeClr val="tx1"/>
                          </a:solidFill>
                          <a:latin typeface="+mn-lt"/>
                        </a:rPr>
                        <a:t>CPC add value through their competitions to IUK overall objectives (core as well as managed activities)</a:t>
                      </a:r>
                    </a:p>
                    <a:p>
                      <a:pPr marL="285750" indent="-285750">
                        <a:buFont typeface="Arial" panose="020B0604020202020204" pitchFamily="34" charset="0"/>
                        <a:buChar char="•"/>
                      </a:pPr>
                      <a:endParaRPr lang="en-GB" sz="900">
                        <a:solidFill>
                          <a:schemeClr val="tx1"/>
                        </a:solidFill>
                        <a:latin typeface="+mn-lt"/>
                      </a:endParaRPr>
                    </a:p>
                    <a:p>
                      <a:pPr marL="285750" indent="-285750">
                        <a:buFont typeface="Arial" panose="020B0604020202020204" pitchFamily="34" charset="0"/>
                        <a:buChar char="•"/>
                      </a:pPr>
                      <a:r>
                        <a:rPr lang="en-GB" sz="900">
                          <a:solidFill>
                            <a:schemeClr val="tx1"/>
                          </a:solidFill>
                          <a:latin typeface="+mn-lt"/>
                        </a:rPr>
                        <a:t>Safety of vulnerable groups, with an opportunity to build on momentum around transport safety for women and girls.</a:t>
                      </a:r>
                    </a:p>
                    <a:p>
                      <a:pPr marL="285750" indent="-285750">
                        <a:buFont typeface="Arial" panose="020B0604020202020204" pitchFamily="34" charset="0"/>
                        <a:buChar char="•"/>
                      </a:pPr>
                      <a:endParaRPr lang="en-GB" sz="900">
                        <a:solidFill>
                          <a:schemeClr val="accent5">
                            <a:lumMod val="60000"/>
                            <a:lumOff val="40000"/>
                          </a:schemeClr>
                        </a:solidFill>
                        <a:latin typeface="+mn-lt"/>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rowSpan="4">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900">
                          <a:solidFill>
                            <a:schemeClr val="tx1"/>
                          </a:solidFill>
                          <a:latin typeface="+mn-lt"/>
                        </a:rPr>
                        <a:t>Inter-modal hubs/  Transport infrastructure / subsurface links to Credo?</a:t>
                      </a:r>
                    </a:p>
                    <a:p>
                      <a:pPr marL="285750" indent="-285750">
                        <a:buFont typeface="Arial" panose="020B0604020202020204" pitchFamily="34" charset="0"/>
                        <a:buChar char="•"/>
                      </a:pPr>
                      <a:endParaRPr lang="en-GB" sz="900">
                        <a:solidFill>
                          <a:schemeClr val="tx1"/>
                        </a:solidFill>
                        <a:latin typeface="+mn-lt"/>
                      </a:endParaRPr>
                    </a:p>
                    <a:p>
                      <a:pPr marL="285750" indent="-285750">
                        <a:buFont typeface="Arial" panose="020B0604020202020204" pitchFamily="34" charset="0"/>
                        <a:buChar char="•"/>
                      </a:pPr>
                      <a:r>
                        <a:rPr lang="en-GB" sz="900">
                          <a:solidFill>
                            <a:schemeClr val="tx1"/>
                          </a:solidFill>
                          <a:latin typeface="+mn-lt"/>
                        </a:rPr>
                        <a:t>Multi-modal travel and accountability (accountability often ends at the boundary of the transport mode)</a:t>
                      </a:r>
                    </a:p>
                    <a:p>
                      <a:pPr marL="285750" indent="-285750">
                        <a:buFont typeface="Arial" panose="020B0604020202020204" pitchFamily="34" charset="0"/>
                        <a:buChar char="•"/>
                      </a:pPr>
                      <a:endParaRPr lang="en-GB" sz="900">
                        <a:solidFill>
                          <a:schemeClr val="tx1"/>
                        </a:solidFill>
                        <a:latin typeface="+mn-lt"/>
                      </a:endParaRPr>
                    </a:p>
                    <a:p>
                      <a:pPr marL="285750" indent="-285750">
                        <a:buFont typeface="Arial" panose="020B0604020202020204" pitchFamily="34" charset="0"/>
                        <a:buChar char="•"/>
                      </a:pPr>
                      <a:r>
                        <a:rPr lang="en-GB" sz="900">
                          <a:solidFill>
                            <a:schemeClr val="tx1"/>
                          </a:solidFill>
                          <a:latin typeface="+mn-lt"/>
                        </a:rPr>
                        <a:t>Future fuels/ multi-modal – looking across future opportunities and cross sectoral leaning.</a:t>
                      </a:r>
                    </a:p>
                    <a:p>
                      <a:pPr marL="285750" indent="-285750">
                        <a:buFont typeface="Arial" panose="020B0604020202020204" pitchFamily="34" charset="0"/>
                        <a:buChar char="•"/>
                      </a:pPr>
                      <a:endParaRPr lang="en-GB" sz="900">
                        <a:solidFill>
                          <a:schemeClr val="tx1"/>
                        </a:solidFill>
                        <a:latin typeface="+mn-lt"/>
                      </a:endParaRPr>
                    </a:p>
                    <a:p>
                      <a:pPr marL="285750" indent="-285750">
                        <a:buFont typeface="Arial" panose="020B0604020202020204" pitchFamily="34" charset="0"/>
                        <a:buChar char="•"/>
                      </a:pPr>
                      <a:r>
                        <a:rPr lang="en-GB" sz="900">
                          <a:solidFill>
                            <a:schemeClr val="tx1"/>
                          </a:solidFill>
                          <a:latin typeface="+mn-lt"/>
                        </a:rPr>
                        <a:t>Integrated infrastructure, services and operations</a:t>
                      </a:r>
                    </a:p>
                    <a:p>
                      <a:pPr marL="285750" indent="-285750">
                        <a:buFont typeface="Arial" panose="020B0604020202020204" pitchFamily="34" charset="0"/>
                        <a:buChar char="•"/>
                      </a:pPr>
                      <a:endParaRPr lang="en-GB" sz="900">
                        <a:solidFill>
                          <a:schemeClr val="tx1"/>
                        </a:solidFill>
                        <a:latin typeface="+mn-lt"/>
                      </a:endParaRPr>
                    </a:p>
                    <a:p>
                      <a:pPr marL="285750" indent="-285750">
                        <a:buFont typeface="Arial" panose="020B0604020202020204" pitchFamily="34" charset="0"/>
                        <a:buChar char="•"/>
                      </a:pPr>
                      <a:r>
                        <a:rPr lang="en-GB" sz="900">
                          <a:solidFill>
                            <a:schemeClr val="tx1"/>
                          </a:solidFill>
                          <a:latin typeface="+mn-lt"/>
                        </a:rPr>
                        <a:t>Autonomous plant</a:t>
                      </a:r>
                    </a:p>
                    <a:p>
                      <a:pPr marL="285750" indent="-285750">
                        <a:buFont typeface="Arial" panose="020B0604020202020204" pitchFamily="34" charset="0"/>
                        <a:buChar char="•"/>
                      </a:pPr>
                      <a:endParaRPr lang="en-GB" sz="900" b="0">
                        <a:solidFill>
                          <a:schemeClr val="tx1"/>
                        </a:solidFill>
                        <a:latin typeface="+mn-lt"/>
                      </a:endParaRPr>
                    </a:p>
                    <a:p>
                      <a:pPr marL="285750" indent="-285750">
                        <a:buFont typeface="Arial" panose="020B0604020202020204" pitchFamily="34" charset="0"/>
                        <a:buChar char="•"/>
                      </a:pPr>
                      <a:r>
                        <a:rPr lang="en-GB" sz="900" b="0">
                          <a:solidFill>
                            <a:schemeClr val="tx1"/>
                          </a:solidFill>
                          <a:latin typeface="+mn-lt"/>
                        </a:rPr>
                        <a:t>Public transport (buses)</a:t>
                      </a:r>
                    </a:p>
                    <a:p>
                      <a:pPr marL="285750" indent="-285750">
                        <a:buFont typeface="Arial" panose="020B0604020202020204" pitchFamily="34" charset="0"/>
                        <a:buChar char="•"/>
                      </a:pPr>
                      <a:endParaRPr lang="en-GB" sz="900" b="0">
                        <a:solidFill>
                          <a:schemeClr val="tx1"/>
                        </a:solidFill>
                        <a:latin typeface="+mn-lt"/>
                      </a:endParaRPr>
                    </a:p>
                    <a:p>
                      <a:pPr marL="285750" indent="-285750">
                        <a:buFont typeface="Arial" panose="020B0604020202020204" pitchFamily="34" charset="0"/>
                        <a:buChar char="•"/>
                      </a:pPr>
                      <a:r>
                        <a:rPr lang="en-GB" sz="900" b="0">
                          <a:solidFill>
                            <a:schemeClr val="tx1"/>
                          </a:solidFill>
                          <a:latin typeface="+mn-lt"/>
                        </a:rPr>
                        <a:t>Defence (mobility dual uses)</a:t>
                      </a:r>
                    </a:p>
                    <a:p>
                      <a:pPr marL="0" indent="0">
                        <a:buFont typeface="Arial" panose="020B0604020202020204" pitchFamily="34" charset="0"/>
                        <a:buNone/>
                      </a:pPr>
                      <a:r>
                        <a:rPr lang="en-GB" sz="900" b="0">
                          <a:solidFill>
                            <a:schemeClr val="tx1"/>
                          </a:solidFill>
                          <a:latin typeface="+mn-lt"/>
                        </a:rPr>
                        <a:t> </a:t>
                      </a:r>
                    </a:p>
                    <a:p>
                      <a:pPr marL="285750" indent="-285750">
                        <a:buFont typeface="Arial" panose="020B0604020202020204" pitchFamily="34" charset="0"/>
                        <a:buChar char="•"/>
                      </a:pPr>
                      <a:r>
                        <a:rPr lang="en-GB" sz="900" b="0">
                          <a:solidFill>
                            <a:schemeClr val="tx1"/>
                          </a:solidFill>
                          <a:latin typeface="+mn-lt"/>
                        </a:rPr>
                        <a:t>Transport supply chains</a:t>
                      </a:r>
                    </a:p>
                    <a:p>
                      <a:pPr marL="285750" indent="-285750">
                        <a:buFont typeface="Arial" panose="020B0604020202020204" pitchFamily="34" charset="0"/>
                        <a:buChar char="•"/>
                      </a:pPr>
                      <a:endParaRPr lang="en-GB" sz="900" b="0">
                        <a:solidFill>
                          <a:schemeClr val="tx1"/>
                        </a:solidFill>
                        <a:latin typeface="+mn-lt"/>
                      </a:endParaRPr>
                    </a:p>
                    <a:p>
                      <a:pPr marL="285750" indent="-285750">
                        <a:buFont typeface="Arial" panose="020B0604020202020204" pitchFamily="34" charset="0"/>
                        <a:buChar char="•"/>
                      </a:pPr>
                      <a:r>
                        <a:rPr lang="en-GB" sz="900" b="0">
                          <a:solidFill>
                            <a:schemeClr val="tx1"/>
                          </a:solidFill>
                          <a:latin typeface="+mn-lt"/>
                        </a:rPr>
                        <a:t>Connected Freight / multimodal freight</a:t>
                      </a:r>
                    </a:p>
                    <a:p>
                      <a:pPr marL="285750" indent="-285750">
                        <a:buFont typeface="Arial" panose="020B0604020202020204" pitchFamily="34" charset="0"/>
                        <a:buChar char="•"/>
                      </a:pPr>
                      <a:endParaRPr lang="en-GB" sz="900" b="0">
                        <a:solidFill>
                          <a:schemeClr val="tx1"/>
                        </a:solidFill>
                        <a:latin typeface="+mn-lt"/>
                      </a:endParaRPr>
                    </a:p>
                    <a:p>
                      <a:pPr marL="285750" indent="-285750">
                        <a:buFont typeface="Arial" panose="020B0604020202020204" pitchFamily="34" charset="0"/>
                        <a:buChar char="•"/>
                      </a:pPr>
                      <a:r>
                        <a:rPr lang="en-GB" sz="900" b="0">
                          <a:solidFill>
                            <a:schemeClr val="tx1"/>
                          </a:solidFill>
                          <a:latin typeface="+mn-lt"/>
                        </a:rPr>
                        <a:t>Local growth - Manchester Underground system</a:t>
                      </a:r>
                    </a:p>
                    <a:p>
                      <a:pPr marL="285750" indent="-285750">
                        <a:buFont typeface="Arial" panose="020B0604020202020204" pitchFamily="34" charset="0"/>
                        <a:buChar char="•"/>
                      </a:pPr>
                      <a:endParaRPr lang="en-GB" sz="800">
                        <a:solidFill>
                          <a:schemeClr val="accent5">
                            <a:lumMod val="60000"/>
                            <a:lumOff val="40000"/>
                          </a:schemeClr>
                        </a:solidFill>
                        <a:latin typeface="+mn-lt"/>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marL="0" indent="0" algn="ctr">
                        <a:buFont typeface="Arial" panose="020B0604020202020204" pitchFamily="34" charset="0"/>
                        <a:buNone/>
                      </a:pPr>
                      <a:r>
                        <a:rPr lang="en-GB" sz="900">
                          <a:solidFill>
                            <a:schemeClr val="tx1"/>
                          </a:solidFill>
                          <a:latin typeface="+mn-lt"/>
                        </a:rPr>
                        <a:t>IUK</a:t>
                      </a:r>
                    </a:p>
                    <a:p>
                      <a:pPr marL="285750" indent="-285750">
                        <a:buFont typeface="Arial" panose="020B0604020202020204" pitchFamily="34" charset="0"/>
                        <a:buChar char="•"/>
                      </a:pPr>
                      <a:r>
                        <a:rPr lang="en-GB" sz="900">
                          <a:solidFill>
                            <a:schemeClr val="tx1"/>
                          </a:solidFill>
                          <a:latin typeface="+mn-lt"/>
                        </a:rPr>
                        <a:t>25/26 Quantum for Transport</a:t>
                      </a:r>
                    </a:p>
                    <a:p>
                      <a:pPr marL="285750" indent="-285750">
                        <a:buFont typeface="Arial" panose="020B0604020202020204" pitchFamily="34" charset="0"/>
                        <a:buChar char="•"/>
                      </a:pPr>
                      <a:endParaRPr lang="en-GB" sz="900">
                        <a:solidFill>
                          <a:schemeClr val="tx1"/>
                        </a:solidFill>
                        <a:latin typeface="+mn-lt"/>
                      </a:endParaRPr>
                    </a:p>
                    <a:p>
                      <a:pPr marL="285750" indent="-285750">
                        <a:buFont typeface="Arial" panose="020B0604020202020204" pitchFamily="34" charset="0"/>
                        <a:buChar char="•"/>
                      </a:pPr>
                      <a:r>
                        <a:rPr lang="en-GB" sz="900">
                          <a:solidFill>
                            <a:schemeClr val="tx1"/>
                          </a:solidFill>
                          <a:latin typeface="+mn-lt"/>
                        </a:rPr>
                        <a:t>26/27 AI and Digital Priority for Net Zero 26/27</a:t>
                      </a:r>
                    </a:p>
                    <a:p>
                      <a:pPr marL="285750" indent="-285750">
                        <a:buFont typeface="Arial" panose="020B0604020202020204" pitchFamily="34" charset="0"/>
                        <a:buChar char="•"/>
                      </a:pPr>
                      <a:endParaRPr lang="en-GB" sz="900">
                        <a:solidFill>
                          <a:schemeClr val="tx1"/>
                        </a:solidFill>
                        <a:latin typeface="+mn-lt"/>
                      </a:endParaRPr>
                    </a:p>
                    <a:p>
                      <a:pPr marL="285750" indent="-285750">
                        <a:buFont typeface="Arial" panose="020B0604020202020204" pitchFamily="34" charset="0"/>
                        <a:buChar char="•"/>
                      </a:pPr>
                      <a:r>
                        <a:rPr lang="en-GB" sz="900">
                          <a:solidFill>
                            <a:schemeClr val="tx1"/>
                          </a:solidFill>
                          <a:latin typeface="+mn-lt"/>
                        </a:rPr>
                        <a:t>26/27 Hydrogen for Aviation </a:t>
                      </a:r>
                    </a:p>
                    <a:p>
                      <a:pPr marL="285750" indent="-285750">
                        <a:buFont typeface="Arial" panose="020B0604020202020204" pitchFamily="34" charset="0"/>
                        <a:buChar char="•"/>
                      </a:pPr>
                      <a:endParaRPr lang="en-GB" sz="900">
                        <a:solidFill>
                          <a:schemeClr val="tx1"/>
                        </a:solidFill>
                        <a:latin typeface="+mn-lt"/>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extLst>
                  <a:ext uri="{0D108BD9-81ED-4DB2-BD59-A6C34878D82A}">
                    <a16:rowId xmlns:a16="http://schemas.microsoft.com/office/drawing/2014/main" val="885712979"/>
                  </a:ext>
                </a:extLst>
              </a:tr>
              <a:tr h="778818">
                <a:tc vMerge="1">
                  <a:txBody>
                    <a:bodyPr/>
                    <a:lstStyle/>
                    <a:p>
                      <a:pPr marL="0" indent="0">
                        <a:buFont typeface="Arial" panose="020B0604020202020204" pitchFamily="34" charset="0"/>
                        <a:buNone/>
                      </a:pPr>
                      <a:endParaRPr lang="en-GB" sz="1000">
                        <a:latin typeface="+mn-lt"/>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rowSpan="3">
                  <a:txBody>
                    <a:bodyPr/>
                    <a:lstStyle/>
                    <a:p>
                      <a:pPr algn="ctr"/>
                      <a:r>
                        <a:rPr lang="en-GB" sz="900">
                          <a:solidFill>
                            <a:schemeClr val="tx1"/>
                          </a:solidFill>
                          <a:latin typeface="+mn-lt"/>
                        </a:rPr>
                        <a:t>CPC</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900">
                          <a:latin typeface="+mn-lt"/>
                        </a:rPr>
                        <a:t>Overall focus on Transport Decarbonisation and safe, efficient and inclusive transport.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900">
                          <a:latin typeface="+mn-lt"/>
                        </a:rPr>
                        <a:t>Identifying challenges in multi-modal travel, the end-to-end journey and differences between areas and regions.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900">
                          <a:latin typeface="+mn-lt"/>
                        </a:rPr>
                        <a:t>Key areas of focus included: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GB" sz="900">
                        <a:latin typeface="+mn-lt"/>
                      </a:endParaRPr>
                    </a:p>
                    <a:p>
                      <a:pPr marL="171450" indent="-171450" algn="l">
                        <a:buFont typeface="Arial" panose="020B0604020202020204" pitchFamily="34" charset="0"/>
                        <a:buChar char="•"/>
                      </a:pPr>
                      <a:r>
                        <a:rPr lang="en-GB" sz="900">
                          <a:solidFill>
                            <a:schemeClr val="tx1"/>
                          </a:solidFill>
                          <a:latin typeface="+mn-lt"/>
                        </a:rPr>
                        <a:t>Integrated freight (e.g. Transport and logistics efficiency, skills for future freight, zero emission and resilient freight)</a:t>
                      </a:r>
                    </a:p>
                    <a:p>
                      <a:pPr marL="171450" indent="-171450" algn="l">
                        <a:buFont typeface="Arial" panose="020B0604020202020204" pitchFamily="34" charset="0"/>
                        <a:buChar char="•"/>
                      </a:pPr>
                      <a:r>
                        <a:rPr lang="en-GB" sz="900">
                          <a:solidFill>
                            <a:schemeClr val="tx1"/>
                          </a:solidFill>
                          <a:latin typeface="+mn-lt"/>
                        </a:rPr>
                        <a:t>Connected and Autonomous Mobility (i.e. Evolve-AD)</a:t>
                      </a:r>
                    </a:p>
                    <a:p>
                      <a:pPr marL="171450" indent="-171450" algn="l">
                        <a:buFont typeface="Arial" panose="020B0604020202020204" pitchFamily="34" charset="0"/>
                        <a:buChar char="•"/>
                      </a:pPr>
                      <a:r>
                        <a:rPr lang="en-GB" sz="900">
                          <a:solidFill>
                            <a:schemeClr val="tx1"/>
                          </a:solidFill>
                          <a:latin typeface="+mn-lt"/>
                        </a:rPr>
                        <a:t>Links across infrastructure – joining up the transport system.</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900">
                          <a:solidFill>
                            <a:schemeClr val="tx1"/>
                          </a:solidFill>
                          <a:latin typeface="+mn-lt"/>
                        </a:rPr>
                        <a:t>Accessibility and inclusion ( i.e.</a:t>
                      </a:r>
                      <a:r>
                        <a:rPr lang="en-GB" sz="900" kern="1200">
                          <a:solidFill>
                            <a:schemeClr val="tx1"/>
                          </a:solidFill>
                          <a:latin typeface="+mn-lt"/>
                          <a:ea typeface="+mn-ea"/>
                          <a:cs typeface="+mn-cs"/>
                        </a:rPr>
                        <a:t> National centre for accessible transport)</a:t>
                      </a:r>
                      <a:endParaRPr lang="en-GB"/>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vMerge="1">
                  <a:txBody>
                    <a:bodyPr/>
                    <a:lstStyle/>
                    <a:p>
                      <a:endParaRPr lang="en-GB"/>
                    </a:p>
                  </a:txBody>
                  <a:tcPr>
                    <a:lnL w="6350" cap="flat" cmpd="sng" algn="ctr">
                      <a:solidFill>
                        <a:schemeClr val="tx1"/>
                      </a:solidFill>
                      <a:prstDash val="solid"/>
                      <a:round/>
                      <a:headEnd type="none" w="med" len="med"/>
                      <a:tailEnd type="none" w="med" len="med"/>
                    </a:lnL>
                  </a:tcPr>
                </a:tc>
                <a:tc vMerge="1">
                  <a:txBody>
                    <a:bodyPr/>
                    <a:lstStyle/>
                    <a:p>
                      <a:endParaRPr lang="en-GB"/>
                    </a:p>
                  </a:txBody>
                  <a:tcPr>
                    <a:lnT w="6350" cap="flat" cmpd="sng" algn="ctr">
                      <a:solidFill>
                        <a:schemeClr val="tx1"/>
                      </a:solidFill>
                      <a:prstDash val="solid"/>
                      <a:round/>
                      <a:headEnd type="none" w="med" len="med"/>
                      <a:tailEnd type="none" w="med" len="med"/>
                    </a:lnT>
                  </a:tcPr>
                </a:tc>
                <a:tc vMerge="1">
                  <a:txBody>
                    <a:bodyPr/>
                    <a:lstStyle/>
                    <a:p>
                      <a:endParaRPr lang="en-GB"/>
                    </a:p>
                  </a:txBody>
                  <a:tcPr>
                    <a:lnT w="6350" cap="flat" cmpd="sng" algn="ctr">
                      <a:solidFill>
                        <a:schemeClr val="tx1"/>
                      </a:solidFill>
                      <a:prstDash val="solid"/>
                      <a:round/>
                      <a:headEnd type="none" w="med" len="med"/>
                      <a:tailEnd type="none" w="med" len="med"/>
                    </a:lnT>
                  </a:tcPr>
                </a:tc>
                <a:tc rowSpan="3">
                  <a:txBody>
                    <a:bodyPr/>
                    <a:lstStyle/>
                    <a:p>
                      <a:pPr marL="0" indent="0" algn="ctr" defTabSz="914400" rtl="0" eaLnBrk="1" latinLnBrk="0" hangingPunct="1">
                        <a:buFont typeface="Arial" panose="020B0604020202020204" pitchFamily="34" charset="0"/>
                        <a:buNone/>
                      </a:pPr>
                      <a:r>
                        <a:rPr lang="en-GB" sz="900" kern="1200">
                          <a:solidFill>
                            <a:schemeClr val="tx1"/>
                          </a:solidFill>
                          <a:latin typeface="+mn-lt"/>
                          <a:ea typeface="+mn-ea"/>
                          <a:cs typeface="+mn-cs"/>
                        </a:rPr>
                        <a:t>CPC</a:t>
                      </a:r>
                    </a:p>
                    <a:p>
                      <a:pPr marL="171450" indent="-171450" algn="l" defTabSz="914400" rtl="0" eaLnBrk="1" latinLnBrk="0" hangingPunct="1">
                        <a:buFont typeface="Arial" panose="020B0604020202020204" pitchFamily="34" charset="0"/>
                        <a:buChar char="•"/>
                      </a:pPr>
                      <a:r>
                        <a:rPr lang="en-GB" sz="900" kern="1200">
                          <a:solidFill>
                            <a:schemeClr val="tx1"/>
                          </a:solidFill>
                          <a:latin typeface="+mn-lt"/>
                          <a:ea typeface="+mn-ea"/>
                          <a:cs typeface="+mn-cs"/>
                        </a:rPr>
                        <a:t>Aviation - Living labs/ accessible aviation, future fuels</a:t>
                      </a:r>
                    </a:p>
                    <a:p>
                      <a:pPr marL="171450" indent="-171450" algn="l" defTabSz="914400" rtl="0" eaLnBrk="1" latinLnBrk="0" hangingPunct="1">
                        <a:buFont typeface="Arial" panose="020B0604020202020204" pitchFamily="34" charset="0"/>
                        <a:buChar char="•"/>
                      </a:pPr>
                      <a:r>
                        <a:rPr lang="en-GB" sz="900" kern="1200">
                          <a:solidFill>
                            <a:schemeClr val="tx1"/>
                          </a:solidFill>
                          <a:latin typeface="+mn-lt"/>
                          <a:ea typeface="+mn-ea"/>
                          <a:cs typeface="+mn-cs"/>
                        </a:rPr>
                        <a:t>Rail - Station innovation Zone, Transport Safety of Women and Girls.</a:t>
                      </a:r>
                    </a:p>
                    <a:p>
                      <a:pPr marL="171450" indent="-171450" algn="l" defTabSz="914400" rtl="0" eaLnBrk="1" latinLnBrk="0" hangingPunct="1">
                        <a:buFont typeface="Arial" panose="020B0604020202020204" pitchFamily="34" charset="0"/>
                        <a:buChar char="•"/>
                      </a:pPr>
                      <a:r>
                        <a:rPr lang="en-GB" sz="900" kern="1200">
                          <a:solidFill>
                            <a:schemeClr val="tx1"/>
                          </a:solidFill>
                          <a:latin typeface="+mn-lt"/>
                          <a:ea typeface="+mn-ea"/>
                          <a:cs typeface="+mn-cs"/>
                        </a:rPr>
                        <a:t>Maritime – Future fuels, Coastal shipping</a:t>
                      </a:r>
                    </a:p>
                    <a:p>
                      <a:pPr marL="171450" indent="-171450" algn="l" defTabSz="914400" rtl="0" eaLnBrk="1" latinLnBrk="0" hangingPunct="1">
                        <a:buFont typeface="Arial" panose="020B0604020202020204" pitchFamily="34" charset="0"/>
                        <a:buChar char="•"/>
                      </a:pPr>
                      <a:r>
                        <a:rPr lang="en-GB" sz="900" kern="1200">
                          <a:solidFill>
                            <a:schemeClr val="tx1"/>
                          </a:solidFill>
                          <a:latin typeface="+mn-lt"/>
                          <a:ea typeface="+mn-ea"/>
                          <a:cs typeface="+mn-cs"/>
                        </a:rPr>
                        <a:t>Integrated Transport and Highways – Integrated ticketing</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extLst>
                  <a:ext uri="{0D108BD9-81ED-4DB2-BD59-A6C34878D82A}">
                    <a16:rowId xmlns:a16="http://schemas.microsoft.com/office/drawing/2014/main" val="1842298349"/>
                  </a:ext>
                </a:extLst>
              </a:tr>
              <a:tr h="268895">
                <a:tc>
                  <a:txBody>
                    <a:bodyPr/>
                    <a:lstStyle/>
                    <a:p>
                      <a:pPr marL="0" indent="0">
                        <a:buFont typeface="Arial" panose="020B0604020202020204" pitchFamily="34" charset="0"/>
                        <a:buNone/>
                      </a:pPr>
                      <a:r>
                        <a:rPr lang="en-GB" sz="1000" b="1">
                          <a:latin typeface="+mn-lt"/>
                        </a:rPr>
                        <a:t>Shared barriers or blockers</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vMerge="1">
                  <a:txBody>
                    <a:bodyPr/>
                    <a:lstStyle/>
                    <a:p>
                      <a:endParaRPr lang="en-GB"/>
                    </a:p>
                  </a:txBody>
                  <a:tcPr/>
                </a:tc>
                <a:tc vMerge="1">
                  <a:txBody>
                    <a:bodyPr/>
                    <a:lstStyle/>
                    <a:p>
                      <a:endParaRPr lang="en-GB"/>
                    </a:p>
                  </a:txBody>
                  <a:tcPr/>
                </a:tc>
                <a:tc vMerge="1">
                  <a:txBody>
                    <a:bodyPr/>
                    <a:lstStyle/>
                    <a:p>
                      <a:endParaRPr lang="en-GB"/>
                    </a:p>
                  </a:txBody>
                  <a:tcPr/>
                </a:tc>
                <a:tc vMerge="1">
                  <a:txBody>
                    <a:bodyPr/>
                    <a:lstStyle/>
                    <a:p>
                      <a:endParaRPr lang="en-GB"/>
                    </a:p>
                  </a:txBody>
                  <a:tcPr/>
                </a:tc>
                <a:tc vMerge="1">
                  <a:txBody>
                    <a:bodyPr/>
                    <a:lstStyle/>
                    <a:p>
                      <a:endParaRPr lang="en-GB"/>
                    </a:p>
                  </a:txBody>
                  <a:tcPr/>
                </a:tc>
                <a:extLst>
                  <a:ext uri="{0D108BD9-81ED-4DB2-BD59-A6C34878D82A}">
                    <a16:rowId xmlns:a16="http://schemas.microsoft.com/office/drawing/2014/main" val="3274869009"/>
                  </a:ext>
                </a:extLst>
              </a:tr>
              <a:tr h="2096319">
                <a:tc>
                  <a:txBody>
                    <a:bodyPr/>
                    <a:lstStyle/>
                    <a:p>
                      <a:pPr marL="285750" indent="-285750">
                        <a:buFont typeface="Arial" panose="020B0604020202020204" pitchFamily="34" charset="0"/>
                        <a:buChar char="•"/>
                      </a:pPr>
                      <a:r>
                        <a:rPr lang="en-GB" sz="1000">
                          <a:latin typeface="+mn-lt"/>
                        </a:rPr>
                        <a:t>Financial targets of organisations and behaviours that are driven by them.</a:t>
                      </a:r>
                    </a:p>
                    <a:p>
                      <a:pPr marL="285750" indent="-285750">
                        <a:buFont typeface="Arial" panose="020B0604020202020204" pitchFamily="34" charset="0"/>
                        <a:buChar char="•"/>
                      </a:pPr>
                      <a:r>
                        <a:rPr lang="en-GB" sz="1000">
                          <a:latin typeface="+mn-lt"/>
                        </a:rPr>
                        <a:t>Current economic climate is challenging</a:t>
                      </a:r>
                    </a:p>
                    <a:p>
                      <a:pPr marL="285750" indent="-285750">
                        <a:buFont typeface="Arial" panose="020B0604020202020204" pitchFamily="34" charset="0"/>
                        <a:buChar char="•"/>
                      </a:pPr>
                      <a:r>
                        <a:rPr lang="en-GB" sz="1000">
                          <a:latin typeface="+mn-lt"/>
                        </a:rPr>
                        <a:t>Co-ordination across industry – providing the strategy and communications to maximise on opportunities</a:t>
                      </a:r>
                    </a:p>
                    <a:p>
                      <a:pPr marL="285750" indent="-285750">
                        <a:buFont typeface="Arial" panose="020B0604020202020204" pitchFamily="34" charset="0"/>
                        <a:buChar char="•"/>
                      </a:pPr>
                      <a:r>
                        <a:rPr lang="en-GB" sz="1000">
                          <a:latin typeface="+mn-lt"/>
                        </a:rPr>
                        <a:t>Policies &amp;Regulations can be a factor in unlocking or preventing opportunities.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000" b="1" kern="1200">
                          <a:solidFill>
                            <a:schemeClr val="tx1"/>
                          </a:solidFill>
                          <a:effectLst/>
                          <a:latin typeface="+mn-lt"/>
                          <a:ea typeface="+mn-ea"/>
                          <a:cs typeface="+mn-cs"/>
                        </a:rPr>
                        <a:t>Note - </a:t>
                      </a:r>
                      <a:r>
                        <a:rPr lang="en-GB" sz="1000">
                          <a:solidFill>
                            <a:schemeClr val="tx1"/>
                          </a:solidFill>
                          <a:latin typeface="+mn-lt"/>
                        </a:rPr>
                        <a:t>IUK has not received core budget allocation, outcomes expected by March 2026. </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vMerge="1">
                  <a:txBody>
                    <a:bodyPr/>
                    <a:lstStyle/>
                    <a:p>
                      <a:endParaRPr lang="en-GB" sz="1400">
                        <a:latin typeface="Arial Nova" panose="020B0504020202020204" pitchFamily="34" charset="0"/>
                      </a:endParaRPr>
                    </a:p>
                  </a:txBody>
                  <a:tcPr>
                    <a:lnL w="6350" cap="flat" cmpd="sng" algn="ctr">
                      <a:solidFill>
                        <a:schemeClr val="tx1"/>
                      </a:solidFill>
                      <a:prstDash val="solid"/>
                      <a:round/>
                      <a:headEnd type="none" w="med" len="med"/>
                      <a:tailEnd type="none" w="med" len="med"/>
                    </a:lnL>
                    <a:lnT w="6350" cap="flat" cmpd="sng" algn="ctr">
                      <a:solidFill>
                        <a:schemeClr val="tx1"/>
                      </a:solidFill>
                      <a:prstDash val="solid"/>
                      <a:round/>
                      <a:headEnd type="none" w="med" len="med"/>
                      <a:tailEnd type="none" w="med" len="med"/>
                    </a:lnT>
                  </a:tcPr>
                </a:tc>
                <a:tc vMerge="1">
                  <a:txBody>
                    <a:bodyPr/>
                    <a:lstStyle/>
                    <a:p>
                      <a:endParaRPr lang="en-GB" sz="1400">
                        <a:latin typeface="Arial Nova" panose="020B0504020202020204" pitchFamily="34" charset="0"/>
                      </a:endParaRPr>
                    </a:p>
                  </a:txBody>
                  <a:tcPr/>
                </a:tc>
                <a:tc vMerge="1">
                  <a:txBody>
                    <a:bodyPr/>
                    <a:lstStyle/>
                    <a:p>
                      <a:endParaRPr lang="en-GB" sz="1400">
                        <a:latin typeface="Arial Nova" panose="020B0504020202020204" pitchFamily="34" charset="0"/>
                      </a:endParaRPr>
                    </a:p>
                  </a:txBody>
                  <a:tcPr>
                    <a:lnT w="6350" cap="flat" cmpd="sng" algn="ctr">
                      <a:solidFill>
                        <a:schemeClr val="tx1"/>
                      </a:solidFill>
                      <a:prstDash val="solid"/>
                      <a:round/>
                      <a:headEnd type="none" w="med" len="med"/>
                      <a:tailEnd type="none" w="med" len="med"/>
                    </a:lnT>
                  </a:tcPr>
                </a:tc>
                <a:tc vMerge="1">
                  <a:txBody>
                    <a:bodyPr/>
                    <a:lstStyle/>
                    <a:p>
                      <a:endParaRPr lang="en-GB" sz="1400">
                        <a:latin typeface="Arial Nova" panose="020B0504020202020204" pitchFamily="34" charset="0"/>
                      </a:endParaRPr>
                    </a:p>
                  </a:txBody>
                  <a:tcPr>
                    <a:lnT w="6350" cap="flat" cmpd="sng" algn="ctr">
                      <a:solidFill>
                        <a:schemeClr val="tx1"/>
                      </a:solidFill>
                      <a:prstDash val="solid"/>
                      <a:round/>
                      <a:headEnd type="none" w="med" len="med"/>
                      <a:tailEnd type="none" w="med" len="med"/>
                    </a:lnT>
                  </a:tcPr>
                </a:tc>
                <a:tc vMerge="1">
                  <a:txBody>
                    <a:bodyPr/>
                    <a:lstStyle/>
                    <a:p>
                      <a:endParaRPr lang="en-GB"/>
                    </a:p>
                  </a:txBody>
                  <a:tcPr>
                    <a:lnT w="635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822476754"/>
                  </a:ext>
                </a:extLst>
              </a:tr>
            </a:tbl>
          </a:graphicData>
        </a:graphic>
      </p:graphicFrame>
      <p:sp>
        <p:nvSpPr>
          <p:cNvPr id="2" name="Rectangle 1">
            <a:extLst>
              <a:ext uri="{FF2B5EF4-FFF2-40B4-BE49-F238E27FC236}">
                <a16:creationId xmlns:a16="http://schemas.microsoft.com/office/drawing/2014/main" id="{3DD57D85-13A9-0569-EDD7-780D05C5A1ED}"/>
              </a:ext>
            </a:extLst>
          </p:cNvPr>
          <p:cNvSpPr/>
          <p:nvPr/>
        </p:nvSpPr>
        <p:spPr>
          <a:xfrm>
            <a:off x="12570106" y="60846"/>
            <a:ext cx="1828800" cy="679715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GB" sz="900">
                <a:solidFill>
                  <a:schemeClr val="bg1"/>
                </a:solidFill>
              </a:rPr>
              <a:t>Park</a:t>
            </a:r>
          </a:p>
          <a:p>
            <a:pPr marL="285750" indent="-285750">
              <a:buFont typeface="Arial" panose="020B0604020202020204" pitchFamily="34" charset="0"/>
              <a:buChar char="•"/>
            </a:pPr>
            <a:endParaRPr lang="en-GB" sz="900">
              <a:solidFill>
                <a:schemeClr val="bg1"/>
              </a:solidFill>
            </a:endParaRPr>
          </a:p>
          <a:p>
            <a:pPr marL="285750" indent="-285750">
              <a:buFont typeface="Arial" panose="020B0604020202020204" pitchFamily="34" charset="0"/>
              <a:buChar char="•"/>
            </a:pPr>
            <a:r>
              <a:rPr lang="en-GB" sz="900">
                <a:solidFill>
                  <a:schemeClr val="bg1"/>
                </a:solidFill>
              </a:rPr>
              <a:t>Q- how does this link with the CPC built environment portfolio? </a:t>
            </a:r>
          </a:p>
          <a:p>
            <a:pPr marL="285750" indent="-285750">
              <a:buFont typeface="Arial" panose="020B0604020202020204" pitchFamily="34" charset="0"/>
              <a:buChar char="•"/>
            </a:pPr>
            <a:endParaRPr lang="en-GB" sz="900">
              <a:solidFill>
                <a:schemeClr val="bg1"/>
              </a:solidFill>
            </a:endParaRPr>
          </a:p>
          <a:p>
            <a:pPr marL="285750" indent="-285750">
              <a:buFont typeface="Arial" panose="020B0604020202020204" pitchFamily="34" charset="0"/>
              <a:buChar char="•"/>
            </a:pPr>
            <a:r>
              <a:rPr lang="en-GB" sz="900">
                <a:solidFill>
                  <a:schemeClr val="bg1"/>
                </a:solidFill>
              </a:rPr>
              <a:t>Q- how does CPC and IUK link to IS8 and high growth areas. </a:t>
            </a:r>
          </a:p>
          <a:p>
            <a:pPr marL="285750" indent="-285750">
              <a:buFont typeface="Arial" panose="020B0604020202020204" pitchFamily="34" charset="0"/>
              <a:buChar char="•"/>
            </a:pPr>
            <a:endParaRPr lang="en-GB" sz="900">
              <a:solidFill>
                <a:schemeClr val="bg1"/>
              </a:solidFill>
            </a:endParaRPr>
          </a:p>
          <a:p>
            <a:pPr marL="285750" indent="-285750">
              <a:buFont typeface="Arial" panose="020B0604020202020204" pitchFamily="34" charset="0"/>
              <a:buChar char="•"/>
            </a:pPr>
            <a:r>
              <a:rPr lang="en-GB" sz="900">
                <a:solidFill>
                  <a:schemeClr val="bg1"/>
                </a:solidFill>
              </a:rPr>
              <a:t>Q – How does CPC plans  link to DfT new science innovation and technology plan</a:t>
            </a:r>
          </a:p>
          <a:p>
            <a:pPr marL="285750" indent="-285750">
              <a:buFont typeface="Arial" panose="020B0604020202020204" pitchFamily="34" charset="0"/>
              <a:buChar char="•"/>
            </a:pPr>
            <a:endParaRPr lang="en-GB" sz="900">
              <a:solidFill>
                <a:schemeClr val="bg1"/>
              </a:solidFill>
            </a:endParaRPr>
          </a:p>
          <a:p>
            <a:pPr marL="285750" indent="-285750">
              <a:buFont typeface="Arial" panose="020B0604020202020204" pitchFamily="34" charset="0"/>
              <a:buChar char="•"/>
            </a:pPr>
            <a:r>
              <a:rPr lang="en-GB" sz="900">
                <a:solidFill>
                  <a:schemeClr val="bg1"/>
                </a:solidFill>
              </a:rPr>
              <a:t>Q – how does new industry access you? Ian C has said UKRI will do fewer things, what would be CPC response to this across wide number of transport priorities, built environment etc </a:t>
            </a:r>
          </a:p>
          <a:p>
            <a:pPr marL="285750" indent="-285750">
              <a:buFont typeface="Arial" panose="020B0604020202020204" pitchFamily="34" charset="0"/>
              <a:buChar char="•"/>
            </a:pPr>
            <a:endParaRPr lang="en-GB" sz="900">
              <a:solidFill>
                <a:schemeClr val="bg1"/>
              </a:solidFill>
            </a:endParaRPr>
          </a:p>
          <a:p>
            <a:pPr marL="285750" indent="-285750">
              <a:buFont typeface="Arial" panose="020B0604020202020204" pitchFamily="34" charset="0"/>
              <a:buChar char="•"/>
            </a:pPr>
            <a:r>
              <a:rPr lang="en-GB" sz="900">
                <a:solidFill>
                  <a:schemeClr val="bg1"/>
                </a:solidFill>
              </a:rPr>
              <a:t>Q – evidencing impacts and collaborative impacts with IUK </a:t>
            </a:r>
          </a:p>
          <a:p>
            <a:pPr algn="ctr"/>
            <a:endParaRPr lang="en-GB"/>
          </a:p>
        </p:txBody>
      </p:sp>
      <p:pic>
        <p:nvPicPr>
          <p:cNvPr id="3" name="Graphic 2" descr="Pound with solid fill">
            <a:extLst>
              <a:ext uri="{FF2B5EF4-FFF2-40B4-BE49-F238E27FC236}">
                <a16:creationId xmlns:a16="http://schemas.microsoft.com/office/drawing/2014/main" id="{81D66153-90BA-87C1-2A05-7E2A709D128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737338" y="862502"/>
            <a:ext cx="316149" cy="316149"/>
          </a:xfrm>
          <a:prstGeom prst="rect">
            <a:avLst/>
          </a:prstGeom>
        </p:spPr>
      </p:pic>
      <p:pic>
        <p:nvPicPr>
          <p:cNvPr id="5" name="Graphic 4" descr="Star with solid fill">
            <a:extLst>
              <a:ext uri="{FF2B5EF4-FFF2-40B4-BE49-F238E27FC236}">
                <a16:creationId xmlns:a16="http://schemas.microsoft.com/office/drawing/2014/main" id="{7501CB7E-BBAE-5ED0-B085-2092424736B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545272" y="791741"/>
            <a:ext cx="358775" cy="358775"/>
          </a:xfrm>
          <a:prstGeom prst="rect">
            <a:avLst/>
          </a:prstGeom>
        </p:spPr>
      </p:pic>
    </p:spTree>
    <p:extLst>
      <p:ext uri="{BB962C8B-B14F-4D97-AF65-F5344CB8AC3E}">
        <p14:creationId xmlns:p14="http://schemas.microsoft.com/office/powerpoint/2010/main" val="20402174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83D719-A225-3DA8-4954-027934EF47E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B3B98D2-6FBE-A70A-401B-D997AB9AF6BA}"/>
              </a:ext>
            </a:extLst>
          </p:cNvPr>
          <p:cNvSpPr>
            <a:spLocks noGrp="1"/>
          </p:cNvSpPr>
          <p:nvPr>
            <p:ph type="title"/>
          </p:nvPr>
        </p:nvSpPr>
        <p:spPr>
          <a:xfrm>
            <a:off x="646111" y="392084"/>
            <a:ext cx="10257112" cy="706347"/>
          </a:xfrm>
        </p:spPr>
        <p:txBody>
          <a:bodyPr/>
          <a:lstStyle/>
          <a:p>
            <a:r>
              <a:rPr lang="en-US"/>
              <a:t>Strategic Themes</a:t>
            </a:r>
          </a:p>
        </p:txBody>
      </p:sp>
      <p:graphicFrame>
        <p:nvGraphicFramePr>
          <p:cNvPr id="3" name="Diagram 2">
            <a:extLst>
              <a:ext uri="{FF2B5EF4-FFF2-40B4-BE49-F238E27FC236}">
                <a16:creationId xmlns:a16="http://schemas.microsoft.com/office/drawing/2014/main" id="{B57B013E-B8F8-8F27-24A1-8527687B1EAB}"/>
              </a:ext>
            </a:extLst>
          </p:cNvPr>
          <p:cNvGraphicFramePr/>
          <p:nvPr>
            <p:extLst>
              <p:ext uri="{D42A27DB-BD31-4B8C-83A1-F6EECF244321}">
                <p14:modId xmlns:p14="http://schemas.microsoft.com/office/powerpoint/2010/main" val="1971507514"/>
              </p:ext>
            </p:extLst>
          </p:nvPr>
        </p:nvGraphicFramePr>
        <p:xfrm>
          <a:off x="5326451" y="1222865"/>
          <a:ext cx="6331718" cy="557517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5" name="TextBox 4">
            <a:extLst>
              <a:ext uri="{FF2B5EF4-FFF2-40B4-BE49-F238E27FC236}">
                <a16:creationId xmlns:a16="http://schemas.microsoft.com/office/drawing/2014/main" id="{C243F5A1-032C-A146-D21A-B146A687F9A8}"/>
              </a:ext>
            </a:extLst>
          </p:cNvPr>
          <p:cNvSpPr txBox="1"/>
          <p:nvPr/>
        </p:nvSpPr>
        <p:spPr>
          <a:xfrm>
            <a:off x="5132576" y="11616166"/>
            <a:ext cx="2325450" cy="527684"/>
          </a:xfrm>
          <a:prstGeom prst="rect">
            <a:avLst/>
          </a:prstGeom>
          <a:noFill/>
        </p:spPr>
        <p:txBody>
          <a:bodyPr wrap="square" lIns="0" tIns="0" rIns="0" bIns="0" rtlCol="0">
            <a:noAutofit/>
          </a:bodyPr>
          <a:lstStyle/>
          <a:p>
            <a:pPr algn="l"/>
            <a:r>
              <a:rPr lang="en-GB" sz="1200">
                <a:solidFill>
                  <a:srgbClr val="F22AED"/>
                </a:solidFill>
              </a:rPr>
              <a:t>Does data &amp; digital belong here? </a:t>
            </a:r>
          </a:p>
        </p:txBody>
      </p:sp>
      <p:sp>
        <p:nvSpPr>
          <p:cNvPr id="6" name="Rectangle 5">
            <a:extLst>
              <a:ext uri="{FF2B5EF4-FFF2-40B4-BE49-F238E27FC236}">
                <a16:creationId xmlns:a16="http://schemas.microsoft.com/office/drawing/2014/main" id="{F4A43BFE-0DCE-EAAA-0019-28FC65679E4B}"/>
              </a:ext>
            </a:extLst>
          </p:cNvPr>
          <p:cNvSpPr/>
          <p:nvPr/>
        </p:nvSpPr>
        <p:spPr>
          <a:xfrm>
            <a:off x="4923366" y="11488247"/>
            <a:ext cx="2630982" cy="527684"/>
          </a:xfrm>
          <a:prstGeom prst="rect">
            <a:avLst/>
          </a:prstGeom>
          <a:noFill/>
          <a:ln>
            <a:solidFill>
              <a:srgbClr val="F22AED"/>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a:solidFill>
                <a:schemeClr val="bg1"/>
              </a:solidFill>
            </a:endParaRPr>
          </a:p>
        </p:txBody>
      </p:sp>
      <p:sp>
        <p:nvSpPr>
          <p:cNvPr id="8" name="TextBox 7">
            <a:extLst>
              <a:ext uri="{FF2B5EF4-FFF2-40B4-BE49-F238E27FC236}">
                <a16:creationId xmlns:a16="http://schemas.microsoft.com/office/drawing/2014/main" id="{D0F8F9E8-49FB-8A8F-F843-7DB1DA70101A}"/>
              </a:ext>
            </a:extLst>
          </p:cNvPr>
          <p:cNvSpPr txBox="1"/>
          <p:nvPr/>
        </p:nvSpPr>
        <p:spPr>
          <a:xfrm>
            <a:off x="646111" y="3144563"/>
            <a:ext cx="4277255" cy="626701"/>
          </a:xfrm>
          <a:prstGeom prst="rect">
            <a:avLst/>
          </a:prstGeom>
          <a:noFill/>
        </p:spPr>
        <p:txBody>
          <a:bodyPr wrap="square" lIns="72000" tIns="36000" rIns="36000" bIns="36000">
            <a:spAutoFit/>
          </a:bodyPr>
          <a:lstStyle/>
          <a:p>
            <a:pPr>
              <a:spcBef>
                <a:spcPts val="600"/>
              </a:spcBef>
            </a:pPr>
            <a:r>
              <a:rPr lang="en-GB" sz="1200" u="sng"/>
              <a:t>3. Hubs and </a:t>
            </a:r>
            <a:r>
              <a:rPr lang="en-GB" sz="1200" u="sng">
                <a:solidFill>
                  <a:srgbClr val="FF0000"/>
                </a:solidFill>
              </a:rPr>
              <a:t>Clusters</a:t>
            </a:r>
            <a:br>
              <a:rPr lang="en-GB" sz="1200"/>
            </a:br>
            <a:r>
              <a:rPr lang="en-GB" sz="1200"/>
              <a:t>Infrastructure enabling intermodal connections and integration with place and places.</a:t>
            </a:r>
          </a:p>
        </p:txBody>
      </p:sp>
      <p:sp>
        <p:nvSpPr>
          <p:cNvPr id="10" name="TextBox 9">
            <a:extLst>
              <a:ext uri="{FF2B5EF4-FFF2-40B4-BE49-F238E27FC236}">
                <a16:creationId xmlns:a16="http://schemas.microsoft.com/office/drawing/2014/main" id="{0973984C-C6D0-9D17-54B7-E8C6144BEFCC}"/>
              </a:ext>
            </a:extLst>
          </p:cNvPr>
          <p:cNvSpPr txBox="1"/>
          <p:nvPr/>
        </p:nvSpPr>
        <p:spPr>
          <a:xfrm>
            <a:off x="646111" y="2380532"/>
            <a:ext cx="4277255" cy="626701"/>
          </a:xfrm>
          <a:prstGeom prst="rect">
            <a:avLst/>
          </a:prstGeom>
          <a:noFill/>
        </p:spPr>
        <p:txBody>
          <a:bodyPr wrap="square" lIns="72000" tIns="36000" rIns="36000" bIns="36000">
            <a:spAutoFit/>
          </a:bodyPr>
          <a:lstStyle/>
          <a:p>
            <a:r>
              <a:rPr lang="en-GB" sz="1200" u="sng"/>
              <a:t>2. People Experience</a:t>
            </a:r>
            <a:endParaRPr lang="en-GB" sz="1200"/>
          </a:p>
          <a:p>
            <a:r>
              <a:rPr lang="en-GB" sz="1200"/>
              <a:t>Improving accessibility, inclusivity, safety, and reliability for passengers, the public, and the workforce. </a:t>
            </a:r>
          </a:p>
        </p:txBody>
      </p:sp>
      <p:sp>
        <p:nvSpPr>
          <p:cNvPr id="11" name="TextBox 10">
            <a:extLst>
              <a:ext uri="{FF2B5EF4-FFF2-40B4-BE49-F238E27FC236}">
                <a16:creationId xmlns:a16="http://schemas.microsoft.com/office/drawing/2014/main" id="{61B06D60-E60F-C7F6-535E-26D2095FB61C}"/>
              </a:ext>
            </a:extLst>
          </p:cNvPr>
          <p:cNvSpPr txBox="1"/>
          <p:nvPr/>
        </p:nvSpPr>
        <p:spPr>
          <a:xfrm>
            <a:off x="646111" y="4857291"/>
            <a:ext cx="4277255" cy="811367"/>
          </a:xfrm>
          <a:prstGeom prst="rect">
            <a:avLst/>
          </a:prstGeom>
          <a:noFill/>
        </p:spPr>
        <p:txBody>
          <a:bodyPr wrap="square" lIns="72000" tIns="36000" rIns="36000" bIns="36000">
            <a:spAutoFit/>
          </a:bodyPr>
          <a:lstStyle/>
          <a:p>
            <a:pPr lvl="0"/>
            <a:r>
              <a:rPr lang="en-GB" sz="1200" u="sng"/>
              <a:t>5. Planning and Operation </a:t>
            </a:r>
          </a:p>
          <a:p>
            <a:r>
              <a:rPr lang="en-GB" sz="1200"/>
              <a:t>Enhancing logistics, asset management, and cybersecurity via data sharing, automation, and journey coordination for greater resilience and efficiency.</a:t>
            </a:r>
          </a:p>
        </p:txBody>
      </p:sp>
      <p:sp>
        <p:nvSpPr>
          <p:cNvPr id="12" name="TextBox 11">
            <a:extLst>
              <a:ext uri="{FF2B5EF4-FFF2-40B4-BE49-F238E27FC236}">
                <a16:creationId xmlns:a16="http://schemas.microsoft.com/office/drawing/2014/main" id="{9B6804FD-B779-6465-F560-4F3940FE0F25}"/>
              </a:ext>
            </a:extLst>
          </p:cNvPr>
          <p:cNvSpPr txBox="1"/>
          <p:nvPr/>
        </p:nvSpPr>
        <p:spPr>
          <a:xfrm>
            <a:off x="646111" y="3908594"/>
            <a:ext cx="4277254" cy="811367"/>
          </a:xfrm>
          <a:prstGeom prst="rect">
            <a:avLst/>
          </a:prstGeom>
          <a:noFill/>
        </p:spPr>
        <p:txBody>
          <a:bodyPr wrap="square" lIns="72000" tIns="36000" rIns="36000" bIns="36000">
            <a:spAutoFit/>
          </a:bodyPr>
          <a:lstStyle/>
          <a:p>
            <a:pPr lvl="0"/>
            <a:r>
              <a:rPr lang="en-GB" sz="1200" u="sng"/>
              <a:t>4. Decarbonisation</a:t>
            </a:r>
          </a:p>
          <a:p>
            <a:r>
              <a:rPr lang="en-GB" sz="1200"/>
              <a:t>Transition to decarbonisation through clean fuels, electrification, and material changes to reduce embedded carbon across the lifecycle.</a:t>
            </a:r>
          </a:p>
        </p:txBody>
      </p:sp>
      <p:sp>
        <p:nvSpPr>
          <p:cNvPr id="13" name="TextBox 12">
            <a:extLst>
              <a:ext uri="{FF2B5EF4-FFF2-40B4-BE49-F238E27FC236}">
                <a16:creationId xmlns:a16="http://schemas.microsoft.com/office/drawing/2014/main" id="{416175F5-9A13-910C-C2BC-603BEF9CB1FE}"/>
              </a:ext>
            </a:extLst>
          </p:cNvPr>
          <p:cNvSpPr txBox="1"/>
          <p:nvPr/>
        </p:nvSpPr>
        <p:spPr>
          <a:xfrm>
            <a:off x="646111" y="1616501"/>
            <a:ext cx="4277254" cy="811367"/>
          </a:xfrm>
          <a:prstGeom prst="rect">
            <a:avLst/>
          </a:prstGeom>
          <a:noFill/>
        </p:spPr>
        <p:txBody>
          <a:bodyPr wrap="square" lIns="72000" tIns="36000" rIns="36000" bIns="36000">
            <a:spAutoFit/>
          </a:bodyPr>
          <a:lstStyle/>
          <a:p>
            <a:pPr>
              <a:spcBef>
                <a:spcPts val="600"/>
              </a:spcBef>
            </a:pPr>
            <a:r>
              <a:rPr lang="en-GB" sz="1200" u="sng"/>
              <a:t>1. Autonomy</a:t>
            </a:r>
            <a:br>
              <a:rPr lang="en-GB" sz="1200"/>
            </a:br>
            <a:r>
              <a:rPr lang="en-GB" sz="1200"/>
              <a:t>Integration and strengthening connectivity of infrastructure, and service development for uncrewed vehicles</a:t>
            </a:r>
          </a:p>
        </p:txBody>
      </p:sp>
      <p:sp>
        <p:nvSpPr>
          <p:cNvPr id="14" name="TextBox 13">
            <a:extLst>
              <a:ext uri="{FF2B5EF4-FFF2-40B4-BE49-F238E27FC236}">
                <a16:creationId xmlns:a16="http://schemas.microsoft.com/office/drawing/2014/main" id="{D09E4E45-2736-6C40-C774-79ED78E07D89}"/>
              </a:ext>
            </a:extLst>
          </p:cNvPr>
          <p:cNvSpPr txBox="1"/>
          <p:nvPr/>
        </p:nvSpPr>
        <p:spPr>
          <a:xfrm>
            <a:off x="646111" y="5805987"/>
            <a:ext cx="4277254" cy="996033"/>
          </a:xfrm>
          <a:prstGeom prst="rect">
            <a:avLst/>
          </a:prstGeom>
          <a:noFill/>
        </p:spPr>
        <p:txBody>
          <a:bodyPr wrap="square" lIns="72000" tIns="36000" rIns="36000" bIns="36000">
            <a:spAutoFit/>
          </a:bodyPr>
          <a:lstStyle/>
          <a:p>
            <a:pPr>
              <a:spcBef>
                <a:spcPts val="600"/>
              </a:spcBef>
            </a:pPr>
            <a:r>
              <a:rPr lang="en-GB" sz="1200" u="sng"/>
              <a:t>6. </a:t>
            </a:r>
            <a:r>
              <a:rPr lang="en-US" sz="1200" u="sng">
                <a:solidFill>
                  <a:srgbClr val="FF0000"/>
                </a:solidFill>
              </a:rPr>
              <a:t>Industry</a:t>
            </a:r>
            <a:br>
              <a:rPr lang="en-GB" sz="1200" u="sng"/>
            </a:br>
            <a:r>
              <a:rPr lang="en-GB" sz="1200"/>
              <a:t>Strategically convening the sector, fostering thought leadership and demand aggregation in transport and other relatable sectors, discovering new themes / challenges / lifestyle</a:t>
            </a:r>
          </a:p>
        </p:txBody>
      </p:sp>
      <p:sp>
        <p:nvSpPr>
          <p:cNvPr id="4" name="Text Placeholder 10">
            <a:extLst>
              <a:ext uri="{FF2B5EF4-FFF2-40B4-BE49-F238E27FC236}">
                <a16:creationId xmlns:a16="http://schemas.microsoft.com/office/drawing/2014/main" id="{BCCD24D2-ABA7-B238-D910-40810DFE89B7}"/>
              </a:ext>
            </a:extLst>
          </p:cNvPr>
          <p:cNvSpPr txBox="1">
            <a:spLocks/>
          </p:cNvSpPr>
          <p:nvPr/>
        </p:nvSpPr>
        <p:spPr>
          <a:xfrm>
            <a:off x="646112" y="1098431"/>
            <a:ext cx="5278469" cy="391628"/>
          </a:xfrm>
          <a:prstGeom prst="rect">
            <a:avLst/>
          </a:prstGeom>
          <a:solidFill>
            <a:schemeClr val="accent1"/>
          </a:solidFill>
        </p:spPr>
        <p:txBody>
          <a:bodyPr vert="horz" wrap="none" lIns="108000" tIns="72000" rIns="108000" bIns="72000" rtlCol="0" anchor="ctr" anchorCtr="0">
            <a:sp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r>
              <a:rPr lang="en-GB"/>
              <a:t>Defining each theme for the Transport Business Unit</a:t>
            </a:r>
          </a:p>
        </p:txBody>
      </p:sp>
      <p:sp>
        <p:nvSpPr>
          <p:cNvPr id="7" name="Rectangle 6">
            <a:extLst>
              <a:ext uri="{FF2B5EF4-FFF2-40B4-BE49-F238E27FC236}">
                <a16:creationId xmlns:a16="http://schemas.microsoft.com/office/drawing/2014/main" id="{1381CFB2-CAC0-25B7-1C86-991671996C6B}"/>
              </a:ext>
            </a:extLst>
          </p:cNvPr>
          <p:cNvSpPr/>
          <p:nvPr/>
        </p:nvSpPr>
        <p:spPr>
          <a:xfrm>
            <a:off x="13372711" y="1186081"/>
            <a:ext cx="1158031" cy="1023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a:solidFill>
                  <a:schemeClr val="bg1"/>
                </a:solidFill>
              </a:rPr>
              <a:t>A.I / ML? ; Autonomy? Under operation? </a:t>
            </a:r>
          </a:p>
        </p:txBody>
      </p:sp>
      <p:sp>
        <p:nvSpPr>
          <p:cNvPr id="16" name="Rectangle 15">
            <a:extLst>
              <a:ext uri="{FF2B5EF4-FFF2-40B4-BE49-F238E27FC236}">
                <a16:creationId xmlns:a16="http://schemas.microsoft.com/office/drawing/2014/main" id="{4041FDDD-2A96-A0FF-D17C-CF4DC936EEB3}"/>
              </a:ext>
            </a:extLst>
          </p:cNvPr>
          <p:cNvSpPr/>
          <p:nvPr/>
        </p:nvSpPr>
        <p:spPr>
          <a:xfrm>
            <a:off x="12371495" y="1104642"/>
            <a:ext cx="986737" cy="1023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a:solidFill>
                  <a:schemeClr val="bg1"/>
                </a:solidFill>
              </a:rPr>
              <a:t>A.I  ; Any work in DD BU? </a:t>
            </a:r>
          </a:p>
        </p:txBody>
      </p:sp>
      <p:sp>
        <p:nvSpPr>
          <p:cNvPr id="9" name="Rectangle 8">
            <a:extLst>
              <a:ext uri="{FF2B5EF4-FFF2-40B4-BE49-F238E27FC236}">
                <a16:creationId xmlns:a16="http://schemas.microsoft.com/office/drawing/2014/main" id="{9C3660C3-1F87-6CEB-5A6E-BFFBF9CB4F3E}"/>
              </a:ext>
            </a:extLst>
          </p:cNvPr>
          <p:cNvSpPr/>
          <p:nvPr/>
        </p:nvSpPr>
        <p:spPr>
          <a:xfrm>
            <a:off x="13370362" y="300949"/>
            <a:ext cx="1158031" cy="79399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a:solidFill>
                  <a:schemeClr val="bg1"/>
                </a:solidFill>
              </a:rPr>
              <a:t>Challenge? Outcome? Idea? Tech?</a:t>
            </a:r>
          </a:p>
        </p:txBody>
      </p:sp>
      <p:sp>
        <p:nvSpPr>
          <p:cNvPr id="15" name="Rectangle 14">
            <a:extLst>
              <a:ext uri="{FF2B5EF4-FFF2-40B4-BE49-F238E27FC236}">
                <a16:creationId xmlns:a16="http://schemas.microsoft.com/office/drawing/2014/main" id="{FA13EF83-E4BB-2E2E-D8C4-D622A3B075E3}"/>
              </a:ext>
            </a:extLst>
          </p:cNvPr>
          <p:cNvSpPr/>
          <p:nvPr/>
        </p:nvSpPr>
        <p:spPr>
          <a:xfrm>
            <a:off x="9667982" y="2299667"/>
            <a:ext cx="1990187" cy="45583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a:solidFill>
                <a:schemeClr val="bg1"/>
              </a:solidFill>
            </a:endParaRPr>
          </a:p>
        </p:txBody>
      </p:sp>
      <p:sp>
        <p:nvSpPr>
          <p:cNvPr id="27" name="TextBox 26">
            <a:extLst>
              <a:ext uri="{FF2B5EF4-FFF2-40B4-BE49-F238E27FC236}">
                <a16:creationId xmlns:a16="http://schemas.microsoft.com/office/drawing/2014/main" id="{C63A7D9B-F2E6-9206-7F65-AC9508BE2C03}"/>
              </a:ext>
            </a:extLst>
          </p:cNvPr>
          <p:cNvSpPr txBox="1"/>
          <p:nvPr/>
        </p:nvSpPr>
        <p:spPr>
          <a:xfrm>
            <a:off x="6501869" y="380509"/>
            <a:ext cx="4103051" cy="965255"/>
          </a:xfrm>
          <a:prstGeom prst="rect">
            <a:avLst/>
          </a:prstGeom>
          <a:noFill/>
        </p:spPr>
        <p:txBody>
          <a:bodyPr wrap="square" lIns="72000" tIns="36000" rIns="36000" bIns="36000">
            <a:spAutoFit/>
          </a:bodyPr>
          <a:lstStyle/>
          <a:p>
            <a:pPr marL="171450" indent="-171450">
              <a:spcBef>
                <a:spcPts val="600"/>
              </a:spcBef>
              <a:buFont typeface="Arial" panose="020B0604020202020204" pitchFamily="34" charset="0"/>
              <a:buChar char="•"/>
            </a:pPr>
            <a:r>
              <a:rPr lang="en-GB" sz="1200" i="1"/>
              <a:t>Themes may operate individually or in combination</a:t>
            </a:r>
          </a:p>
          <a:p>
            <a:pPr marL="171450" indent="-171450">
              <a:spcBef>
                <a:spcPts val="600"/>
              </a:spcBef>
              <a:buFont typeface="Arial" panose="020B0604020202020204" pitchFamily="34" charset="0"/>
              <a:buChar char="•"/>
            </a:pPr>
            <a:r>
              <a:rPr lang="en-GB" sz="1200" i="1"/>
              <a:t>Themes is composed of outcomes, and subjects</a:t>
            </a:r>
          </a:p>
          <a:p>
            <a:pPr marL="171450" indent="-171450">
              <a:spcBef>
                <a:spcPts val="600"/>
              </a:spcBef>
              <a:buFont typeface="Arial" panose="020B0604020202020204" pitchFamily="34" charset="0"/>
              <a:buChar char="•"/>
            </a:pPr>
            <a:r>
              <a:rPr lang="en-GB" sz="1200" i="1"/>
              <a:t>Technologies including Data and Digital embedded across all, as a supporting infrastructure</a:t>
            </a:r>
          </a:p>
        </p:txBody>
      </p:sp>
      <p:sp>
        <p:nvSpPr>
          <p:cNvPr id="18" name="Rectangle 17">
            <a:extLst>
              <a:ext uri="{FF2B5EF4-FFF2-40B4-BE49-F238E27FC236}">
                <a16:creationId xmlns:a16="http://schemas.microsoft.com/office/drawing/2014/main" id="{BD4E0BAC-BCB8-19C7-0B63-1CB722E196C9}"/>
              </a:ext>
            </a:extLst>
          </p:cNvPr>
          <p:cNvSpPr/>
          <p:nvPr/>
        </p:nvSpPr>
        <p:spPr>
          <a:xfrm>
            <a:off x="12399401" y="4991596"/>
            <a:ext cx="2090497" cy="119786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a:solidFill>
                  <a:schemeClr val="bg1"/>
                </a:solidFill>
              </a:rPr>
              <a:t>Solutions &amp; Practices: Data sharing?</a:t>
            </a:r>
          </a:p>
          <a:p>
            <a:pPr algn="ctr"/>
            <a:r>
              <a:rPr lang="en-GB" sz="1400">
                <a:solidFill>
                  <a:schemeClr val="bg1"/>
                </a:solidFill>
              </a:rPr>
              <a:t>Digitalisation / modernisation of systems?</a:t>
            </a:r>
          </a:p>
        </p:txBody>
      </p:sp>
      <p:sp>
        <p:nvSpPr>
          <p:cNvPr id="19" name="Rectangle 18">
            <a:extLst>
              <a:ext uri="{FF2B5EF4-FFF2-40B4-BE49-F238E27FC236}">
                <a16:creationId xmlns:a16="http://schemas.microsoft.com/office/drawing/2014/main" id="{B61AA1E1-5DF5-0E39-E78A-B8C793B4BE6E}"/>
              </a:ext>
            </a:extLst>
          </p:cNvPr>
          <p:cNvSpPr/>
          <p:nvPr/>
        </p:nvSpPr>
        <p:spPr>
          <a:xfrm>
            <a:off x="2270589" y="5804899"/>
            <a:ext cx="2174697" cy="205483"/>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
                <a:solidFill>
                  <a:schemeClr val="tx1"/>
                </a:solidFill>
              </a:rPr>
              <a:t>NEEDS to refine  term</a:t>
            </a:r>
          </a:p>
        </p:txBody>
      </p:sp>
    </p:spTree>
    <p:extLst>
      <p:ext uri="{BB962C8B-B14F-4D97-AF65-F5344CB8AC3E}">
        <p14:creationId xmlns:p14="http://schemas.microsoft.com/office/powerpoint/2010/main" val="37314982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250"/>
                                        <p:tgtEl>
                                          <p:spTgt spid="8"/>
                                        </p:tgtEl>
                                      </p:cBhvr>
                                    </p:animEffect>
                                    <p:anim calcmode="lin" valueType="num">
                                      <p:cBhvr>
                                        <p:cTn id="8" dur="250" fill="hold"/>
                                        <p:tgtEl>
                                          <p:spTgt spid="8"/>
                                        </p:tgtEl>
                                        <p:attrNameLst>
                                          <p:attrName>ppt_x</p:attrName>
                                        </p:attrNameLst>
                                      </p:cBhvr>
                                      <p:tavLst>
                                        <p:tav tm="0">
                                          <p:val>
                                            <p:strVal val="#ppt_x"/>
                                          </p:val>
                                        </p:tav>
                                        <p:tav tm="100000">
                                          <p:val>
                                            <p:strVal val="#ppt_x"/>
                                          </p:val>
                                        </p:tav>
                                      </p:tavLst>
                                    </p:anim>
                                    <p:anim calcmode="lin" valueType="num">
                                      <p:cBhvr>
                                        <p:cTn id="9" dur="250" fill="hold"/>
                                        <p:tgtEl>
                                          <p:spTgt spid="8"/>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250"/>
                                        <p:tgtEl>
                                          <p:spTgt spid="10"/>
                                        </p:tgtEl>
                                      </p:cBhvr>
                                    </p:animEffect>
                                    <p:anim calcmode="lin" valueType="num">
                                      <p:cBhvr>
                                        <p:cTn id="13" dur="250" fill="hold"/>
                                        <p:tgtEl>
                                          <p:spTgt spid="10"/>
                                        </p:tgtEl>
                                        <p:attrNameLst>
                                          <p:attrName>ppt_x</p:attrName>
                                        </p:attrNameLst>
                                      </p:cBhvr>
                                      <p:tavLst>
                                        <p:tav tm="0">
                                          <p:val>
                                            <p:strVal val="#ppt_x"/>
                                          </p:val>
                                        </p:tav>
                                        <p:tav tm="100000">
                                          <p:val>
                                            <p:strVal val="#ppt_x"/>
                                          </p:val>
                                        </p:tav>
                                      </p:tavLst>
                                    </p:anim>
                                    <p:anim calcmode="lin" valueType="num">
                                      <p:cBhvr>
                                        <p:cTn id="14" dur="250" fill="hold"/>
                                        <p:tgtEl>
                                          <p:spTgt spid="10"/>
                                        </p:tgtEl>
                                        <p:attrNameLst>
                                          <p:attrName>ppt_y</p:attrName>
                                        </p:attrNameLst>
                                      </p:cBhvr>
                                      <p:tavLst>
                                        <p:tav tm="0">
                                          <p:val>
                                            <p:strVal val="#ppt_y-.1"/>
                                          </p:val>
                                        </p:tav>
                                        <p:tav tm="100000">
                                          <p:val>
                                            <p:strVal val="#ppt_y"/>
                                          </p:val>
                                        </p:tav>
                                      </p:tavLst>
                                    </p:anim>
                                  </p:childTnLst>
                                </p:cTn>
                              </p:par>
                              <p:par>
                                <p:cTn id="15" presetID="47"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250"/>
                                        <p:tgtEl>
                                          <p:spTgt spid="11"/>
                                        </p:tgtEl>
                                      </p:cBhvr>
                                    </p:animEffect>
                                    <p:anim calcmode="lin" valueType="num">
                                      <p:cBhvr>
                                        <p:cTn id="18" dur="250" fill="hold"/>
                                        <p:tgtEl>
                                          <p:spTgt spid="11"/>
                                        </p:tgtEl>
                                        <p:attrNameLst>
                                          <p:attrName>ppt_x</p:attrName>
                                        </p:attrNameLst>
                                      </p:cBhvr>
                                      <p:tavLst>
                                        <p:tav tm="0">
                                          <p:val>
                                            <p:strVal val="#ppt_x"/>
                                          </p:val>
                                        </p:tav>
                                        <p:tav tm="100000">
                                          <p:val>
                                            <p:strVal val="#ppt_x"/>
                                          </p:val>
                                        </p:tav>
                                      </p:tavLst>
                                    </p:anim>
                                    <p:anim calcmode="lin" valueType="num">
                                      <p:cBhvr>
                                        <p:cTn id="19" dur="250" fill="hold"/>
                                        <p:tgtEl>
                                          <p:spTgt spid="11"/>
                                        </p:tgtEl>
                                        <p:attrNameLst>
                                          <p:attrName>ppt_y</p:attrName>
                                        </p:attrNameLst>
                                      </p:cBhvr>
                                      <p:tavLst>
                                        <p:tav tm="0">
                                          <p:val>
                                            <p:strVal val="#ppt_y-.1"/>
                                          </p:val>
                                        </p:tav>
                                        <p:tav tm="100000">
                                          <p:val>
                                            <p:strVal val="#ppt_y"/>
                                          </p:val>
                                        </p:tav>
                                      </p:tavLst>
                                    </p:anim>
                                  </p:childTnLst>
                                </p:cTn>
                              </p:par>
                              <p:par>
                                <p:cTn id="20" presetID="47" presetClass="entr" presetSubtype="0" fill="hold" grpId="0"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250"/>
                                        <p:tgtEl>
                                          <p:spTgt spid="12"/>
                                        </p:tgtEl>
                                      </p:cBhvr>
                                    </p:animEffect>
                                    <p:anim calcmode="lin" valueType="num">
                                      <p:cBhvr>
                                        <p:cTn id="23" dur="250" fill="hold"/>
                                        <p:tgtEl>
                                          <p:spTgt spid="12"/>
                                        </p:tgtEl>
                                        <p:attrNameLst>
                                          <p:attrName>ppt_x</p:attrName>
                                        </p:attrNameLst>
                                      </p:cBhvr>
                                      <p:tavLst>
                                        <p:tav tm="0">
                                          <p:val>
                                            <p:strVal val="#ppt_x"/>
                                          </p:val>
                                        </p:tav>
                                        <p:tav tm="100000">
                                          <p:val>
                                            <p:strVal val="#ppt_x"/>
                                          </p:val>
                                        </p:tav>
                                      </p:tavLst>
                                    </p:anim>
                                    <p:anim calcmode="lin" valueType="num">
                                      <p:cBhvr>
                                        <p:cTn id="24" dur="250" fill="hold"/>
                                        <p:tgtEl>
                                          <p:spTgt spid="12"/>
                                        </p:tgtEl>
                                        <p:attrNameLst>
                                          <p:attrName>ppt_y</p:attrName>
                                        </p:attrNameLst>
                                      </p:cBhvr>
                                      <p:tavLst>
                                        <p:tav tm="0">
                                          <p:val>
                                            <p:strVal val="#ppt_y-.1"/>
                                          </p:val>
                                        </p:tav>
                                        <p:tav tm="100000">
                                          <p:val>
                                            <p:strVal val="#ppt_y"/>
                                          </p:val>
                                        </p:tav>
                                      </p:tavLst>
                                    </p:anim>
                                  </p:childTnLst>
                                </p:cTn>
                              </p:par>
                              <p:par>
                                <p:cTn id="25" presetID="47"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250"/>
                                        <p:tgtEl>
                                          <p:spTgt spid="13"/>
                                        </p:tgtEl>
                                      </p:cBhvr>
                                    </p:animEffect>
                                    <p:anim calcmode="lin" valueType="num">
                                      <p:cBhvr>
                                        <p:cTn id="28" dur="250" fill="hold"/>
                                        <p:tgtEl>
                                          <p:spTgt spid="13"/>
                                        </p:tgtEl>
                                        <p:attrNameLst>
                                          <p:attrName>ppt_x</p:attrName>
                                        </p:attrNameLst>
                                      </p:cBhvr>
                                      <p:tavLst>
                                        <p:tav tm="0">
                                          <p:val>
                                            <p:strVal val="#ppt_x"/>
                                          </p:val>
                                        </p:tav>
                                        <p:tav tm="100000">
                                          <p:val>
                                            <p:strVal val="#ppt_x"/>
                                          </p:val>
                                        </p:tav>
                                      </p:tavLst>
                                    </p:anim>
                                    <p:anim calcmode="lin" valueType="num">
                                      <p:cBhvr>
                                        <p:cTn id="29" dur="250" fill="hold"/>
                                        <p:tgtEl>
                                          <p:spTgt spid="13"/>
                                        </p:tgtEl>
                                        <p:attrNameLst>
                                          <p:attrName>ppt_y</p:attrName>
                                        </p:attrNameLst>
                                      </p:cBhvr>
                                      <p:tavLst>
                                        <p:tav tm="0">
                                          <p:val>
                                            <p:strVal val="#ppt_y-.1"/>
                                          </p:val>
                                        </p:tav>
                                        <p:tav tm="100000">
                                          <p:val>
                                            <p:strVal val="#ppt_y"/>
                                          </p:val>
                                        </p:tav>
                                      </p:tavLst>
                                    </p:anim>
                                  </p:childTnLst>
                                </p:cTn>
                              </p:par>
                              <p:par>
                                <p:cTn id="30" presetID="47" presetClass="entr" presetSubtype="0" fill="hold" grpId="0" nodeType="with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250"/>
                                        <p:tgtEl>
                                          <p:spTgt spid="14"/>
                                        </p:tgtEl>
                                      </p:cBhvr>
                                    </p:animEffect>
                                    <p:anim calcmode="lin" valueType="num">
                                      <p:cBhvr>
                                        <p:cTn id="33" dur="250" fill="hold"/>
                                        <p:tgtEl>
                                          <p:spTgt spid="14"/>
                                        </p:tgtEl>
                                        <p:attrNameLst>
                                          <p:attrName>ppt_x</p:attrName>
                                        </p:attrNameLst>
                                      </p:cBhvr>
                                      <p:tavLst>
                                        <p:tav tm="0">
                                          <p:val>
                                            <p:strVal val="#ppt_x"/>
                                          </p:val>
                                        </p:tav>
                                        <p:tav tm="100000">
                                          <p:val>
                                            <p:strVal val="#ppt_x"/>
                                          </p:val>
                                        </p:tav>
                                      </p:tavLst>
                                    </p:anim>
                                    <p:anim calcmode="lin" valueType="num">
                                      <p:cBhvr>
                                        <p:cTn id="34" dur="250" fill="hold"/>
                                        <p:tgtEl>
                                          <p:spTgt spid="14"/>
                                        </p:tgtEl>
                                        <p:attrNameLst>
                                          <p:attrName>ppt_y</p:attrName>
                                        </p:attrNameLst>
                                      </p:cBhvr>
                                      <p:tavLst>
                                        <p:tav tm="0">
                                          <p:val>
                                            <p:strVal val="#ppt_y-.1"/>
                                          </p:val>
                                        </p:tav>
                                        <p:tav tm="100000">
                                          <p:val>
                                            <p:strVal val="#ppt_y"/>
                                          </p:val>
                                        </p:tav>
                                      </p:tavLst>
                                    </p:anim>
                                  </p:childTnLst>
                                </p:cTn>
                              </p:par>
                              <p:par>
                                <p:cTn id="35" presetID="47" presetClass="entr" presetSubtype="0" fill="hold" grpId="0" nodeType="withEffect">
                                  <p:stCondLst>
                                    <p:cond delay="0"/>
                                  </p:stCondLst>
                                  <p:childTnLst>
                                    <p:set>
                                      <p:cBhvr>
                                        <p:cTn id="36" dur="1" fill="hold">
                                          <p:stCondLst>
                                            <p:cond delay="0"/>
                                          </p:stCondLst>
                                        </p:cTn>
                                        <p:tgtEl>
                                          <p:spTgt spid="27"/>
                                        </p:tgtEl>
                                        <p:attrNameLst>
                                          <p:attrName>style.visibility</p:attrName>
                                        </p:attrNameLst>
                                      </p:cBhvr>
                                      <p:to>
                                        <p:strVal val="visible"/>
                                      </p:to>
                                    </p:set>
                                    <p:animEffect transition="in" filter="fade">
                                      <p:cBhvr>
                                        <p:cTn id="37" dur="250"/>
                                        <p:tgtEl>
                                          <p:spTgt spid="27"/>
                                        </p:tgtEl>
                                      </p:cBhvr>
                                    </p:animEffect>
                                    <p:anim calcmode="lin" valueType="num">
                                      <p:cBhvr>
                                        <p:cTn id="38" dur="250" fill="hold"/>
                                        <p:tgtEl>
                                          <p:spTgt spid="27"/>
                                        </p:tgtEl>
                                        <p:attrNameLst>
                                          <p:attrName>ppt_x</p:attrName>
                                        </p:attrNameLst>
                                      </p:cBhvr>
                                      <p:tavLst>
                                        <p:tav tm="0">
                                          <p:val>
                                            <p:strVal val="#ppt_x"/>
                                          </p:val>
                                        </p:tav>
                                        <p:tav tm="100000">
                                          <p:val>
                                            <p:strVal val="#ppt_x"/>
                                          </p:val>
                                        </p:tav>
                                      </p:tavLst>
                                    </p:anim>
                                    <p:anim calcmode="lin" valueType="num">
                                      <p:cBhvr>
                                        <p:cTn id="39" dur="250" fill="hold"/>
                                        <p:tgtEl>
                                          <p:spTgt spid="2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1" grpId="0"/>
      <p:bldP spid="12" grpId="0"/>
      <p:bldP spid="13" grpId="0"/>
      <p:bldP spid="14" grpId="0"/>
      <p:bldP spid="27" grpId="0"/>
    </p:bldLst>
  </p:timing>
  <p:extLst>
    <p:ext uri="{6950BFC3-D8DA-4A85-94F7-54DA5524770B}">
      <p188:commentRel xmlns:p188="http://schemas.microsoft.com/office/powerpoint/2018/8/main" r:id="rId3"/>
    </p:ext>
  </p:extLs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7BDB3A-5BBD-A293-0FBE-3D6B43EDC6A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5926B20-5E2A-ADA1-3D94-7C7A9FD6FAB7}"/>
              </a:ext>
            </a:extLst>
          </p:cNvPr>
          <p:cNvSpPr>
            <a:spLocks noGrp="1"/>
          </p:cNvSpPr>
          <p:nvPr>
            <p:ph type="title"/>
          </p:nvPr>
        </p:nvSpPr>
        <p:spPr>
          <a:xfrm>
            <a:off x="646113" y="360000"/>
            <a:ext cx="10806657" cy="706347"/>
          </a:xfrm>
        </p:spPr>
        <p:txBody>
          <a:bodyPr/>
          <a:lstStyle/>
          <a:p>
            <a:r>
              <a:rPr lang="en-GB">
                <a:latin typeface="Impact"/>
              </a:rPr>
              <a:t>Overview of outputs</a:t>
            </a:r>
            <a:endParaRPr lang="en-US"/>
          </a:p>
        </p:txBody>
      </p:sp>
      <p:sp>
        <p:nvSpPr>
          <p:cNvPr id="24" name="Content Placeholder 5">
            <a:extLst>
              <a:ext uri="{FF2B5EF4-FFF2-40B4-BE49-F238E27FC236}">
                <a16:creationId xmlns:a16="http://schemas.microsoft.com/office/drawing/2014/main" id="{DDD0006F-0542-5EB8-DADF-12B5059E93BD}"/>
              </a:ext>
            </a:extLst>
          </p:cNvPr>
          <p:cNvSpPr txBox="1">
            <a:spLocks/>
          </p:cNvSpPr>
          <p:nvPr/>
        </p:nvSpPr>
        <p:spPr>
          <a:xfrm>
            <a:off x="1480658" y="4379168"/>
            <a:ext cx="1256564" cy="210320"/>
          </a:xfrm>
          <a:prstGeom prst="rect">
            <a:avLst/>
          </a:prstGeom>
        </p:spPr>
        <p:txBody>
          <a:bodyPr vert="horz" lIns="0" tIns="0" rIns="0" bIns="0" rtlCol="0" anchor="t">
            <a:noAutofit/>
          </a:bodyPr>
          <a:lstStyle>
            <a:lvl1pPr marL="0" indent="0" algn="l" defTabSz="914400" rtl="0" eaLnBrk="1" latinLnBrk="0" hangingPunct="1">
              <a:lnSpc>
                <a:spcPct val="100000"/>
              </a:lnSpc>
              <a:spcBef>
                <a:spcPts val="0"/>
              </a:spcBef>
              <a:spcAft>
                <a:spcPts val="800"/>
              </a:spcAft>
              <a:buFont typeface="Arial" panose="020B0604020202020204" pitchFamily="34" charset="0"/>
              <a:buNone/>
              <a:defRPr sz="1050" b="0" kern="1200">
                <a:solidFill>
                  <a:schemeClr val="tx2"/>
                </a:solidFill>
                <a:latin typeface="+mn-lt"/>
                <a:ea typeface="+mn-ea"/>
                <a:cs typeface="+mn-cs"/>
              </a:defRPr>
            </a:lvl1pPr>
            <a:lvl2pPr marL="180975" indent="-180975" algn="l" defTabSz="914400" rtl="0" eaLnBrk="1" latinLnBrk="0" hangingPunct="1">
              <a:lnSpc>
                <a:spcPct val="100000"/>
              </a:lnSpc>
              <a:spcBef>
                <a:spcPts val="0"/>
              </a:spcBef>
              <a:spcAft>
                <a:spcPts val="800"/>
              </a:spcAft>
              <a:buFont typeface="Arial" panose="020B0604020202020204" pitchFamily="34" charset="0"/>
              <a:buChar char="•"/>
              <a:defRPr sz="1050" b="0" kern="1200">
                <a:solidFill>
                  <a:schemeClr val="tx2"/>
                </a:solidFill>
                <a:latin typeface="+mn-lt"/>
                <a:ea typeface="Akkurat LL" panose="020B0504020101010102" pitchFamily="34" charset="-126"/>
                <a:cs typeface="Akkurat LL" panose="020B0504020101010102" pitchFamily="34" charset="-126"/>
              </a:defRPr>
            </a:lvl2pPr>
            <a:lvl3pPr marL="361950" indent="-180975" algn="l" defTabSz="914400" rtl="0" eaLnBrk="1" latinLnBrk="0" hangingPunct="1">
              <a:lnSpc>
                <a:spcPct val="100000"/>
              </a:lnSpc>
              <a:spcBef>
                <a:spcPts val="0"/>
              </a:spcBef>
              <a:spcAft>
                <a:spcPts val="800"/>
              </a:spcAft>
              <a:buFont typeface="Arial" panose="020B0604020202020204" pitchFamily="34" charset="0"/>
              <a:buChar char="•"/>
              <a:defRPr sz="1000" b="0" kern="1200">
                <a:solidFill>
                  <a:schemeClr val="tx2"/>
                </a:solidFill>
                <a:latin typeface="+mn-lt"/>
                <a:ea typeface="+mn-ea"/>
                <a:cs typeface="+mn-cs"/>
              </a:defRPr>
            </a:lvl3pPr>
            <a:lvl4pPr marL="542925" indent="-180975" algn="l" defTabSz="914400" rtl="0" eaLnBrk="1" latinLnBrk="0" hangingPunct="1">
              <a:lnSpc>
                <a:spcPct val="100000"/>
              </a:lnSpc>
              <a:spcBef>
                <a:spcPts val="0"/>
              </a:spcBef>
              <a:spcAft>
                <a:spcPts val="800"/>
              </a:spcAft>
              <a:buFont typeface="Arial" panose="020B0604020202020204" pitchFamily="34" charset="0"/>
              <a:buChar char="•"/>
              <a:tabLst>
                <a:tab pos="0" algn="l"/>
              </a:tabLst>
              <a:defRPr sz="900" b="0" kern="1200">
                <a:solidFill>
                  <a:schemeClr val="tx2"/>
                </a:solidFill>
                <a:latin typeface="+mn-lt"/>
                <a:ea typeface="+mn-ea"/>
                <a:cs typeface="+mn-cs"/>
              </a:defRPr>
            </a:lvl4pPr>
            <a:lvl5pPr marL="714375" indent="-171450" algn="l" defTabSz="914400" rtl="0" eaLnBrk="1" latinLnBrk="0" hangingPunct="1">
              <a:lnSpc>
                <a:spcPct val="100000"/>
              </a:lnSpc>
              <a:spcBef>
                <a:spcPts val="0"/>
              </a:spcBef>
              <a:spcAft>
                <a:spcPts val="800"/>
              </a:spcAft>
              <a:buFont typeface="Arial" panose="020B0604020202020204" pitchFamily="34" charset="0"/>
              <a:buChar char="•"/>
              <a:defRPr sz="900" b="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800"/>
              </a:spcAft>
              <a:buClrTx/>
              <a:buSzTx/>
              <a:buFont typeface="Arial" panose="020B0604020202020204" pitchFamily="34" charset="0"/>
              <a:buNone/>
              <a:tabLst/>
              <a:defRPr/>
            </a:pPr>
            <a:r>
              <a:rPr kumimoji="0" lang="en-US" sz="1100" b="1" i="0" u="none" strike="noStrike" kern="1200" cap="none" spc="0" normalizeH="0" baseline="0" noProof="0">
                <a:ln>
                  <a:noFill/>
                </a:ln>
                <a:solidFill>
                  <a:prstClr val="white"/>
                </a:solidFill>
                <a:effectLst/>
                <a:uLnTx/>
                <a:uFillTx/>
                <a:latin typeface="Akkurat TT" panose="020B0504020101020102" pitchFamily="34" charset="77"/>
                <a:ea typeface="+mn-ea"/>
                <a:cs typeface="Akkurat TT" panose="020B0504020101020102" pitchFamily="34" charset="77"/>
              </a:rPr>
              <a:t>Lorem ipsum</a:t>
            </a:r>
          </a:p>
        </p:txBody>
      </p:sp>
      <p:sp>
        <p:nvSpPr>
          <p:cNvPr id="25" name="Content Placeholder 5">
            <a:extLst>
              <a:ext uri="{FF2B5EF4-FFF2-40B4-BE49-F238E27FC236}">
                <a16:creationId xmlns:a16="http://schemas.microsoft.com/office/drawing/2014/main" id="{FA7CE536-0606-4AA8-C6BB-6385CCA5E69E}"/>
              </a:ext>
            </a:extLst>
          </p:cNvPr>
          <p:cNvSpPr txBox="1">
            <a:spLocks/>
          </p:cNvSpPr>
          <p:nvPr/>
        </p:nvSpPr>
        <p:spPr>
          <a:xfrm>
            <a:off x="1613329" y="4581608"/>
            <a:ext cx="1029326" cy="210320"/>
          </a:xfrm>
          <a:prstGeom prst="rect">
            <a:avLst/>
          </a:prstGeom>
        </p:spPr>
        <p:txBody>
          <a:bodyPr vert="horz" lIns="0" tIns="0" rIns="0" bIns="0" rtlCol="0" anchor="t">
            <a:noAutofit/>
          </a:bodyPr>
          <a:lstStyle>
            <a:lvl1pPr marL="0" indent="0" algn="l" defTabSz="914400" rtl="0" eaLnBrk="1" latinLnBrk="0" hangingPunct="1">
              <a:lnSpc>
                <a:spcPct val="100000"/>
              </a:lnSpc>
              <a:spcBef>
                <a:spcPts val="0"/>
              </a:spcBef>
              <a:spcAft>
                <a:spcPts val="800"/>
              </a:spcAft>
              <a:buFont typeface="Arial" panose="020B0604020202020204" pitchFamily="34" charset="0"/>
              <a:buNone/>
              <a:defRPr sz="1050" b="0" kern="1200">
                <a:solidFill>
                  <a:schemeClr val="tx2"/>
                </a:solidFill>
                <a:latin typeface="+mn-lt"/>
                <a:ea typeface="+mn-ea"/>
                <a:cs typeface="+mn-cs"/>
              </a:defRPr>
            </a:lvl1pPr>
            <a:lvl2pPr marL="180975" indent="-180975" algn="l" defTabSz="914400" rtl="0" eaLnBrk="1" latinLnBrk="0" hangingPunct="1">
              <a:lnSpc>
                <a:spcPct val="100000"/>
              </a:lnSpc>
              <a:spcBef>
                <a:spcPts val="0"/>
              </a:spcBef>
              <a:spcAft>
                <a:spcPts val="800"/>
              </a:spcAft>
              <a:buFont typeface="Arial" panose="020B0604020202020204" pitchFamily="34" charset="0"/>
              <a:buChar char="•"/>
              <a:defRPr sz="1050" b="0" kern="1200">
                <a:solidFill>
                  <a:schemeClr val="tx2"/>
                </a:solidFill>
                <a:latin typeface="+mn-lt"/>
                <a:ea typeface="Akkurat LL" panose="020B0504020101010102" pitchFamily="34" charset="-126"/>
                <a:cs typeface="Akkurat LL" panose="020B0504020101010102" pitchFamily="34" charset="-126"/>
              </a:defRPr>
            </a:lvl2pPr>
            <a:lvl3pPr marL="361950" indent="-180975" algn="l" defTabSz="914400" rtl="0" eaLnBrk="1" latinLnBrk="0" hangingPunct="1">
              <a:lnSpc>
                <a:spcPct val="100000"/>
              </a:lnSpc>
              <a:spcBef>
                <a:spcPts val="0"/>
              </a:spcBef>
              <a:spcAft>
                <a:spcPts val="800"/>
              </a:spcAft>
              <a:buFont typeface="Arial" panose="020B0604020202020204" pitchFamily="34" charset="0"/>
              <a:buChar char="•"/>
              <a:defRPr sz="1000" b="0" kern="1200">
                <a:solidFill>
                  <a:schemeClr val="tx2"/>
                </a:solidFill>
                <a:latin typeface="+mn-lt"/>
                <a:ea typeface="+mn-ea"/>
                <a:cs typeface="+mn-cs"/>
              </a:defRPr>
            </a:lvl3pPr>
            <a:lvl4pPr marL="542925" indent="-180975" algn="l" defTabSz="914400" rtl="0" eaLnBrk="1" latinLnBrk="0" hangingPunct="1">
              <a:lnSpc>
                <a:spcPct val="100000"/>
              </a:lnSpc>
              <a:spcBef>
                <a:spcPts val="0"/>
              </a:spcBef>
              <a:spcAft>
                <a:spcPts val="800"/>
              </a:spcAft>
              <a:buFont typeface="Arial" panose="020B0604020202020204" pitchFamily="34" charset="0"/>
              <a:buChar char="•"/>
              <a:tabLst>
                <a:tab pos="0" algn="l"/>
              </a:tabLst>
              <a:defRPr sz="900" b="0" kern="1200">
                <a:solidFill>
                  <a:schemeClr val="tx2"/>
                </a:solidFill>
                <a:latin typeface="+mn-lt"/>
                <a:ea typeface="+mn-ea"/>
                <a:cs typeface="+mn-cs"/>
              </a:defRPr>
            </a:lvl4pPr>
            <a:lvl5pPr marL="714375" indent="-171450" algn="l" defTabSz="914400" rtl="0" eaLnBrk="1" latinLnBrk="0" hangingPunct="1">
              <a:lnSpc>
                <a:spcPct val="100000"/>
              </a:lnSpc>
              <a:spcBef>
                <a:spcPts val="0"/>
              </a:spcBef>
              <a:spcAft>
                <a:spcPts val="800"/>
              </a:spcAft>
              <a:buFont typeface="Arial" panose="020B0604020202020204" pitchFamily="34" charset="0"/>
              <a:buChar char="•"/>
              <a:defRPr sz="900" b="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800"/>
              </a:spcAft>
              <a:buClrTx/>
              <a:buSzTx/>
              <a:buFont typeface="Arial" panose="020B0604020202020204" pitchFamily="34" charset="0"/>
              <a:buNone/>
              <a:tabLst/>
              <a:defRPr/>
            </a:pPr>
            <a:r>
              <a:rPr kumimoji="0" lang="en-US" sz="1100" b="0" i="0" u="none" strike="noStrike" kern="1200" cap="none" spc="0" normalizeH="0" baseline="0" noProof="0">
                <a:ln>
                  <a:noFill/>
                </a:ln>
                <a:solidFill>
                  <a:prstClr val="white"/>
                </a:solidFill>
                <a:effectLst/>
                <a:uLnTx/>
                <a:uFillTx/>
                <a:latin typeface="Akkurat LL Light"/>
                <a:ea typeface="+mn-ea"/>
                <a:cs typeface="+mn-cs"/>
              </a:rPr>
              <a:t>Lorem ipsum dolor sit amet</a:t>
            </a:r>
          </a:p>
        </p:txBody>
      </p:sp>
      <p:graphicFrame>
        <p:nvGraphicFramePr>
          <p:cNvPr id="5" name="Diagram 4">
            <a:extLst>
              <a:ext uri="{FF2B5EF4-FFF2-40B4-BE49-F238E27FC236}">
                <a16:creationId xmlns:a16="http://schemas.microsoft.com/office/drawing/2014/main" id="{FC4D4DCA-13A5-AB25-678B-5E6D29D520D4}"/>
              </a:ext>
            </a:extLst>
          </p:cNvPr>
          <p:cNvGraphicFramePr/>
          <p:nvPr/>
        </p:nvGraphicFramePr>
        <p:xfrm>
          <a:off x="646113" y="1276350"/>
          <a:ext cx="10695655" cy="536508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88959315"/>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915209-F1B5-9AA9-5EF9-C7CDB069594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8662685-9BB5-9F8E-DC95-0A8B930D6347}"/>
              </a:ext>
            </a:extLst>
          </p:cNvPr>
          <p:cNvSpPr>
            <a:spLocks noGrp="1"/>
          </p:cNvSpPr>
          <p:nvPr>
            <p:ph type="title"/>
          </p:nvPr>
        </p:nvSpPr>
        <p:spPr>
          <a:xfrm>
            <a:off x="648000" y="360000"/>
            <a:ext cx="9105600" cy="706347"/>
          </a:xfrm>
        </p:spPr>
        <p:txBody>
          <a:bodyPr/>
          <a:lstStyle/>
          <a:p>
            <a:r>
              <a:rPr lang="en-GB" err="1">
                <a:latin typeface="Impact"/>
              </a:rPr>
              <a:t>Dft</a:t>
            </a:r>
            <a:r>
              <a:rPr lang="en-GB">
                <a:latin typeface="Impact"/>
              </a:rPr>
              <a:t> co-creation process</a:t>
            </a:r>
          </a:p>
        </p:txBody>
      </p:sp>
      <p:sp>
        <p:nvSpPr>
          <p:cNvPr id="12" name="TextBox 11">
            <a:extLst>
              <a:ext uri="{FF2B5EF4-FFF2-40B4-BE49-F238E27FC236}">
                <a16:creationId xmlns:a16="http://schemas.microsoft.com/office/drawing/2014/main" id="{907BEDF0-F165-0302-59D7-3EA480F96E14}"/>
              </a:ext>
            </a:extLst>
          </p:cNvPr>
          <p:cNvSpPr txBox="1"/>
          <p:nvPr/>
        </p:nvSpPr>
        <p:spPr>
          <a:xfrm>
            <a:off x="133350" y="1152525"/>
            <a:ext cx="0" cy="0"/>
          </a:xfrm>
          <a:prstGeom prst="rect">
            <a:avLst/>
          </a:prstGeom>
          <a:noFill/>
        </p:spPr>
        <p:txBody>
          <a:bodyPr wrap="none" lIns="0" tIns="0" rIns="0" bIns="0" rtlCol="0">
            <a:noAutofit/>
          </a:bodyPr>
          <a:lstStyle/>
          <a:p>
            <a:pPr algn="l"/>
            <a:endParaRPr lang="en-US" sz="1600">
              <a:solidFill>
                <a:schemeClr val="tx2"/>
              </a:solidFill>
            </a:endParaRPr>
          </a:p>
        </p:txBody>
      </p:sp>
      <p:sp>
        <p:nvSpPr>
          <p:cNvPr id="13" name="TextBox 12">
            <a:extLst>
              <a:ext uri="{FF2B5EF4-FFF2-40B4-BE49-F238E27FC236}">
                <a16:creationId xmlns:a16="http://schemas.microsoft.com/office/drawing/2014/main" id="{66905B2E-304C-4F8F-C0F5-C807DB822670}"/>
              </a:ext>
            </a:extLst>
          </p:cNvPr>
          <p:cNvSpPr txBox="1"/>
          <p:nvPr/>
        </p:nvSpPr>
        <p:spPr>
          <a:xfrm>
            <a:off x="12011025" y="7136975"/>
            <a:ext cx="0" cy="0"/>
          </a:xfrm>
          <a:prstGeom prst="rect">
            <a:avLst/>
          </a:prstGeom>
          <a:noFill/>
        </p:spPr>
        <p:txBody>
          <a:bodyPr wrap="none" lIns="0" tIns="0" rIns="0" bIns="0" rtlCol="0">
            <a:noAutofit/>
          </a:bodyPr>
          <a:lstStyle/>
          <a:p>
            <a:pPr algn="l"/>
            <a:endParaRPr lang="en-US" sz="1600">
              <a:solidFill>
                <a:schemeClr val="tx2"/>
              </a:solidFill>
            </a:endParaRPr>
          </a:p>
        </p:txBody>
      </p:sp>
      <p:grpSp>
        <p:nvGrpSpPr>
          <p:cNvPr id="3" name="Group 2">
            <a:extLst>
              <a:ext uri="{FF2B5EF4-FFF2-40B4-BE49-F238E27FC236}">
                <a16:creationId xmlns:a16="http://schemas.microsoft.com/office/drawing/2014/main" id="{4AB5D5EA-A8DA-577F-054A-AFBA3DE3BD59}"/>
              </a:ext>
            </a:extLst>
          </p:cNvPr>
          <p:cNvGrpSpPr/>
          <p:nvPr/>
        </p:nvGrpSpPr>
        <p:grpSpPr>
          <a:xfrm>
            <a:off x="656135" y="1491343"/>
            <a:ext cx="10889624" cy="3647704"/>
            <a:chOff x="656135" y="1491343"/>
            <a:chExt cx="10889624" cy="3647704"/>
          </a:xfrm>
        </p:grpSpPr>
        <p:sp>
          <p:nvSpPr>
            <p:cNvPr id="4" name="Right Arrow 3">
              <a:extLst>
                <a:ext uri="{FF2B5EF4-FFF2-40B4-BE49-F238E27FC236}">
                  <a16:creationId xmlns:a16="http://schemas.microsoft.com/office/drawing/2014/main" id="{3B3D9305-65A7-1974-6FC5-9FC42FAD8141}"/>
                </a:ext>
              </a:extLst>
            </p:cNvPr>
            <p:cNvSpPr/>
            <p:nvPr/>
          </p:nvSpPr>
          <p:spPr>
            <a:xfrm>
              <a:off x="1470313" y="1491343"/>
              <a:ext cx="9261268" cy="3647704"/>
            </a:xfrm>
            <a:prstGeom prst="rightArrow">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5" name="Freeform 4">
              <a:extLst>
                <a:ext uri="{FF2B5EF4-FFF2-40B4-BE49-F238E27FC236}">
                  <a16:creationId xmlns:a16="http://schemas.microsoft.com/office/drawing/2014/main" id="{6C312E73-A1ED-BC50-CE7F-74962EF3AB17}"/>
                </a:ext>
              </a:extLst>
            </p:cNvPr>
            <p:cNvSpPr/>
            <p:nvPr/>
          </p:nvSpPr>
          <p:spPr>
            <a:xfrm>
              <a:off x="656135" y="2585654"/>
              <a:ext cx="1742339" cy="1459081"/>
            </a:xfrm>
            <a:custGeom>
              <a:avLst/>
              <a:gdLst>
                <a:gd name="connsiteX0" fmla="*/ 0 w 1742339"/>
                <a:gd name="connsiteY0" fmla="*/ 243185 h 1459081"/>
                <a:gd name="connsiteX1" fmla="*/ 243185 w 1742339"/>
                <a:gd name="connsiteY1" fmla="*/ 0 h 1459081"/>
                <a:gd name="connsiteX2" fmla="*/ 1499154 w 1742339"/>
                <a:gd name="connsiteY2" fmla="*/ 0 h 1459081"/>
                <a:gd name="connsiteX3" fmla="*/ 1742339 w 1742339"/>
                <a:gd name="connsiteY3" fmla="*/ 243185 h 1459081"/>
                <a:gd name="connsiteX4" fmla="*/ 1742339 w 1742339"/>
                <a:gd name="connsiteY4" fmla="*/ 1215896 h 1459081"/>
                <a:gd name="connsiteX5" fmla="*/ 1499154 w 1742339"/>
                <a:gd name="connsiteY5" fmla="*/ 1459081 h 1459081"/>
                <a:gd name="connsiteX6" fmla="*/ 243185 w 1742339"/>
                <a:gd name="connsiteY6" fmla="*/ 1459081 h 1459081"/>
                <a:gd name="connsiteX7" fmla="*/ 0 w 1742339"/>
                <a:gd name="connsiteY7" fmla="*/ 1215896 h 1459081"/>
                <a:gd name="connsiteX8" fmla="*/ 0 w 1742339"/>
                <a:gd name="connsiteY8" fmla="*/ 243185 h 1459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42339" h="1459081">
                  <a:moveTo>
                    <a:pt x="0" y="243185"/>
                  </a:moveTo>
                  <a:cubicBezTo>
                    <a:pt x="0" y="108878"/>
                    <a:pt x="108878" y="0"/>
                    <a:pt x="243185" y="0"/>
                  </a:cubicBezTo>
                  <a:lnTo>
                    <a:pt x="1499154" y="0"/>
                  </a:lnTo>
                  <a:cubicBezTo>
                    <a:pt x="1633461" y="0"/>
                    <a:pt x="1742339" y="108878"/>
                    <a:pt x="1742339" y="243185"/>
                  </a:cubicBezTo>
                  <a:lnTo>
                    <a:pt x="1742339" y="1215896"/>
                  </a:lnTo>
                  <a:cubicBezTo>
                    <a:pt x="1742339" y="1350203"/>
                    <a:pt x="1633461" y="1459081"/>
                    <a:pt x="1499154" y="1459081"/>
                  </a:cubicBezTo>
                  <a:lnTo>
                    <a:pt x="243185" y="1459081"/>
                  </a:lnTo>
                  <a:cubicBezTo>
                    <a:pt x="108878" y="1459081"/>
                    <a:pt x="0" y="1350203"/>
                    <a:pt x="0" y="1215896"/>
                  </a:cubicBezTo>
                  <a:lnTo>
                    <a:pt x="0" y="243185"/>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6946" tIns="116946" rIns="116946" bIns="116946" numCol="1" spcCol="1270" anchor="ctr" anchorCtr="0">
              <a:noAutofit/>
            </a:bodyPr>
            <a:lstStyle/>
            <a:p>
              <a:pPr marL="0" lvl="0" indent="0" algn="ctr" defTabSz="533400" rtl="0">
                <a:lnSpc>
                  <a:spcPct val="90000"/>
                </a:lnSpc>
                <a:spcBef>
                  <a:spcPct val="0"/>
                </a:spcBef>
                <a:spcAft>
                  <a:spcPct val="35000"/>
                </a:spcAft>
                <a:buNone/>
              </a:pPr>
              <a:r>
                <a:rPr lang="en-GB" sz="1200" kern="1200"/>
                <a:t>Internal Review of DFT and </a:t>
              </a:r>
              <a:r>
                <a:rPr lang="en-GB" sz="1200" kern="1200">
                  <a:highlight>
                    <a:srgbClr val="FF00FF"/>
                  </a:highlight>
                </a:rPr>
                <a:t>Industrial strategy</a:t>
              </a:r>
            </a:p>
          </p:txBody>
        </p:sp>
        <p:sp>
          <p:nvSpPr>
            <p:cNvPr id="6" name="Freeform 5">
              <a:extLst>
                <a:ext uri="{FF2B5EF4-FFF2-40B4-BE49-F238E27FC236}">
                  <a16:creationId xmlns:a16="http://schemas.microsoft.com/office/drawing/2014/main" id="{39D3A584-2975-FAF4-BE58-91DE7A5B2484}"/>
                </a:ext>
              </a:extLst>
            </p:cNvPr>
            <p:cNvSpPr/>
            <p:nvPr/>
          </p:nvSpPr>
          <p:spPr>
            <a:xfrm>
              <a:off x="2485592" y="2585654"/>
              <a:ext cx="1742339" cy="1459081"/>
            </a:xfrm>
            <a:custGeom>
              <a:avLst/>
              <a:gdLst>
                <a:gd name="connsiteX0" fmla="*/ 0 w 1742339"/>
                <a:gd name="connsiteY0" fmla="*/ 243185 h 1459081"/>
                <a:gd name="connsiteX1" fmla="*/ 243185 w 1742339"/>
                <a:gd name="connsiteY1" fmla="*/ 0 h 1459081"/>
                <a:gd name="connsiteX2" fmla="*/ 1499154 w 1742339"/>
                <a:gd name="connsiteY2" fmla="*/ 0 h 1459081"/>
                <a:gd name="connsiteX3" fmla="*/ 1742339 w 1742339"/>
                <a:gd name="connsiteY3" fmla="*/ 243185 h 1459081"/>
                <a:gd name="connsiteX4" fmla="*/ 1742339 w 1742339"/>
                <a:gd name="connsiteY4" fmla="*/ 1215896 h 1459081"/>
                <a:gd name="connsiteX5" fmla="*/ 1499154 w 1742339"/>
                <a:gd name="connsiteY5" fmla="*/ 1459081 h 1459081"/>
                <a:gd name="connsiteX6" fmla="*/ 243185 w 1742339"/>
                <a:gd name="connsiteY6" fmla="*/ 1459081 h 1459081"/>
                <a:gd name="connsiteX7" fmla="*/ 0 w 1742339"/>
                <a:gd name="connsiteY7" fmla="*/ 1215896 h 1459081"/>
                <a:gd name="connsiteX8" fmla="*/ 0 w 1742339"/>
                <a:gd name="connsiteY8" fmla="*/ 243185 h 1459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42339" h="1459081">
                  <a:moveTo>
                    <a:pt x="0" y="243185"/>
                  </a:moveTo>
                  <a:cubicBezTo>
                    <a:pt x="0" y="108878"/>
                    <a:pt x="108878" y="0"/>
                    <a:pt x="243185" y="0"/>
                  </a:cubicBezTo>
                  <a:lnTo>
                    <a:pt x="1499154" y="0"/>
                  </a:lnTo>
                  <a:cubicBezTo>
                    <a:pt x="1633461" y="0"/>
                    <a:pt x="1742339" y="108878"/>
                    <a:pt x="1742339" y="243185"/>
                  </a:cubicBezTo>
                  <a:lnTo>
                    <a:pt x="1742339" y="1215896"/>
                  </a:lnTo>
                  <a:cubicBezTo>
                    <a:pt x="1742339" y="1350203"/>
                    <a:pt x="1633461" y="1459081"/>
                    <a:pt x="1499154" y="1459081"/>
                  </a:cubicBezTo>
                  <a:lnTo>
                    <a:pt x="243185" y="1459081"/>
                  </a:lnTo>
                  <a:cubicBezTo>
                    <a:pt x="108878" y="1459081"/>
                    <a:pt x="0" y="1350203"/>
                    <a:pt x="0" y="1215896"/>
                  </a:cubicBezTo>
                  <a:lnTo>
                    <a:pt x="0" y="243185"/>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6946" tIns="116946" rIns="116946" bIns="116946" numCol="1" spcCol="1270" anchor="ctr" anchorCtr="0">
              <a:noAutofit/>
            </a:bodyPr>
            <a:lstStyle/>
            <a:p>
              <a:pPr marL="0" lvl="0" indent="0" algn="ctr" defTabSz="533400" rtl="0">
                <a:lnSpc>
                  <a:spcPct val="90000"/>
                </a:lnSpc>
                <a:spcBef>
                  <a:spcPct val="0"/>
                </a:spcBef>
                <a:spcAft>
                  <a:spcPct val="35000"/>
                </a:spcAft>
                <a:buNone/>
              </a:pPr>
              <a:r>
                <a:rPr lang="en-GB" sz="1200" kern="1200"/>
                <a:t>Internal CPC strategy alignment</a:t>
              </a:r>
            </a:p>
          </p:txBody>
        </p:sp>
        <p:sp>
          <p:nvSpPr>
            <p:cNvPr id="7" name="Freeform 6">
              <a:extLst>
                <a:ext uri="{FF2B5EF4-FFF2-40B4-BE49-F238E27FC236}">
                  <a16:creationId xmlns:a16="http://schemas.microsoft.com/office/drawing/2014/main" id="{D842CFF9-947C-3CF6-A40B-EAC40A732553}"/>
                </a:ext>
              </a:extLst>
            </p:cNvPr>
            <p:cNvSpPr/>
            <p:nvPr/>
          </p:nvSpPr>
          <p:spPr>
            <a:xfrm>
              <a:off x="4315049" y="2585654"/>
              <a:ext cx="1742339" cy="1459081"/>
            </a:xfrm>
            <a:custGeom>
              <a:avLst/>
              <a:gdLst>
                <a:gd name="connsiteX0" fmla="*/ 0 w 1742339"/>
                <a:gd name="connsiteY0" fmla="*/ 243185 h 1459081"/>
                <a:gd name="connsiteX1" fmla="*/ 243185 w 1742339"/>
                <a:gd name="connsiteY1" fmla="*/ 0 h 1459081"/>
                <a:gd name="connsiteX2" fmla="*/ 1499154 w 1742339"/>
                <a:gd name="connsiteY2" fmla="*/ 0 h 1459081"/>
                <a:gd name="connsiteX3" fmla="*/ 1742339 w 1742339"/>
                <a:gd name="connsiteY3" fmla="*/ 243185 h 1459081"/>
                <a:gd name="connsiteX4" fmla="*/ 1742339 w 1742339"/>
                <a:gd name="connsiteY4" fmla="*/ 1215896 h 1459081"/>
                <a:gd name="connsiteX5" fmla="*/ 1499154 w 1742339"/>
                <a:gd name="connsiteY5" fmla="*/ 1459081 h 1459081"/>
                <a:gd name="connsiteX6" fmla="*/ 243185 w 1742339"/>
                <a:gd name="connsiteY6" fmla="*/ 1459081 h 1459081"/>
                <a:gd name="connsiteX7" fmla="*/ 0 w 1742339"/>
                <a:gd name="connsiteY7" fmla="*/ 1215896 h 1459081"/>
                <a:gd name="connsiteX8" fmla="*/ 0 w 1742339"/>
                <a:gd name="connsiteY8" fmla="*/ 243185 h 1459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42339" h="1459081">
                  <a:moveTo>
                    <a:pt x="0" y="243185"/>
                  </a:moveTo>
                  <a:cubicBezTo>
                    <a:pt x="0" y="108878"/>
                    <a:pt x="108878" y="0"/>
                    <a:pt x="243185" y="0"/>
                  </a:cubicBezTo>
                  <a:lnTo>
                    <a:pt x="1499154" y="0"/>
                  </a:lnTo>
                  <a:cubicBezTo>
                    <a:pt x="1633461" y="0"/>
                    <a:pt x="1742339" y="108878"/>
                    <a:pt x="1742339" y="243185"/>
                  </a:cubicBezTo>
                  <a:lnTo>
                    <a:pt x="1742339" y="1215896"/>
                  </a:lnTo>
                  <a:cubicBezTo>
                    <a:pt x="1742339" y="1350203"/>
                    <a:pt x="1633461" y="1459081"/>
                    <a:pt x="1499154" y="1459081"/>
                  </a:cubicBezTo>
                  <a:lnTo>
                    <a:pt x="243185" y="1459081"/>
                  </a:lnTo>
                  <a:cubicBezTo>
                    <a:pt x="108878" y="1459081"/>
                    <a:pt x="0" y="1350203"/>
                    <a:pt x="0" y="1215896"/>
                  </a:cubicBezTo>
                  <a:lnTo>
                    <a:pt x="0" y="243185"/>
                  </a:lnTo>
                  <a:close/>
                </a:path>
              </a:pathLst>
            </a:custGeom>
            <a:solidFill>
              <a:schemeClr val="accent6"/>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6946" tIns="116946" rIns="116946" bIns="116946" numCol="1" spcCol="1270" anchor="ctr" anchorCtr="0">
              <a:noAutofit/>
            </a:bodyPr>
            <a:lstStyle/>
            <a:p>
              <a:pPr marL="0" lvl="0" indent="0" algn="ctr" defTabSz="533400" rtl="0">
                <a:lnSpc>
                  <a:spcPct val="90000"/>
                </a:lnSpc>
                <a:spcBef>
                  <a:spcPct val="0"/>
                </a:spcBef>
                <a:spcAft>
                  <a:spcPct val="35000"/>
                </a:spcAft>
                <a:buNone/>
              </a:pPr>
              <a:r>
                <a:rPr lang="en-GB" sz="1200" kern="1200"/>
                <a:t>Engage DFT for feedback (conduct stakeholder workshop) and co-create framework and validate themes</a:t>
              </a:r>
            </a:p>
          </p:txBody>
        </p:sp>
        <p:sp>
          <p:nvSpPr>
            <p:cNvPr id="8" name="Freeform 7">
              <a:extLst>
                <a:ext uri="{FF2B5EF4-FFF2-40B4-BE49-F238E27FC236}">
                  <a16:creationId xmlns:a16="http://schemas.microsoft.com/office/drawing/2014/main" id="{249F91B9-5347-650E-B904-A5C30637259D}"/>
                </a:ext>
              </a:extLst>
            </p:cNvPr>
            <p:cNvSpPr/>
            <p:nvPr/>
          </p:nvSpPr>
          <p:spPr>
            <a:xfrm>
              <a:off x="6144506" y="2585654"/>
              <a:ext cx="1742339" cy="1459081"/>
            </a:xfrm>
            <a:custGeom>
              <a:avLst/>
              <a:gdLst>
                <a:gd name="connsiteX0" fmla="*/ 0 w 1742339"/>
                <a:gd name="connsiteY0" fmla="*/ 243185 h 1459081"/>
                <a:gd name="connsiteX1" fmla="*/ 243185 w 1742339"/>
                <a:gd name="connsiteY1" fmla="*/ 0 h 1459081"/>
                <a:gd name="connsiteX2" fmla="*/ 1499154 w 1742339"/>
                <a:gd name="connsiteY2" fmla="*/ 0 h 1459081"/>
                <a:gd name="connsiteX3" fmla="*/ 1742339 w 1742339"/>
                <a:gd name="connsiteY3" fmla="*/ 243185 h 1459081"/>
                <a:gd name="connsiteX4" fmla="*/ 1742339 w 1742339"/>
                <a:gd name="connsiteY4" fmla="*/ 1215896 h 1459081"/>
                <a:gd name="connsiteX5" fmla="*/ 1499154 w 1742339"/>
                <a:gd name="connsiteY5" fmla="*/ 1459081 h 1459081"/>
                <a:gd name="connsiteX6" fmla="*/ 243185 w 1742339"/>
                <a:gd name="connsiteY6" fmla="*/ 1459081 h 1459081"/>
                <a:gd name="connsiteX7" fmla="*/ 0 w 1742339"/>
                <a:gd name="connsiteY7" fmla="*/ 1215896 h 1459081"/>
                <a:gd name="connsiteX8" fmla="*/ 0 w 1742339"/>
                <a:gd name="connsiteY8" fmla="*/ 243185 h 1459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42339" h="1459081">
                  <a:moveTo>
                    <a:pt x="0" y="243185"/>
                  </a:moveTo>
                  <a:cubicBezTo>
                    <a:pt x="0" y="108878"/>
                    <a:pt x="108878" y="0"/>
                    <a:pt x="243185" y="0"/>
                  </a:cubicBezTo>
                  <a:lnTo>
                    <a:pt x="1499154" y="0"/>
                  </a:lnTo>
                  <a:cubicBezTo>
                    <a:pt x="1633461" y="0"/>
                    <a:pt x="1742339" y="108878"/>
                    <a:pt x="1742339" y="243185"/>
                  </a:cubicBezTo>
                  <a:lnTo>
                    <a:pt x="1742339" y="1215896"/>
                  </a:lnTo>
                  <a:cubicBezTo>
                    <a:pt x="1742339" y="1350203"/>
                    <a:pt x="1633461" y="1459081"/>
                    <a:pt x="1499154" y="1459081"/>
                  </a:cubicBezTo>
                  <a:lnTo>
                    <a:pt x="243185" y="1459081"/>
                  </a:lnTo>
                  <a:cubicBezTo>
                    <a:pt x="108878" y="1459081"/>
                    <a:pt x="0" y="1350203"/>
                    <a:pt x="0" y="1215896"/>
                  </a:cubicBezTo>
                  <a:lnTo>
                    <a:pt x="0" y="243185"/>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6946" tIns="116946" rIns="116946" bIns="116946" numCol="1" spcCol="1270" anchor="ctr" anchorCtr="0">
              <a:noAutofit/>
            </a:bodyPr>
            <a:lstStyle/>
            <a:p>
              <a:pPr marL="0" lvl="0" indent="0" algn="ctr" defTabSz="533400" rtl="0">
                <a:lnSpc>
                  <a:spcPct val="90000"/>
                </a:lnSpc>
                <a:spcBef>
                  <a:spcPct val="0"/>
                </a:spcBef>
                <a:spcAft>
                  <a:spcPct val="35000"/>
                </a:spcAft>
                <a:buNone/>
              </a:pPr>
              <a:r>
                <a:rPr lang="en-GB" sz="1200" kern="1200"/>
                <a:t>Create Lower level delivery strategies within the domains for specific details/ challenges to be articulated</a:t>
              </a:r>
            </a:p>
          </p:txBody>
        </p:sp>
        <p:sp>
          <p:nvSpPr>
            <p:cNvPr id="9" name="Freeform 8">
              <a:extLst>
                <a:ext uri="{FF2B5EF4-FFF2-40B4-BE49-F238E27FC236}">
                  <a16:creationId xmlns:a16="http://schemas.microsoft.com/office/drawing/2014/main" id="{C702E8E0-02A6-C35A-B76C-E3E7079F8B3F}"/>
                </a:ext>
              </a:extLst>
            </p:cNvPr>
            <p:cNvSpPr/>
            <p:nvPr/>
          </p:nvSpPr>
          <p:spPr>
            <a:xfrm>
              <a:off x="7973963" y="2585654"/>
              <a:ext cx="1742339" cy="1459081"/>
            </a:xfrm>
            <a:custGeom>
              <a:avLst/>
              <a:gdLst>
                <a:gd name="connsiteX0" fmla="*/ 0 w 1742339"/>
                <a:gd name="connsiteY0" fmla="*/ 243185 h 1459081"/>
                <a:gd name="connsiteX1" fmla="*/ 243185 w 1742339"/>
                <a:gd name="connsiteY1" fmla="*/ 0 h 1459081"/>
                <a:gd name="connsiteX2" fmla="*/ 1499154 w 1742339"/>
                <a:gd name="connsiteY2" fmla="*/ 0 h 1459081"/>
                <a:gd name="connsiteX3" fmla="*/ 1742339 w 1742339"/>
                <a:gd name="connsiteY3" fmla="*/ 243185 h 1459081"/>
                <a:gd name="connsiteX4" fmla="*/ 1742339 w 1742339"/>
                <a:gd name="connsiteY4" fmla="*/ 1215896 h 1459081"/>
                <a:gd name="connsiteX5" fmla="*/ 1499154 w 1742339"/>
                <a:gd name="connsiteY5" fmla="*/ 1459081 h 1459081"/>
                <a:gd name="connsiteX6" fmla="*/ 243185 w 1742339"/>
                <a:gd name="connsiteY6" fmla="*/ 1459081 h 1459081"/>
                <a:gd name="connsiteX7" fmla="*/ 0 w 1742339"/>
                <a:gd name="connsiteY7" fmla="*/ 1215896 h 1459081"/>
                <a:gd name="connsiteX8" fmla="*/ 0 w 1742339"/>
                <a:gd name="connsiteY8" fmla="*/ 243185 h 1459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42339" h="1459081">
                  <a:moveTo>
                    <a:pt x="0" y="243185"/>
                  </a:moveTo>
                  <a:cubicBezTo>
                    <a:pt x="0" y="108878"/>
                    <a:pt x="108878" y="0"/>
                    <a:pt x="243185" y="0"/>
                  </a:cubicBezTo>
                  <a:lnTo>
                    <a:pt x="1499154" y="0"/>
                  </a:lnTo>
                  <a:cubicBezTo>
                    <a:pt x="1633461" y="0"/>
                    <a:pt x="1742339" y="108878"/>
                    <a:pt x="1742339" y="243185"/>
                  </a:cubicBezTo>
                  <a:lnTo>
                    <a:pt x="1742339" y="1215896"/>
                  </a:lnTo>
                  <a:cubicBezTo>
                    <a:pt x="1742339" y="1350203"/>
                    <a:pt x="1633461" y="1459081"/>
                    <a:pt x="1499154" y="1459081"/>
                  </a:cubicBezTo>
                  <a:lnTo>
                    <a:pt x="243185" y="1459081"/>
                  </a:lnTo>
                  <a:cubicBezTo>
                    <a:pt x="108878" y="1459081"/>
                    <a:pt x="0" y="1350203"/>
                    <a:pt x="0" y="1215896"/>
                  </a:cubicBezTo>
                  <a:lnTo>
                    <a:pt x="0" y="243185"/>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6946" tIns="116946" rIns="116946" bIns="116946" numCol="1" spcCol="1270" anchor="ctr" anchorCtr="0">
              <a:noAutofit/>
            </a:bodyPr>
            <a:lstStyle/>
            <a:p>
              <a:pPr marL="0" lvl="0" indent="0" algn="ctr" defTabSz="533400" rtl="0">
                <a:lnSpc>
                  <a:spcPct val="90000"/>
                </a:lnSpc>
                <a:spcBef>
                  <a:spcPct val="0"/>
                </a:spcBef>
                <a:spcAft>
                  <a:spcPct val="35000"/>
                </a:spcAft>
                <a:buNone/>
              </a:pPr>
              <a:r>
                <a:rPr lang="en-GB" sz="1200" kern="1200"/>
                <a:t>Review with relevant DFT leads</a:t>
              </a:r>
            </a:p>
          </p:txBody>
        </p:sp>
        <p:sp>
          <p:nvSpPr>
            <p:cNvPr id="10" name="Freeform 9">
              <a:extLst>
                <a:ext uri="{FF2B5EF4-FFF2-40B4-BE49-F238E27FC236}">
                  <a16:creationId xmlns:a16="http://schemas.microsoft.com/office/drawing/2014/main" id="{DC12FC3F-C8A2-5AF4-C18F-A21187105DD5}"/>
                </a:ext>
              </a:extLst>
            </p:cNvPr>
            <p:cNvSpPr/>
            <p:nvPr/>
          </p:nvSpPr>
          <p:spPr>
            <a:xfrm>
              <a:off x="9803420" y="2585654"/>
              <a:ext cx="1742339" cy="1459081"/>
            </a:xfrm>
            <a:custGeom>
              <a:avLst/>
              <a:gdLst>
                <a:gd name="connsiteX0" fmla="*/ 0 w 1742339"/>
                <a:gd name="connsiteY0" fmla="*/ 243185 h 1459081"/>
                <a:gd name="connsiteX1" fmla="*/ 243185 w 1742339"/>
                <a:gd name="connsiteY1" fmla="*/ 0 h 1459081"/>
                <a:gd name="connsiteX2" fmla="*/ 1499154 w 1742339"/>
                <a:gd name="connsiteY2" fmla="*/ 0 h 1459081"/>
                <a:gd name="connsiteX3" fmla="*/ 1742339 w 1742339"/>
                <a:gd name="connsiteY3" fmla="*/ 243185 h 1459081"/>
                <a:gd name="connsiteX4" fmla="*/ 1742339 w 1742339"/>
                <a:gd name="connsiteY4" fmla="*/ 1215896 h 1459081"/>
                <a:gd name="connsiteX5" fmla="*/ 1499154 w 1742339"/>
                <a:gd name="connsiteY5" fmla="*/ 1459081 h 1459081"/>
                <a:gd name="connsiteX6" fmla="*/ 243185 w 1742339"/>
                <a:gd name="connsiteY6" fmla="*/ 1459081 h 1459081"/>
                <a:gd name="connsiteX7" fmla="*/ 0 w 1742339"/>
                <a:gd name="connsiteY7" fmla="*/ 1215896 h 1459081"/>
                <a:gd name="connsiteX8" fmla="*/ 0 w 1742339"/>
                <a:gd name="connsiteY8" fmla="*/ 243185 h 1459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42339" h="1459081">
                  <a:moveTo>
                    <a:pt x="0" y="243185"/>
                  </a:moveTo>
                  <a:cubicBezTo>
                    <a:pt x="0" y="108878"/>
                    <a:pt x="108878" y="0"/>
                    <a:pt x="243185" y="0"/>
                  </a:cubicBezTo>
                  <a:lnTo>
                    <a:pt x="1499154" y="0"/>
                  </a:lnTo>
                  <a:cubicBezTo>
                    <a:pt x="1633461" y="0"/>
                    <a:pt x="1742339" y="108878"/>
                    <a:pt x="1742339" y="243185"/>
                  </a:cubicBezTo>
                  <a:lnTo>
                    <a:pt x="1742339" y="1215896"/>
                  </a:lnTo>
                  <a:cubicBezTo>
                    <a:pt x="1742339" y="1350203"/>
                    <a:pt x="1633461" y="1459081"/>
                    <a:pt x="1499154" y="1459081"/>
                  </a:cubicBezTo>
                  <a:lnTo>
                    <a:pt x="243185" y="1459081"/>
                  </a:lnTo>
                  <a:cubicBezTo>
                    <a:pt x="108878" y="1459081"/>
                    <a:pt x="0" y="1350203"/>
                    <a:pt x="0" y="1215896"/>
                  </a:cubicBezTo>
                  <a:lnTo>
                    <a:pt x="0" y="243185"/>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6946" tIns="116946" rIns="116946" bIns="116946" numCol="1" spcCol="1270" anchor="ctr" anchorCtr="0">
              <a:noAutofit/>
            </a:bodyPr>
            <a:lstStyle/>
            <a:p>
              <a:pPr marL="0" lvl="0" indent="0" algn="ctr" defTabSz="533400" rtl="0">
                <a:lnSpc>
                  <a:spcPct val="90000"/>
                </a:lnSpc>
                <a:spcBef>
                  <a:spcPct val="0"/>
                </a:spcBef>
                <a:spcAft>
                  <a:spcPct val="35000"/>
                </a:spcAft>
                <a:buNone/>
              </a:pPr>
              <a:r>
                <a:rPr lang="en-GB" sz="1200" kern="1200"/>
                <a:t>Refine output with feedback loop.</a:t>
              </a:r>
            </a:p>
          </p:txBody>
        </p:sp>
      </p:grpSp>
    </p:spTree>
    <p:extLst>
      <p:ext uri="{BB962C8B-B14F-4D97-AF65-F5344CB8AC3E}">
        <p14:creationId xmlns:p14="http://schemas.microsoft.com/office/powerpoint/2010/main" val="1909148778"/>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B19956-6FE9-C66B-156A-A1E169629518}"/>
            </a:ext>
          </a:extLst>
        </p:cNvPr>
        <p:cNvGrpSpPr/>
        <p:nvPr/>
      </p:nvGrpSpPr>
      <p:grpSpPr>
        <a:xfrm>
          <a:off x="0" y="0"/>
          <a:ext cx="0" cy="0"/>
          <a:chOff x="0" y="0"/>
          <a:chExt cx="0" cy="0"/>
        </a:xfrm>
      </p:grpSpPr>
      <p:sp>
        <p:nvSpPr>
          <p:cNvPr id="22" name="Title 21">
            <a:extLst>
              <a:ext uri="{FF2B5EF4-FFF2-40B4-BE49-F238E27FC236}">
                <a16:creationId xmlns:a16="http://schemas.microsoft.com/office/drawing/2014/main" id="{9A40A99C-F0D3-60C8-E64D-0CD7A904DE08}"/>
              </a:ext>
            </a:extLst>
          </p:cNvPr>
          <p:cNvSpPr>
            <a:spLocks noGrp="1"/>
          </p:cNvSpPr>
          <p:nvPr>
            <p:ph type="title"/>
          </p:nvPr>
        </p:nvSpPr>
        <p:spPr>
          <a:xfrm>
            <a:off x="648000" y="359999"/>
            <a:ext cx="8811686" cy="706347"/>
          </a:xfrm>
        </p:spPr>
        <p:txBody>
          <a:bodyPr/>
          <a:lstStyle/>
          <a:p>
            <a:r>
              <a:rPr lang="en-GB" err="1">
                <a:latin typeface="Impact"/>
              </a:rPr>
              <a:t>Dft</a:t>
            </a:r>
            <a:r>
              <a:rPr lang="en-GB">
                <a:latin typeface="Impact"/>
              </a:rPr>
              <a:t> co-creation overview</a:t>
            </a:r>
            <a:endParaRPr lang="en-US"/>
          </a:p>
        </p:txBody>
      </p:sp>
      <p:graphicFrame>
        <p:nvGraphicFramePr>
          <p:cNvPr id="15" name="Table 14">
            <a:extLst>
              <a:ext uri="{FF2B5EF4-FFF2-40B4-BE49-F238E27FC236}">
                <a16:creationId xmlns:a16="http://schemas.microsoft.com/office/drawing/2014/main" id="{FA60583C-143A-0393-B830-CDEF8A562856}"/>
              </a:ext>
            </a:extLst>
          </p:cNvPr>
          <p:cNvGraphicFramePr>
            <a:graphicFrameLocks noGrp="1"/>
          </p:cNvGraphicFramePr>
          <p:nvPr>
            <p:extLst>
              <p:ext uri="{D42A27DB-BD31-4B8C-83A1-F6EECF244321}">
                <p14:modId xmlns:p14="http://schemas.microsoft.com/office/powerpoint/2010/main" val="988348245"/>
              </p:ext>
            </p:extLst>
          </p:nvPr>
        </p:nvGraphicFramePr>
        <p:xfrm>
          <a:off x="647997" y="1066346"/>
          <a:ext cx="10892924" cy="5007653"/>
        </p:xfrm>
        <a:graphic>
          <a:graphicData uri="http://schemas.openxmlformats.org/drawingml/2006/table">
            <a:tbl>
              <a:tblPr firstRow="1" bandRow="1">
                <a:tableStyleId>{5C22544A-7EE6-4342-B048-85BDC9FD1C3A}</a:tableStyleId>
              </a:tblPr>
              <a:tblGrid>
                <a:gridCol w="2106089">
                  <a:extLst>
                    <a:ext uri="{9D8B030D-6E8A-4147-A177-3AD203B41FA5}">
                      <a16:colId xmlns:a16="http://schemas.microsoft.com/office/drawing/2014/main" val="4209485531"/>
                    </a:ext>
                  </a:extLst>
                </a:gridCol>
                <a:gridCol w="8786835">
                  <a:extLst>
                    <a:ext uri="{9D8B030D-6E8A-4147-A177-3AD203B41FA5}">
                      <a16:colId xmlns:a16="http://schemas.microsoft.com/office/drawing/2014/main" val="3300813390"/>
                    </a:ext>
                  </a:extLst>
                </a:gridCol>
              </a:tblGrid>
              <a:tr h="379196">
                <a:tc>
                  <a:txBody>
                    <a:bodyPr/>
                    <a:lstStyle/>
                    <a:p>
                      <a:r>
                        <a:rPr lang="en-GB" sz="1600" b="1">
                          <a:solidFill>
                            <a:schemeClr val="tx1"/>
                          </a:solidFill>
                          <a:latin typeface="Akkurat" panose="02000503030000020004" pitchFamily="2" charset="0"/>
                        </a:rPr>
                        <a:t>Date and Time</a:t>
                      </a:r>
                      <a:endParaRPr lang="en-US" sz="1600">
                        <a:ln>
                          <a:solidFill>
                            <a:sysClr val="windowText" lastClr="000000"/>
                          </a:solidFill>
                        </a:ln>
                        <a:solidFill>
                          <a:schemeClr val="tx1"/>
                        </a:solidFill>
                      </a:endParaRPr>
                    </a:p>
                  </a:txBody>
                  <a:tcPr>
                    <a:lnT w="6350" cap="flat" cmpd="sng" algn="ctr">
                      <a:solidFill>
                        <a:schemeClr val="tx1">
                          <a:lumMod val="65000"/>
                          <a:lumOff val="35000"/>
                        </a:schemeClr>
                      </a:solidFill>
                      <a:prstDash val="solid"/>
                      <a:round/>
                      <a:headEnd type="none" w="med" len="med"/>
                      <a:tailEnd type="none" w="med" len="med"/>
                    </a:lnT>
                    <a:lnB w="6350" cap="flat" cmpd="sng" algn="ctr">
                      <a:solidFill>
                        <a:schemeClr val="tx1">
                          <a:lumMod val="65000"/>
                          <a:lumOff val="35000"/>
                        </a:schemeClr>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600" b="0" i="0">
                          <a:solidFill>
                            <a:schemeClr val="tx1"/>
                          </a:solidFill>
                          <a:latin typeface="Akkurat LL Light" panose="020B0404020101010102" pitchFamily="34" charset="-126"/>
                          <a:ea typeface="Akkurat LL Light" panose="020B0404020101010102" pitchFamily="34" charset="-126"/>
                          <a:cs typeface="Akkurat LL Light" panose="020B0404020101010102" pitchFamily="34" charset="-126"/>
                        </a:rPr>
                        <a:t>Monday 24th November,  1:45 – 4:15pm (2.5hr)</a:t>
                      </a:r>
                    </a:p>
                  </a:txBody>
                  <a:tcPr>
                    <a:lnT w="6350" cap="flat" cmpd="sng" algn="ctr">
                      <a:solidFill>
                        <a:schemeClr val="tx1">
                          <a:lumMod val="65000"/>
                          <a:lumOff val="35000"/>
                        </a:schemeClr>
                      </a:solidFill>
                      <a:prstDash val="solid"/>
                      <a:round/>
                      <a:headEnd type="none" w="med" len="med"/>
                      <a:tailEnd type="none" w="med" len="med"/>
                    </a:lnT>
                    <a:lnB w="6350" cap="flat" cmpd="sng" algn="ctr">
                      <a:solidFill>
                        <a:schemeClr val="tx1">
                          <a:lumMod val="65000"/>
                          <a:lumOff val="35000"/>
                        </a:schemeClr>
                      </a:solidFill>
                      <a:prstDash val="solid"/>
                      <a:round/>
                      <a:headEnd type="none" w="med" len="med"/>
                      <a:tailEnd type="none" w="med" len="med"/>
                    </a:lnB>
                    <a:noFill/>
                  </a:tcPr>
                </a:tc>
                <a:extLst>
                  <a:ext uri="{0D108BD9-81ED-4DB2-BD59-A6C34878D82A}">
                    <a16:rowId xmlns:a16="http://schemas.microsoft.com/office/drawing/2014/main" val="2389317798"/>
                  </a:ext>
                </a:extLst>
              </a:tr>
              <a:tr h="379196">
                <a:tc>
                  <a:txBody>
                    <a:bodyPr/>
                    <a:lstStyle/>
                    <a:p>
                      <a:r>
                        <a:rPr lang="en-GB" sz="1600" b="1">
                          <a:latin typeface="Akkurat" panose="02000503030000020004" pitchFamily="2" charset="0"/>
                        </a:rPr>
                        <a:t>Format</a:t>
                      </a:r>
                      <a:endParaRPr lang="en-US" sz="1600" b="0" i="0">
                        <a:ln>
                          <a:solidFill>
                            <a:sysClr val="windowText" lastClr="000000"/>
                          </a:solidFill>
                        </a:ln>
                        <a:latin typeface="Akkurat LL Light" panose="020B0404020101010102" pitchFamily="34" charset="-126"/>
                        <a:ea typeface="Akkurat LL Light" panose="020B0404020101010102" pitchFamily="34" charset="-126"/>
                        <a:cs typeface="Akkurat LL Light" panose="020B0404020101010102" pitchFamily="34" charset="-126"/>
                      </a:endParaRPr>
                    </a:p>
                  </a:txBody>
                  <a:tcPr>
                    <a:lnT w="6350" cap="flat" cmpd="sng" algn="ctr">
                      <a:solidFill>
                        <a:schemeClr val="tx1">
                          <a:lumMod val="65000"/>
                          <a:lumOff val="35000"/>
                        </a:schemeClr>
                      </a:solidFill>
                      <a:prstDash val="solid"/>
                      <a:round/>
                      <a:headEnd type="none" w="med" len="med"/>
                      <a:tailEnd type="none" w="med" len="med"/>
                    </a:lnT>
                    <a:lnB w="6350" cap="flat" cmpd="sng" algn="ctr">
                      <a:solidFill>
                        <a:schemeClr val="tx1">
                          <a:lumMod val="65000"/>
                          <a:lumOff val="35000"/>
                        </a:schemeClr>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600">
                          <a:latin typeface="+mn-lt"/>
                          <a:ea typeface="Akkurat LL" panose="020B0504020101010102" pitchFamily="34" charset="-126"/>
                          <a:cs typeface="Akkurat LL" panose="020B0504020101010102" pitchFamily="34" charset="-126"/>
                        </a:rPr>
                        <a:t>In-person, Interactive</a:t>
                      </a:r>
                    </a:p>
                  </a:txBody>
                  <a:tcPr>
                    <a:lnT w="6350" cap="flat" cmpd="sng" algn="ctr">
                      <a:solidFill>
                        <a:schemeClr val="tx1">
                          <a:lumMod val="65000"/>
                          <a:lumOff val="35000"/>
                        </a:schemeClr>
                      </a:solidFill>
                      <a:prstDash val="solid"/>
                      <a:round/>
                      <a:headEnd type="none" w="med" len="med"/>
                      <a:tailEnd type="none" w="med" len="med"/>
                    </a:lnT>
                    <a:lnB w="6350" cap="flat" cmpd="sng" algn="ctr">
                      <a:solidFill>
                        <a:schemeClr val="tx1">
                          <a:lumMod val="65000"/>
                          <a:lumOff val="35000"/>
                        </a:schemeClr>
                      </a:solidFill>
                      <a:prstDash val="solid"/>
                      <a:round/>
                      <a:headEnd type="none" w="med" len="med"/>
                      <a:tailEnd type="none" w="med" len="med"/>
                    </a:lnB>
                    <a:noFill/>
                  </a:tcPr>
                </a:tc>
                <a:extLst>
                  <a:ext uri="{0D108BD9-81ED-4DB2-BD59-A6C34878D82A}">
                    <a16:rowId xmlns:a16="http://schemas.microsoft.com/office/drawing/2014/main" val="1438525129"/>
                  </a:ext>
                </a:extLst>
              </a:tr>
              <a:tr h="37919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600" b="1">
                          <a:latin typeface="Akkurat" panose="02000503030000020004" pitchFamily="2" charset="0"/>
                        </a:rPr>
                        <a:t>Host by</a:t>
                      </a:r>
                      <a:endParaRPr lang="en-GB" sz="1600">
                        <a:latin typeface="Akkurat" panose="02000503030000020004" pitchFamily="2" charset="0"/>
                      </a:endParaRPr>
                    </a:p>
                  </a:txBody>
                  <a:tcPr>
                    <a:lnT w="6350" cap="flat" cmpd="sng" algn="ctr">
                      <a:solidFill>
                        <a:schemeClr val="tx1">
                          <a:lumMod val="65000"/>
                          <a:lumOff val="35000"/>
                        </a:schemeClr>
                      </a:solidFill>
                      <a:prstDash val="solid"/>
                      <a:round/>
                      <a:headEnd type="none" w="med" len="med"/>
                      <a:tailEnd type="none" w="med" len="med"/>
                    </a:lnT>
                    <a:lnB w="6350" cap="flat" cmpd="sng" algn="ctr">
                      <a:solidFill>
                        <a:schemeClr val="tx1">
                          <a:lumMod val="65000"/>
                          <a:lumOff val="35000"/>
                        </a:schemeClr>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600"/>
                        <a:t>CPC Transport Strategic Portfolio and Engagement team</a:t>
                      </a:r>
                      <a:endParaRPr lang="en-GB" sz="1600">
                        <a:highlight>
                          <a:srgbClr val="FFFF00"/>
                        </a:highlight>
                      </a:endParaRPr>
                    </a:p>
                  </a:txBody>
                  <a:tcPr>
                    <a:lnT w="6350" cap="flat" cmpd="sng" algn="ctr">
                      <a:solidFill>
                        <a:schemeClr val="tx1">
                          <a:lumMod val="65000"/>
                          <a:lumOff val="35000"/>
                        </a:schemeClr>
                      </a:solidFill>
                      <a:prstDash val="solid"/>
                      <a:round/>
                      <a:headEnd type="none" w="med" len="med"/>
                      <a:tailEnd type="none" w="med" len="med"/>
                    </a:lnT>
                    <a:lnB w="6350" cap="flat" cmpd="sng" algn="ctr">
                      <a:solidFill>
                        <a:schemeClr val="tx1">
                          <a:lumMod val="65000"/>
                          <a:lumOff val="35000"/>
                        </a:schemeClr>
                      </a:solidFill>
                      <a:prstDash val="solid"/>
                      <a:round/>
                      <a:headEnd type="none" w="med" len="med"/>
                      <a:tailEnd type="none" w="med" len="med"/>
                    </a:lnB>
                    <a:noFill/>
                  </a:tcPr>
                </a:tc>
                <a:extLst>
                  <a:ext uri="{0D108BD9-81ED-4DB2-BD59-A6C34878D82A}">
                    <a16:rowId xmlns:a16="http://schemas.microsoft.com/office/drawing/2014/main" val="1720421137"/>
                  </a:ext>
                </a:extLst>
              </a:tr>
              <a:tr h="37919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600" b="1">
                          <a:solidFill>
                            <a:schemeClr val="tx1"/>
                          </a:solidFill>
                          <a:latin typeface="Akkurat" panose="02000503030000020004" pitchFamily="2" charset="0"/>
                        </a:rPr>
                        <a:t>DfT Attendees </a:t>
                      </a:r>
                    </a:p>
                  </a:txBody>
                  <a:tcPr>
                    <a:lnT w="6350" cap="flat" cmpd="sng" algn="ctr">
                      <a:solidFill>
                        <a:schemeClr val="tx1">
                          <a:lumMod val="65000"/>
                          <a:lumOff val="35000"/>
                        </a:schemeClr>
                      </a:solidFill>
                      <a:prstDash val="solid"/>
                      <a:round/>
                      <a:headEnd type="none" w="med" len="med"/>
                      <a:tailEnd type="none" w="med" len="med"/>
                    </a:lnT>
                    <a:lnB w="6350" cap="flat" cmpd="sng" algn="ctr">
                      <a:solidFill>
                        <a:schemeClr val="tx1">
                          <a:lumMod val="65000"/>
                          <a:lumOff val="35000"/>
                        </a:schemeClr>
                      </a:solidFill>
                      <a:prstDash val="solid"/>
                      <a:round/>
                      <a:headEnd type="none" w="med" len="med"/>
                      <a:tailEnd type="none" w="med" len="med"/>
                    </a:lnB>
                    <a:noFill/>
                  </a:tcPr>
                </a:tc>
                <a:tc>
                  <a:txBody>
                    <a:bodyPr/>
                    <a:lstStyle/>
                    <a:p>
                      <a:r>
                        <a:rPr lang="en-GB" sz="1600">
                          <a:solidFill>
                            <a:schemeClr val="tx1"/>
                          </a:solidFill>
                          <a:latin typeface="+mn-lt"/>
                        </a:rPr>
                        <a:t>(</a:t>
                      </a:r>
                      <a:r>
                        <a:rPr lang="en-GB" sz="1600">
                          <a:solidFill>
                            <a:schemeClr val="tx1"/>
                          </a:solidFill>
                          <a:highlight>
                            <a:srgbClr val="FFFF00"/>
                          </a:highlight>
                          <a:latin typeface="+mn-lt"/>
                        </a:rPr>
                        <a:t>Total 25 approx. – Waiting for the final list)</a:t>
                      </a:r>
                      <a:r>
                        <a:rPr lang="en-GB" sz="1600">
                          <a:solidFill>
                            <a:schemeClr val="tx1"/>
                          </a:solidFill>
                          <a:latin typeface="+mn-lt"/>
                        </a:rPr>
                        <a:t> Sci-tech, Data &amp; Digital, NSSR, Future and Technology, Aviation (Decarb), Aviation (Future Flight), Rail, Maritime, Freight /Road</a:t>
                      </a:r>
                    </a:p>
                  </a:txBody>
                  <a:tcPr>
                    <a:lnT w="6350" cap="flat" cmpd="sng" algn="ctr">
                      <a:solidFill>
                        <a:schemeClr val="tx1">
                          <a:lumMod val="65000"/>
                          <a:lumOff val="35000"/>
                        </a:schemeClr>
                      </a:solidFill>
                      <a:prstDash val="solid"/>
                      <a:round/>
                      <a:headEnd type="none" w="med" len="med"/>
                      <a:tailEnd type="none" w="med" len="med"/>
                    </a:lnT>
                    <a:lnB w="6350" cap="flat" cmpd="sng" algn="ctr">
                      <a:solidFill>
                        <a:schemeClr val="tx1">
                          <a:lumMod val="65000"/>
                          <a:lumOff val="35000"/>
                        </a:schemeClr>
                      </a:solidFill>
                      <a:prstDash val="solid"/>
                      <a:round/>
                      <a:headEnd type="none" w="med" len="med"/>
                      <a:tailEnd type="none" w="med" len="med"/>
                    </a:lnB>
                    <a:noFill/>
                  </a:tcPr>
                </a:tc>
                <a:extLst>
                  <a:ext uri="{0D108BD9-81ED-4DB2-BD59-A6C34878D82A}">
                    <a16:rowId xmlns:a16="http://schemas.microsoft.com/office/drawing/2014/main" val="1892488681"/>
                  </a:ext>
                </a:extLst>
              </a:tr>
              <a:tr h="37919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600" b="1">
                          <a:latin typeface="Akkurat" panose="02000503030000020004" pitchFamily="2" charset="0"/>
                        </a:rPr>
                        <a:t>CPC Attendees</a:t>
                      </a:r>
                      <a:endParaRPr lang="en-GB" sz="1600">
                        <a:highlight>
                          <a:srgbClr val="FFFF00"/>
                        </a:highlight>
                        <a:latin typeface="Akkurat" panose="02000503030000020004" pitchFamily="2" charset="0"/>
                      </a:endParaRPr>
                    </a:p>
                  </a:txBody>
                  <a:tcPr>
                    <a:lnT w="6350" cap="flat" cmpd="sng" algn="ctr">
                      <a:solidFill>
                        <a:schemeClr val="tx1">
                          <a:lumMod val="65000"/>
                          <a:lumOff val="35000"/>
                        </a:schemeClr>
                      </a:solidFill>
                      <a:prstDash val="solid"/>
                      <a:round/>
                      <a:headEnd type="none" w="med" len="med"/>
                      <a:tailEnd type="none" w="med" len="med"/>
                    </a:lnT>
                    <a:lnB w="6350" cap="flat" cmpd="sng" algn="ctr">
                      <a:solidFill>
                        <a:schemeClr val="tx1">
                          <a:lumMod val="65000"/>
                          <a:lumOff val="35000"/>
                        </a:schemeClr>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600">
                          <a:solidFill>
                            <a:schemeClr val="tx1"/>
                          </a:solidFill>
                          <a:latin typeface="+mn-lt"/>
                        </a:rPr>
                        <a:t>(</a:t>
                      </a:r>
                      <a:r>
                        <a:rPr lang="en-GB" sz="1600">
                          <a:solidFill>
                            <a:schemeClr val="tx1"/>
                          </a:solidFill>
                          <a:highlight>
                            <a:srgbClr val="FFFF00"/>
                          </a:highlight>
                          <a:latin typeface="+mn-lt"/>
                        </a:rPr>
                        <a:t>TBC – at least 2 people from each mode) Maritime, Aviation, Rail, Integrated Transport and Highways</a:t>
                      </a:r>
                      <a:endParaRPr lang="en-GB" sz="1600">
                        <a:highlight>
                          <a:srgbClr val="FFFF00"/>
                        </a:highlight>
                      </a:endParaRPr>
                    </a:p>
                  </a:txBody>
                  <a:tcPr>
                    <a:lnT w="6350" cap="flat" cmpd="sng" algn="ctr">
                      <a:solidFill>
                        <a:schemeClr val="tx1">
                          <a:lumMod val="65000"/>
                          <a:lumOff val="35000"/>
                        </a:schemeClr>
                      </a:solidFill>
                      <a:prstDash val="solid"/>
                      <a:round/>
                      <a:headEnd type="none" w="med" len="med"/>
                      <a:tailEnd type="none" w="med" len="med"/>
                    </a:lnT>
                    <a:lnB w="6350" cap="flat" cmpd="sng" algn="ctr">
                      <a:solidFill>
                        <a:schemeClr val="tx1">
                          <a:lumMod val="65000"/>
                          <a:lumOff val="35000"/>
                        </a:schemeClr>
                      </a:solidFill>
                      <a:prstDash val="solid"/>
                      <a:round/>
                      <a:headEnd type="none" w="med" len="med"/>
                      <a:tailEnd type="none" w="med" len="med"/>
                    </a:lnB>
                    <a:noFill/>
                  </a:tcPr>
                </a:tc>
                <a:extLst>
                  <a:ext uri="{0D108BD9-81ED-4DB2-BD59-A6C34878D82A}">
                    <a16:rowId xmlns:a16="http://schemas.microsoft.com/office/drawing/2014/main" val="2398406124"/>
                  </a:ext>
                </a:extLst>
              </a:tr>
              <a:tr h="37919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600" b="1">
                          <a:solidFill>
                            <a:schemeClr val="tx1"/>
                          </a:solidFill>
                          <a:latin typeface="Akkurat" panose="02000503030000020004" pitchFamily="2" charset="0"/>
                        </a:rPr>
                        <a:t>Driving question</a:t>
                      </a:r>
                    </a:p>
                  </a:txBody>
                  <a:tcPr>
                    <a:lnT w="6350" cap="flat" cmpd="sng" algn="ctr">
                      <a:solidFill>
                        <a:schemeClr val="tx1">
                          <a:lumMod val="65000"/>
                          <a:lumOff val="35000"/>
                        </a:schemeClr>
                      </a:solidFill>
                      <a:prstDash val="solid"/>
                      <a:round/>
                      <a:headEnd type="none" w="med" len="med"/>
                      <a:tailEnd type="none" w="med" len="med"/>
                    </a:lnT>
                    <a:lnB w="6350" cap="flat" cmpd="sng" algn="ctr">
                      <a:solidFill>
                        <a:schemeClr val="tx1">
                          <a:lumMod val="65000"/>
                          <a:lumOff val="35000"/>
                        </a:schemeClr>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600" b="0">
                          <a:solidFill>
                            <a:schemeClr val="tx1"/>
                          </a:solidFill>
                        </a:rPr>
                        <a:t>How might transport act as an enabler of the Industrial Strategy, through proactive policy and innovation leadership?</a:t>
                      </a:r>
                    </a:p>
                  </a:txBody>
                  <a:tcPr>
                    <a:lnT w="6350" cap="flat" cmpd="sng" algn="ctr">
                      <a:solidFill>
                        <a:schemeClr val="tx1">
                          <a:lumMod val="65000"/>
                          <a:lumOff val="35000"/>
                        </a:schemeClr>
                      </a:solidFill>
                      <a:prstDash val="solid"/>
                      <a:round/>
                      <a:headEnd type="none" w="med" len="med"/>
                      <a:tailEnd type="none" w="med" len="med"/>
                    </a:lnT>
                    <a:lnB w="6350" cap="flat" cmpd="sng" algn="ctr">
                      <a:solidFill>
                        <a:schemeClr val="tx1">
                          <a:lumMod val="65000"/>
                          <a:lumOff val="35000"/>
                        </a:schemeClr>
                      </a:solidFill>
                      <a:prstDash val="solid"/>
                      <a:round/>
                      <a:headEnd type="none" w="med" len="med"/>
                      <a:tailEnd type="none" w="med" len="med"/>
                    </a:lnB>
                    <a:noFill/>
                  </a:tcPr>
                </a:tc>
                <a:extLst>
                  <a:ext uri="{0D108BD9-81ED-4DB2-BD59-A6C34878D82A}">
                    <a16:rowId xmlns:a16="http://schemas.microsoft.com/office/drawing/2014/main" val="243874365"/>
                  </a:ext>
                </a:extLst>
              </a:tr>
              <a:tr h="59526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600" b="1">
                          <a:solidFill>
                            <a:schemeClr val="tx1"/>
                          </a:solidFill>
                          <a:latin typeface="Akkurat" panose="02000503030000020004" pitchFamily="2" charset="0"/>
                        </a:rPr>
                        <a:t>Objectives</a:t>
                      </a:r>
                    </a:p>
                  </a:txBody>
                  <a:tcPr>
                    <a:lnT w="6350" cap="flat" cmpd="sng" algn="ctr">
                      <a:solidFill>
                        <a:schemeClr val="tx1">
                          <a:lumMod val="65000"/>
                          <a:lumOff val="35000"/>
                        </a:schemeClr>
                      </a:solidFill>
                      <a:prstDash val="solid"/>
                      <a:round/>
                      <a:headEnd type="none" w="med" len="med"/>
                      <a:tailEnd type="none" w="med" len="med"/>
                    </a:lnT>
                    <a:lnB w="6350" cap="flat" cmpd="sng" algn="ctr">
                      <a:solidFill>
                        <a:schemeClr val="tx1">
                          <a:lumMod val="65000"/>
                          <a:lumOff val="35000"/>
                        </a:schemeClr>
                      </a:solidFill>
                      <a:prstDash val="solid"/>
                      <a:round/>
                      <a:headEnd type="none" w="med" len="med"/>
                      <a:tailEnd type="none" w="med" len="med"/>
                    </a:lnB>
                    <a:noFill/>
                  </a:tcPr>
                </a:tc>
                <a:tc>
                  <a:txBody>
                    <a:bodyPr/>
                    <a:lstStyle/>
                    <a:p>
                      <a:pPr marL="285750" indent="-285750">
                        <a:buFont typeface="Arial" panose="020B0604020202020204" pitchFamily="34" charset="0"/>
                        <a:buChar char="•"/>
                      </a:pPr>
                      <a:r>
                        <a:rPr lang="en-GB" sz="1600">
                          <a:solidFill>
                            <a:schemeClr val="tx1"/>
                          </a:solidFill>
                        </a:rPr>
                        <a:t>Share view on the Industrial Strategy and build strategic alignment</a:t>
                      </a:r>
                    </a:p>
                    <a:p>
                      <a:pPr marL="285750" indent="-285750">
                        <a:buFont typeface="Arial" panose="020B0604020202020204" pitchFamily="34" charset="0"/>
                        <a:buChar char="•"/>
                      </a:pPr>
                      <a:r>
                        <a:rPr lang="en-GB" sz="1600">
                          <a:solidFill>
                            <a:schemeClr val="tx1"/>
                          </a:solidFill>
                        </a:rPr>
                        <a:t>Identify the existing gaps and define potential future deliveries</a:t>
                      </a:r>
                    </a:p>
                  </a:txBody>
                  <a:tcPr>
                    <a:lnT w="6350" cap="flat" cmpd="sng" algn="ctr">
                      <a:solidFill>
                        <a:schemeClr val="tx1">
                          <a:lumMod val="65000"/>
                          <a:lumOff val="35000"/>
                        </a:schemeClr>
                      </a:solidFill>
                      <a:prstDash val="solid"/>
                      <a:round/>
                      <a:headEnd type="none" w="med" len="med"/>
                      <a:tailEnd type="none" w="med" len="med"/>
                    </a:lnT>
                    <a:lnB w="6350" cap="flat" cmpd="sng" algn="ctr">
                      <a:solidFill>
                        <a:schemeClr val="tx1">
                          <a:lumMod val="65000"/>
                          <a:lumOff val="35000"/>
                        </a:schemeClr>
                      </a:solidFill>
                      <a:prstDash val="solid"/>
                      <a:round/>
                      <a:headEnd type="none" w="med" len="med"/>
                      <a:tailEnd type="none" w="med" len="med"/>
                    </a:lnB>
                    <a:noFill/>
                  </a:tcPr>
                </a:tc>
                <a:extLst>
                  <a:ext uri="{0D108BD9-81ED-4DB2-BD59-A6C34878D82A}">
                    <a16:rowId xmlns:a16="http://schemas.microsoft.com/office/drawing/2014/main" val="3096597121"/>
                  </a:ext>
                </a:extLst>
              </a:tr>
              <a:tr h="55039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600" b="1">
                          <a:latin typeface="Akkurat" panose="02000503030000020004" pitchFamily="2" charset="0"/>
                          <a:ea typeface="Akkurat LL" panose="020B0504020101010102" pitchFamily="34" charset="-126"/>
                          <a:cs typeface="Akkurat LL" panose="020B0504020101010102" pitchFamily="34" charset="-126"/>
                        </a:rPr>
                        <a:t>Key activities</a:t>
                      </a:r>
                      <a:endParaRPr lang="en-GB" sz="1600" b="1">
                        <a:latin typeface="Akkurat LL" panose="020B0504020101010102" pitchFamily="34" charset="-126"/>
                        <a:ea typeface="Akkurat LL" panose="020B0504020101010102" pitchFamily="34" charset="-126"/>
                        <a:cs typeface="Akkurat LL" panose="020B0504020101010102" pitchFamily="34" charset="-126"/>
                      </a:endParaRPr>
                    </a:p>
                  </a:txBody>
                  <a:tcPr>
                    <a:lnT w="6350" cap="flat" cmpd="sng" algn="ctr">
                      <a:solidFill>
                        <a:schemeClr val="tx1">
                          <a:lumMod val="65000"/>
                          <a:lumOff val="35000"/>
                        </a:schemeClr>
                      </a:solidFill>
                      <a:prstDash val="solid"/>
                      <a:round/>
                      <a:headEnd type="none" w="med" len="med"/>
                      <a:tailEnd type="none" w="med" len="med"/>
                    </a:lnT>
                    <a:lnB w="6350" cap="flat" cmpd="sng" algn="ctr">
                      <a:solidFill>
                        <a:schemeClr val="tx1">
                          <a:lumMod val="65000"/>
                          <a:lumOff val="35000"/>
                        </a:schemeClr>
                      </a:solidFill>
                      <a:prstDash val="solid"/>
                      <a:round/>
                      <a:headEnd type="none" w="med" len="med"/>
                      <a:tailEnd type="none" w="med" len="med"/>
                    </a:lnB>
                    <a:noFill/>
                  </a:tcPr>
                </a:tc>
                <a:tc>
                  <a:txBody>
                    <a:bodyPr/>
                    <a:lstStyle/>
                    <a:p>
                      <a:pPr marL="285750" indent="-285750">
                        <a:buFont typeface="Arial" panose="020B0604020202020204" pitchFamily="34" charset="0"/>
                        <a:buChar char="•"/>
                      </a:pPr>
                      <a:r>
                        <a:rPr lang="en-GB" sz="1600" b="0">
                          <a:latin typeface="+mn-lt"/>
                          <a:ea typeface="Akkurat LL" panose="020B0504020101010102" pitchFamily="34" charset="-126"/>
                          <a:cs typeface="Akkurat LL" panose="020B0504020101010102" pitchFamily="34" charset="-126"/>
                        </a:rPr>
                        <a:t>Review the Industrial strategy and map alignment </a:t>
                      </a:r>
                    </a:p>
                    <a:p>
                      <a:pPr marL="285750" indent="-285750">
                        <a:buFont typeface="Arial" panose="020B0604020202020204" pitchFamily="34" charset="0"/>
                        <a:buChar char="•"/>
                      </a:pPr>
                      <a:r>
                        <a:rPr lang="en-GB" sz="1600">
                          <a:latin typeface="+mn-lt"/>
                          <a:ea typeface="Akkurat LL" panose="020B0504020101010102" pitchFamily="34" charset="-126"/>
                          <a:cs typeface="Akkurat LL" panose="020B0504020101010102" pitchFamily="34" charset="-126"/>
                        </a:rPr>
                        <a:t>Gap analysis and potential strategic delivery development </a:t>
                      </a:r>
                    </a:p>
                  </a:txBody>
                  <a:tcPr>
                    <a:lnT w="6350" cap="flat" cmpd="sng" algn="ctr">
                      <a:solidFill>
                        <a:schemeClr val="tx1">
                          <a:lumMod val="65000"/>
                          <a:lumOff val="35000"/>
                        </a:schemeClr>
                      </a:solidFill>
                      <a:prstDash val="solid"/>
                      <a:round/>
                      <a:headEnd type="none" w="med" len="med"/>
                      <a:tailEnd type="none" w="med" len="med"/>
                    </a:lnT>
                    <a:lnB w="6350" cap="flat" cmpd="sng" algn="ctr">
                      <a:solidFill>
                        <a:schemeClr val="tx1">
                          <a:lumMod val="65000"/>
                          <a:lumOff val="35000"/>
                        </a:schemeClr>
                      </a:solidFill>
                      <a:prstDash val="solid"/>
                      <a:round/>
                      <a:headEnd type="none" w="med" len="med"/>
                      <a:tailEnd type="none" w="med" len="med"/>
                    </a:lnB>
                    <a:noFill/>
                  </a:tcPr>
                </a:tc>
                <a:extLst>
                  <a:ext uri="{0D108BD9-81ED-4DB2-BD59-A6C34878D82A}">
                    <a16:rowId xmlns:a16="http://schemas.microsoft.com/office/drawing/2014/main" val="3790471785"/>
                  </a:ext>
                </a:extLst>
              </a:tr>
              <a:tr h="57196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600" b="1">
                          <a:latin typeface="Akkurat" panose="02000503030000020004" pitchFamily="2" charset="0"/>
                        </a:rPr>
                        <a:t>Expected output</a:t>
                      </a:r>
                    </a:p>
                  </a:txBody>
                  <a:tcPr>
                    <a:lnT w="6350" cap="flat" cmpd="sng" algn="ctr">
                      <a:solidFill>
                        <a:schemeClr val="tx1">
                          <a:lumMod val="65000"/>
                          <a:lumOff val="35000"/>
                        </a:schemeClr>
                      </a:solidFill>
                      <a:prstDash val="solid"/>
                      <a:round/>
                      <a:headEnd type="none" w="med" len="med"/>
                      <a:tailEnd type="none" w="med" len="med"/>
                    </a:lnT>
                    <a:lnB w="6350" cap="flat" cmpd="sng" algn="ctr">
                      <a:solidFill>
                        <a:schemeClr val="tx1">
                          <a:lumMod val="65000"/>
                          <a:lumOff val="35000"/>
                        </a:schemeClr>
                      </a:solidFill>
                      <a:prstDash val="solid"/>
                      <a:round/>
                      <a:headEnd type="none" w="med" len="med"/>
                      <a:tailEnd type="none" w="med" len="med"/>
                    </a:lnB>
                    <a:noFill/>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600"/>
                        <a:t>Alignment map of DfT and CPC  and a documentation report (not for public)</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600"/>
                        <a:t>List of joint opportunities</a:t>
                      </a:r>
                    </a:p>
                  </a:txBody>
                  <a:tcPr>
                    <a:lnT w="6350" cap="flat" cmpd="sng" algn="ctr">
                      <a:solidFill>
                        <a:schemeClr val="tx1">
                          <a:lumMod val="65000"/>
                          <a:lumOff val="35000"/>
                        </a:schemeClr>
                      </a:solidFill>
                      <a:prstDash val="solid"/>
                      <a:round/>
                      <a:headEnd type="none" w="med" len="med"/>
                      <a:tailEnd type="none" w="med" len="med"/>
                    </a:lnT>
                    <a:lnB w="6350" cap="flat" cmpd="sng" algn="ctr">
                      <a:solidFill>
                        <a:schemeClr val="tx1">
                          <a:lumMod val="65000"/>
                          <a:lumOff val="35000"/>
                        </a:schemeClr>
                      </a:solidFill>
                      <a:prstDash val="solid"/>
                      <a:round/>
                      <a:headEnd type="none" w="med" len="med"/>
                      <a:tailEnd type="none" w="med" len="med"/>
                    </a:lnB>
                    <a:noFill/>
                  </a:tcPr>
                </a:tc>
                <a:extLst>
                  <a:ext uri="{0D108BD9-81ED-4DB2-BD59-A6C34878D82A}">
                    <a16:rowId xmlns:a16="http://schemas.microsoft.com/office/drawing/2014/main" val="4222906165"/>
                  </a:ext>
                </a:extLst>
              </a:tr>
              <a:tr h="57196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600" b="1">
                          <a:latin typeface="Akkurat" panose="02000503030000020004" pitchFamily="2" charset="0"/>
                        </a:rPr>
                        <a:t>Next step after the session </a:t>
                      </a:r>
                    </a:p>
                  </a:txBody>
                  <a:tcPr>
                    <a:lnT w="6350" cap="flat" cmpd="sng" algn="ctr">
                      <a:solidFill>
                        <a:schemeClr val="tx1">
                          <a:lumMod val="65000"/>
                          <a:lumOff val="35000"/>
                        </a:schemeClr>
                      </a:solidFill>
                      <a:prstDash val="solid"/>
                      <a:round/>
                      <a:headEnd type="none" w="med" len="med"/>
                      <a:tailEnd type="none" w="med" len="med"/>
                    </a:lnT>
                    <a:lnB w="6350" cap="flat" cmpd="sng" algn="ctr">
                      <a:solidFill>
                        <a:schemeClr val="tx1">
                          <a:lumMod val="65000"/>
                          <a:lumOff val="35000"/>
                        </a:schemeClr>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600"/>
                        <a:t>Lower-level delivery strategies within the themes for specific details/ challenges to be articulated</a:t>
                      </a:r>
                    </a:p>
                  </a:txBody>
                  <a:tcPr>
                    <a:lnT w="6350" cap="flat" cmpd="sng" algn="ctr">
                      <a:solidFill>
                        <a:schemeClr val="tx1">
                          <a:lumMod val="65000"/>
                          <a:lumOff val="35000"/>
                        </a:schemeClr>
                      </a:solidFill>
                      <a:prstDash val="solid"/>
                      <a:round/>
                      <a:headEnd type="none" w="med" len="med"/>
                      <a:tailEnd type="none" w="med" len="med"/>
                    </a:lnT>
                    <a:lnB w="6350" cap="flat" cmpd="sng" algn="ctr">
                      <a:solidFill>
                        <a:schemeClr val="tx1">
                          <a:lumMod val="65000"/>
                          <a:lumOff val="35000"/>
                        </a:schemeClr>
                      </a:solidFill>
                      <a:prstDash val="solid"/>
                      <a:round/>
                      <a:headEnd type="none" w="med" len="med"/>
                      <a:tailEnd type="none" w="med" len="med"/>
                    </a:lnB>
                    <a:noFill/>
                  </a:tcPr>
                </a:tc>
                <a:extLst>
                  <a:ext uri="{0D108BD9-81ED-4DB2-BD59-A6C34878D82A}">
                    <a16:rowId xmlns:a16="http://schemas.microsoft.com/office/drawing/2014/main" val="3771181285"/>
                  </a:ext>
                </a:extLst>
              </a:tr>
            </a:tbl>
          </a:graphicData>
        </a:graphic>
      </p:graphicFrame>
    </p:spTree>
    <p:extLst>
      <p:ext uri="{BB962C8B-B14F-4D97-AF65-F5344CB8AC3E}">
        <p14:creationId xmlns:p14="http://schemas.microsoft.com/office/powerpoint/2010/main" val="1551955758"/>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EF9CCE-B40E-FDD2-9AD5-09FC6746338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4A3D796-4601-91B1-065D-6527729D92BE}"/>
              </a:ext>
            </a:extLst>
          </p:cNvPr>
          <p:cNvSpPr>
            <a:spLocks noGrp="1"/>
          </p:cNvSpPr>
          <p:nvPr>
            <p:ph type="title"/>
          </p:nvPr>
        </p:nvSpPr>
        <p:spPr>
          <a:xfrm>
            <a:off x="646112" y="360000"/>
            <a:ext cx="11353574" cy="706347"/>
          </a:xfrm>
        </p:spPr>
        <p:txBody>
          <a:bodyPr/>
          <a:lstStyle/>
          <a:p>
            <a:r>
              <a:rPr lang="en-GB"/>
              <a:t>Agenda</a:t>
            </a:r>
            <a:endParaRPr lang="en-US"/>
          </a:p>
        </p:txBody>
      </p:sp>
      <p:sp>
        <p:nvSpPr>
          <p:cNvPr id="21" name="TextBox 20">
            <a:extLst>
              <a:ext uri="{FF2B5EF4-FFF2-40B4-BE49-F238E27FC236}">
                <a16:creationId xmlns:a16="http://schemas.microsoft.com/office/drawing/2014/main" id="{716AEA4F-4023-CB89-BF6A-510727645347}"/>
              </a:ext>
            </a:extLst>
          </p:cNvPr>
          <p:cNvSpPr txBox="1"/>
          <p:nvPr/>
        </p:nvSpPr>
        <p:spPr>
          <a:xfrm>
            <a:off x="450056" y="978694"/>
            <a:ext cx="0" cy="0"/>
          </a:xfrm>
          <a:prstGeom prst="rect">
            <a:avLst/>
          </a:prstGeom>
          <a:noFill/>
        </p:spPr>
        <p:txBody>
          <a:bodyPr wrap="none" lIns="0" tIns="0" rIns="0" bIns="0" rtlCol="0">
            <a:noAutofit/>
          </a:bodyPr>
          <a:lstStyle/>
          <a:p>
            <a:pPr algn="l"/>
            <a:endParaRPr lang="en-US" sz="1600">
              <a:solidFill>
                <a:schemeClr val="tx2"/>
              </a:solidFill>
            </a:endParaRPr>
          </a:p>
        </p:txBody>
      </p:sp>
      <p:graphicFrame>
        <p:nvGraphicFramePr>
          <p:cNvPr id="18" name="Table 17">
            <a:extLst>
              <a:ext uri="{FF2B5EF4-FFF2-40B4-BE49-F238E27FC236}">
                <a16:creationId xmlns:a16="http://schemas.microsoft.com/office/drawing/2014/main" id="{0372E20F-8E0D-ECDE-87BC-C81CA4AAFABF}"/>
              </a:ext>
            </a:extLst>
          </p:cNvPr>
          <p:cNvGraphicFramePr>
            <a:graphicFrameLocks noGrp="1"/>
          </p:cNvGraphicFramePr>
          <p:nvPr>
            <p:extLst>
              <p:ext uri="{D42A27DB-BD31-4B8C-83A1-F6EECF244321}">
                <p14:modId xmlns:p14="http://schemas.microsoft.com/office/powerpoint/2010/main" val="3678034795"/>
              </p:ext>
            </p:extLst>
          </p:nvPr>
        </p:nvGraphicFramePr>
        <p:xfrm>
          <a:off x="647997" y="1066346"/>
          <a:ext cx="10892924" cy="4737917"/>
        </p:xfrm>
        <a:graphic>
          <a:graphicData uri="http://schemas.openxmlformats.org/drawingml/2006/table">
            <a:tbl>
              <a:tblPr firstRow="1" bandRow="1">
                <a:tableStyleId>{5C22544A-7EE6-4342-B048-85BDC9FD1C3A}</a:tableStyleId>
              </a:tblPr>
              <a:tblGrid>
                <a:gridCol w="2110951">
                  <a:extLst>
                    <a:ext uri="{9D8B030D-6E8A-4147-A177-3AD203B41FA5}">
                      <a16:colId xmlns:a16="http://schemas.microsoft.com/office/drawing/2014/main" val="4209485531"/>
                    </a:ext>
                  </a:extLst>
                </a:gridCol>
                <a:gridCol w="2719157">
                  <a:extLst>
                    <a:ext uri="{9D8B030D-6E8A-4147-A177-3AD203B41FA5}">
                      <a16:colId xmlns:a16="http://schemas.microsoft.com/office/drawing/2014/main" val="3300813390"/>
                    </a:ext>
                  </a:extLst>
                </a:gridCol>
                <a:gridCol w="3031408">
                  <a:extLst>
                    <a:ext uri="{9D8B030D-6E8A-4147-A177-3AD203B41FA5}">
                      <a16:colId xmlns:a16="http://schemas.microsoft.com/office/drawing/2014/main" val="4092670916"/>
                    </a:ext>
                  </a:extLst>
                </a:gridCol>
                <a:gridCol w="3031408">
                  <a:extLst>
                    <a:ext uri="{9D8B030D-6E8A-4147-A177-3AD203B41FA5}">
                      <a16:colId xmlns:a16="http://schemas.microsoft.com/office/drawing/2014/main" val="2011397029"/>
                    </a:ext>
                  </a:extLst>
                </a:gridCol>
              </a:tblGrid>
              <a:tr h="47435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b="1">
                          <a:solidFill>
                            <a:schemeClr val="bg1"/>
                          </a:solidFill>
                          <a:latin typeface="Publico Headline Medium" panose="02040602060504060203" pitchFamily="18" charset="77"/>
                        </a:rPr>
                        <a:t>Key Activity </a:t>
                      </a:r>
                    </a:p>
                  </a:txBody>
                  <a:tcPr>
                    <a:lnT w="6350" cap="flat" cmpd="sng" algn="ctr">
                      <a:solidFill>
                        <a:schemeClr val="tx1">
                          <a:lumMod val="65000"/>
                          <a:lumOff val="35000"/>
                        </a:schemeClr>
                      </a:solidFill>
                      <a:prstDash val="solid"/>
                      <a:round/>
                      <a:headEnd type="none" w="med" len="med"/>
                      <a:tailEnd type="none" w="med" len="med"/>
                    </a:lnT>
                    <a:lnB w="6350" cap="flat" cmpd="sng" algn="ctr">
                      <a:solidFill>
                        <a:schemeClr val="tx1">
                          <a:lumMod val="65000"/>
                          <a:lumOff val="35000"/>
                        </a:schemeClr>
                      </a:solidFill>
                      <a:prstDash val="solid"/>
                      <a:round/>
                      <a:headEnd type="none" w="med" len="med"/>
                      <a:tailEnd type="none" w="med" len="med"/>
                    </a:lnB>
                    <a:solidFill>
                      <a:schemeClr val="accent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b="1">
                          <a:solidFill>
                            <a:schemeClr val="bg1"/>
                          </a:solidFill>
                          <a:latin typeface="Publico Headline Medium" panose="02040602060504060203" pitchFamily="18" charset="77"/>
                        </a:rPr>
                        <a:t>Guiding Questions</a:t>
                      </a:r>
                    </a:p>
                  </a:txBody>
                  <a:tcPr>
                    <a:lnT w="6350" cap="flat" cmpd="sng" algn="ctr">
                      <a:solidFill>
                        <a:schemeClr val="tx1">
                          <a:lumMod val="65000"/>
                          <a:lumOff val="35000"/>
                        </a:schemeClr>
                      </a:solidFill>
                      <a:prstDash val="solid"/>
                      <a:round/>
                      <a:headEnd type="none" w="med" len="med"/>
                      <a:tailEnd type="none" w="med" len="med"/>
                    </a:lnT>
                    <a:lnB w="6350" cap="flat" cmpd="sng" algn="ctr">
                      <a:solidFill>
                        <a:schemeClr val="tx1">
                          <a:lumMod val="65000"/>
                          <a:lumOff val="35000"/>
                        </a:schemeClr>
                      </a:solidFill>
                      <a:prstDash val="solid"/>
                      <a:round/>
                      <a:headEnd type="none" w="med" len="med"/>
                      <a:tailEnd type="none" w="med" len="med"/>
                    </a:lnB>
                    <a:solidFill>
                      <a:schemeClr val="accent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b="1">
                          <a:solidFill>
                            <a:schemeClr val="bg1"/>
                          </a:solidFill>
                          <a:latin typeface="Publico Headline Medium" panose="02040602060504060203" pitchFamily="18" charset="77"/>
                        </a:rPr>
                        <a:t>Outcome</a:t>
                      </a:r>
                    </a:p>
                  </a:txBody>
                  <a:tcPr>
                    <a:lnT w="6350" cap="flat" cmpd="sng" algn="ctr">
                      <a:solidFill>
                        <a:schemeClr val="tx1">
                          <a:lumMod val="65000"/>
                          <a:lumOff val="35000"/>
                        </a:schemeClr>
                      </a:solidFill>
                      <a:prstDash val="solid"/>
                      <a:round/>
                      <a:headEnd type="none" w="med" len="med"/>
                      <a:tailEnd type="none" w="med" len="med"/>
                    </a:lnT>
                    <a:lnB w="6350" cap="flat" cmpd="sng" algn="ctr">
                      <a:solidFill>
                        <a:schemeClr val="tx1">
                          <a:lumMod val="65000"/>
                          <a:lumOff val="35000"/>
                        </a:schemeClr>
                      </a:solidFill>
                      <a:prstDash val="solid"/>
                      <a:round/>
                      <a:headEnd type="none" w="med" len="med"/>
                      <a:tailEnd type="none" w="med" len="med"/>
                    </a:lnB>
                    <a:solidFill>
                      <a:schemeClr val="accent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b="1">
                          <a:solidFill>
                            <a:schemeClr val="bg1"/>
                          </a:solidFill>
                          <a:latin typeface="Publico Headline Medium" panose="02040602060504060203" pitchFamily="18" charset="77"/>
                        </a:rPr>
                        <a:t>Role</a:t>
                      </a:r>
                    </a:p>
                  </a:txBody>
                  <a:tcPr>
                    <a:lnT w="6350" cap="flat" cmpd="sng" algn="ctr">
                      <a:solidFill>
                        <a:schemeClr val="tx1">
                          <a:lumMod val="65000"/>
                          <a:lumOff val="35000"/>
                        </a:schemeClr>
                      </a:solidFill>
                      <a:prstDash val="solid"/>
                      <a:round/>
                      <a:headEnd type="none" w="med" len="med"/>
                      <a:tailEnd type="none" w="med" len="med"/>
                    </a:lnT>
                    <a:lnB w="6350" cap="flat" cmpd="sng" algn="ctr">
                      <a:solidFill>
                        <a:schemeClr val="tx1">
                          <a:lumMod val="65000"/>
                          <a:lumOff val="3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555449273"/>
                  </a:ext>
                </a:extLst>
              </a:tr>
              <a:tr h="35583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a:solidFill>
                            <a:schemeClr val="tx1"/>
                          </a:solidFill>
                          <a:latin typeface="Publico Headline Medium" panose="02040602060504060203" pitchFamily="18" charset="77"/>
                        </a:rPr>
                        <a:t>Welcome (5min)</a:t>
                      </a:r>
                      <a:endParaRPr lang="en-GB" sz="1200" b="1">
                        <a:solidFill>
                          <a:schemeClr val="tx1"/>
                        </a:solidFill>
                        <a:latin typeface="Publico Headline Medium" panose="02040602060504060203" pitchFamily="18" charset="77"/>
                      </a:endParaRPr>
                    </a:p>
                  </a:txBody>
                  <a:tcPr>
                    <a:lnT w="6350" cap="flat" cmpd="sng" algn="ctr">
                      <a:solidFill>
                        <a:schemeClr val="tx1">
                          <a:lumMod val="65000"/>
                          <a:lumOff val="35000"/>
                        </a:schemeClr>
                      </a:solidFill>
                      <a:prstDash val="solid"/>
                      <a:round/>
                      <a:headEnd type="none" w="med" len="med"/>
                      <a:tailEnd type="none" w="med" len="med"/>
                    </a:lnT>
                    <a:lnB w="6350" cap="flat" cmpd="sng" algn="ctr">
                      <a:solidFill>
                        <a:schemeClr val="tx1">
                          <a:lumMod val="65000"/>
                          <a:lumOff val="35000"/>
                        </a:schemeClr>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a:solidFill>
                            <a:schemeClr val="tx1"/>
                          </a:solidFill>
                        </a:rPr>
                        <a:t>N/A</a:t>
                      </a:r>
                    </a:p>
                  </a:txBody>
                  <a:tcPr>
                    <a:lnT w="6350" cap="flat" cmpd="sng" algn="ctr">
                      <a:solidFill>
                        <a:schemeClr val="tx1">
                          <a:lumMod val="65000"/>
                          <a:lumOff val="35000"/>
                        </a:schemeClr>
                      </a:solidFill>
                      <a:prstDash val="solid"/>
                      <a:round/>
                      <a:headEnd type="none" w="med" len="med"/>
                      <a:tailEnd type="none" w="med" len="med"/>
                    </a:lnT>
                    <a:lnB w="6350" cap="flat" cmpd="sng" algn="ctr">
                      <a:solidFill>
                        <a:schemeClr val="tx1">
                          <a:lumMod val="65000"/>
                          <a:lumOff val="35000"/>
                        </a:schemeClr>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a:solidFill>
                            <a:schemeClr val="tx1"/>
                          </a:solidFill>
                        </a:rPr>
                        <a:t>Opening and context setting</a:t>
                      </a:r>
                    </a:p>
                  </a:txBody>
                  <a:tcPr>
                    <a:lnT w="6350" cap="flat" cmpd="sng" algn="ctr">
                      <a:solidFill>
                        <a:schemeClr val="tx1">
                          <a:lumMod val="65000"/>
                          <a:lumOff val="35000"/>
                        </a:schemeClr>
                      </a:solidFill>
                      <a:prstDash val="solid"/>
                      <a:round/>
                      <a:headEnd type="none" w="med" len="med"/>
                      <a:tailEnd type="none" w="med" len="med"/>
                    </a:lnT>
                    <a:lnB w="6350" cap="flat" cmpd="sng" algn="ctr">
                      <a:solidFill>
                        <a:schemeClr val="tx1">
                          <a:lumMod val="65000"/>
                          <a:lumOff val="35000"/>
                        </a:schemeClr>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a:solidFill>
                            <a:schemeClr val="tx1"/>
                          </a:solidFill>
                        </a:rPr>
                        <a:t>Opening by Engagement and Strategic Portfolio team (TBD)</a:t>
                      </a:r>
                    </a:p>
                  </a:txBody>
                  <a:tcPr>
                    <a:lnT w="6350" cap="flat" cmpd="sng" algn="ctr">
                      <a:solidFill>
                        <a:schemeClr val="tx1">
                          <a:lumMod val="65000"/>
                          <a:lumOff val="35000"/>
                        </a:schemeClr>
                      </a:solidFill>
                      <a:prstDash val="solid"/>
                      <a:round/>
                      <a:headEnd type="none" w="med" len="med"/>
                      <a:tailEnd type="none" w="med" len="med"/>
                    </a:lnT>
                    <a:lnB w="6350" cap="flat" cmpd="sng" algn="ctr">
                      <a:solidFill>
                        <a:schemeClr val="tx1">
                          <a:lumMod val="65000"/>
                          <a:lumOff val="35000"/>
                        </a:schemeClr>
                      </a:solidFill>
                      <a:prstDash val="solid"/>
                      <a:round/>
                      <a:headEnd type="none" w="med" len="med"/>
                      <a:tailEnd type="none" w="med" len="med"/>
                    </a:lnB>
                    <a:noFill/>
                  </a:tcPr>
                </a:tc>
                <a:extLst>
                  <a:ext uri="{0D108BD9-81ED-4DB2-BD59-A6C34878D82A}">
                    <a16:rowId xmlns:a16="http://schemas.microsoft.com/office/drawing/2014/main" val="1506094047"/>
                  </a:ext>
                </a:extLst>
              </a:tr>
              <a:tr h="588401">
                <a:tc>
                  <a:txBody>
                    <a:bodyPr/>
                    <a:lstStyle/>
                    <a:p>
                      <a:r>
                        <a:rPr lang="en-GB" sz="1200">
                          <a:solidFill>
                            <a:schemeClr val="tx1"/>
                          </a:solidFill>
                          <a:latin typeface="Publico Headline Medium" panose="02040602060504060203" pitchFamily="18" charset="77"/>
                        </a:rPr>
                        <a:t>Industrial Strategy Review</a:t>
                      </a:r>
                      <a:br>
                        <a:rPr lang="en-GB" sz="1200">
                          <a:solidFill>
                            <a:schemeClr val="tx1"/>
                          </a:solidFill>
                          <a:latin typeface="Publico Headline Medium" panose="02040602060504060203" pitchFamily="18" charset="77"/>
                        </a:rPr>
                      </a:br>
                      <a:r>
                        <a:rPr lang="en-GB" sz="1200">
                          <a:solidFill>
                            <a:schemeClr val="tx1"/>
                          </a:solidFill>
                          <a:latin typeface="Publico Headline Medium" panose="02040602060504060203" pitchFamily="18" charset="77"/>
                        </a:rPr>
                        <a:t>(15 min)</a:t>
                      </a:r>
                    </a:p>
                  </a:txBody>
                  <a:tcPr>
                    <a:lnT w="6350" cap="flat" cmpd="sng" algn="ctr">
                      <a:solidFill>
                        <a:schemeClr val="tx1">
                          <a:lumMod val="65000"/>
                          <a:lumOff val="35000"/>
                        </a:schemeClr>
                      </a:solidFill>
                      <a:prstDash val="solid"/>
                      <a:round/>
                      <a:headEnd type="none" w="med" len="med"/>
                      <a:tailEnd type="none" w="med" len="med"/>
                    </a:lnT>
                    <a:lnB w="6350" cap="flat" cmpd="sng" algn="ctr">
                      <a:solidFill>
                        <a:schemeClr val="tx1">
                          <a:lumMod val="65000"/>
                          <a:lumOff val="35000"/>
                        </a:schemeClr>
                      </a:solidFill>
                      <a:prstDash val="solid"/>
                      <a:round/>
                      <a:headEnd type="none" w="med" len="med"/>
                      <a:tailEnd type="none" w="med" len="med"/>
                    </a:lnB>
                    <a:noFill/>
                  </a:tcPr>
                </a:tc>
                <a:tc>
                  <a:txBody>
                    <a:bodyPr/>
                    <a:lstStyle/>
                    <a:p>
                      <a:pPr marL="0" indent="0">
                        <a:buFont typeface="Arial" panose="020B0604020202020204" pitchFamily="34" charset="0"/>
                        <a:buNone/>
                      </a:pPr>
                      <a:r>
                        <a:rPr lang="en-GB" sz="1200">
                          <a:solidFill>
                            <a:schemeClr val="tx1"/>
                          </a:solidFill>
                        </a:rPr>
                        <a:t>Why Industrial Strategy and how CPC has reviewed?</a:t>
                      </a:r>
                    </a:p>
                  </a:txBody>
                  <a:tcPr>
                    <a:lnT w="6350" cap="flat" cmpd="sng" algn="ctr">
                      <a:solidFill>
                        <a:schemeClr val="tx1">
                          <a:lumMod val="65000"/>
                          <a:lumOff val="35000"/>
                        </a:schemeClr>
                      </a:solidFill>
                      <a:prstDash val="solid"/>
                      <a:round/>
                      <a:headEnd type="none" w="med" len="med"/>
                      <a:tailEnd type="none" w="med" len="med"/>
                    </a:lnT>
                    <a:lnB w="6350" cap="flat" cmpd="sng" algn="ctr">
                      <a:solidFill>
                        <a:schemeClr val="tx1">
                          <a:lumMod val="65000"/>
                          <a:lumOff val="35000"/>
                        </a:schemeClr>
                      </a:solidFill>
                      <a:prstDash val="solid"/>
                      <a:round/>
                      <a:headEnd type="none" w="med" len="med"/>
                      <a:tailEnd type="none" w="med" len="med"/>
                    </a:lnB>
                    <a:noFill/>
                  </a:tcPr>
                </a:tc>
                <a:tc>
                  <a:txBody>
                    <a:bodyPr/>
                    <a:lstStyle/>
                    <a:p>
                      <a:pPr marL="0" indent="0">
                        <a:buFont typeface="Arial" panose="020B0604020202020204" pitchFamily="34" charset="0"/>
                        <a:buNone/>
                      </a:pPr>
                      <a:r>
                        <a:rPr lang="en-GB" sz="1200">
                          <a:solidFill>
                            <a:schemeClr val="tx1"/>
                          </a:solidFill>
                        </a:rPr>
                        <a:t>Scene setting by sharing CPC view of the Industrial Strategy and the logic of the interactive workshop</a:t>
                      </a:r>
                    </a:p>
                  </a:txBody>
                  <a:tcPr>
                    <a:lnT w="6350" cap="flat" cmpd="sng" algn="ctr">
                      <a:solidFill>
                        <a:schemeClr val="tx1">
                          <a:lumMod val="65000"/>
                          <a:lumOff val="35000"/>
                        </a:schemeClr>
                      </a:solidFill>
                      <a:prstDash val="solid"/>
                      <a:round/>
                      <a:headEnd type="none" w="med" len="med"/>
                      <a:tailEnd type="none" w="med" len="med"/>
                    </a:lnT>
                    <a:lnB w="6350" cap="flat" cmpd="sng" algn="ctr">
                      <a:solidFill>
                        <a:schemeClr val="tx1">
                          <a:lumMod val="65000"/>
                          <a:lumOff val="35000"/>
                        </a:schemeClr>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1200" b="0">
                          <a:solidFill>
                            <a:schemeClr val="tx1"/>
                          </a:solidFill>
                        </a:rPr>
                        <a:t>Strategic Portfolio team (TBD)</a:t>
                      </a:r>
                    </a:p>
                  </a:txBody>
                  <a:tcPr>
                    <a:lnT w="6350" cap="flat" cmpd="sng" algn="ctr">
                      <a:solidFill>
                        <a:schemeClr val="tx1">
                          <a:lumMod val="65000"/>
                          <a:lumOff val="35000"/>
                        </a:schemeClr>
                      </a:solidFill>
                      <a:prstDash val="solid"/>
                      <a:round/>
                      <a:headEnd type="none" w="med" len="med"/>
                      <a:tailEnd type="none" w="med" len="med"/>
                    </a:lnT>
                    <a:lnB w="6350" cap="flat" cmpd="sng" algn="ctr">
                      <a:solidFill>
                        <a:schemeClr val="tx1">
                          <a:lumMod val="65000"/>
                          <a:lumOff val="35000"/>
                        </a:schemeClr>
                      </a:solidFill>
                      <a:prstDash val="solid"/>
                      <a:round/>
                      <a:headEnd type="none" w="med" len="med"/>
                      <a:tailEnd type="none" w="med" len="med"/>
                    </a:lnB>
                    <a:noFill/>
                  </a:tcPr>
                </a:tc>
                <a:extLst>
                  <a:ext uri="{0D108BD9-81ED-4DB2-BD59-A6C34878D82A}">
                    <a16:rowId xmlns:a16="http://schemas.microsoft.com/office/drawing/2014/main" val="3096597121"/>
                  </a:ext>
                </a:extLst>
              </a:tr>
              <a:tr h="571963">
                <a:tc>
                  <a:txBody>
                    <a:bodyPr/>
                    <a:lstStyle/>
                    <a:p>
                      <a:r>
                        <a:rPr lang="en-GB" sz="1200">
                          <a:solidFill>
                            <a:schemeClr val="tx1"/>
                          </a:solidFill>
                          <a:latin typeface="Publico Headline Medium" panose="02040602060504060203" pitchFamily="18" charset="77"/>
                        </a:rPr>
                        <a:t>Interactive session 1 : </a:t>
                      </a:r>
                      <a:br>
                        <a:rPr lang="en-GB" sz="1200">
                          <a:solidFill>
                            <a:schemeClr val="tx1"/>
                          </a:solidFill>
                          <a:latin typeface="Publico Headline Medium" panose="02040602060504060203" pitchFamily="18" charset="77"/>
                        </a:rPr>
                      </a:br>
                      <a:r>
                        <a:rPr lang="en-GB" sz="1200">
                          <a:solidFill>
                            <a:schemeClr val="tx1"/>
                          </a:solidFill>
                          <a:latin typeface="Publico Headline Medium" panose="02040602060504060203" pitchFamily="18" charset="77"/>
                        </a:rPr>
                        <a:t>Alignment mapping </a:t>
                      </a:r>
                      <a:br>
                        <a:rPr lang="en-GB" sz="1200">
                          <a:solidFill>
                            <a:schemeClr val="tx1"/>
                          </a:solidFill>
                          <a:latin typeface="Publico Headline Medium" panose="02040602060504060203" pitchFamily="18" charset="77"/>
                        </a:rPr>
                      </a:br>
                      <a:r>
                        <a:rPr lang="en-GB" sz="1200">
                          <a:solidFill>
                            <a:schemeClr val="tx1"/>
                          </a:solidFill>
                          <a:latin typeface="Publico Headline Medium" panose="02040602060504060203" pitchFamily="18" charset="77"/>
                        </a:rPr>
                        <a:t>(60 min)</a:t>
                      </a:r>
                    </a:p>
                  </a:txBody>
                  <a:tcPr>
                    <a:lnT w="6350" cap="flat" cmpd="sng" algn="ctr">
                      <a:solidFill>
                        <a:schemeClr val="tx1">
                          <a:lumMod val="65000"/>
                          <a:lumOff val="35000"/>
                        </a:schemeClr>
                      </a:solidFill>
                      <a:prstDash val="solid"/>
                      <a:round/>
                      <a:headEnd type="none" w="med" len="med"/>
                      <a:tailEnd type="none" w="med" len="med"/>
                    </a:lnT>
                    <a:lnB w="6350" cap="flat" cmpd="sng" algn="ctr">
                      <a:solidFill>
                        <a:schemeClr val="tx1">
                          <a:lumMod val="65000"/>
                          <a:lumOff val="35000"/>
                        </a:schemeClr>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a:solidFill>
                            <a:schemeClr val="tx1"/>
                          </a:solidFill>
                        </a:rPr>
                        <a:t>Where can transport act as a lever of the Industrial Strategy?</a:t>
                      </a:r>
                      <a:endParaRPr lang="en-GB" sz="1200">
                        <a:solidFill>
                          <a:sysClr val="windowText" lastClr="000000"/>
                        </a:solidFill>
                      </a:endParaRPr>
                    </a:p>
                  </a:txBody>
                  <a:tcPr>
                    <a:lnT w="6350" cap="flat" cmpd="sng" algn="ctr">
                      <a:solidFill>
                        <a:schemeClr val="tx1">
                          <a:lumMod val="65000"/>
                          <a:lumOff val="35000"/>
                        </a:schemeClr>
                      </a:solidFill>
                      <a:prstDash val="solid"/>
                      <a:round/>
                      <a:headEnd type="none" w="med" len="med"/>
                      <a:tailEnd type="none" w="med" len="med"/>
                    </a:lnT>
                    <a:lnB w="6350" cap="flat" cmpd="sng" algn="ctr">
                      <a:solidFill>
                        <a:schemeClr val="tx1">
                          <a:lumMod val="65000"/>
                          <a:lumOff val="35000"/>
                        </a:schemeClr>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a:t>Aligning current innovation focus and policy goals with the Industrial Strategy (both from CPC and DfT)</a:t>
                      </a:r>
                      <a:endParaRPr lang="en-GB" sz="1200">
                        <a:solidFill>
                          <a:sysClr val="windowText" lastClr="000000"/>
                        </a:solidFill>
                      </a:endParaRPr>
                    </a:p>
                  </a:txBody>
                  <a:tcPr>
                    <a:lnT w="6350" cap="flat" cmpd="sng" algn="ctr">
                      <a:solidFill>
                        <a:schemeClr val="tx1">
                          <a:lumMod val="65000"/>
                          <a:lumOff val="35000"/>
                        </a:schemeClr>
                      </a:solidFill>
                      <a:prstDash val="solid"/>
                      <a:round/>
                      <a:headEnd type="none" w="med" len="med"/>
                      <a:tailEnd type="none" w="med" len="med"/>
                    </a:lnT>
                    <a:lnB w="6350" cap="flat" cmpd="sng" algn="ctr">
                      <a:solidFill>
                        <a:schemeClr val="tx1">
                          <a:lumMod val="65000"/>
                          <a:lumOff val="35000"/>
                        </a:schemeClr>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a:solidFill>
                            <a:sysClr val="windowText" lastClr="000000"/>
                          </a:solidFill>
                        </a:rPr>
                        <a:t>- General instruction and moderation by </a:t>
                      </a:r>
                      <a:r>
                        <a:rPr lang="en-GB" sz="1200" b="0">
                          <a:solidFill>
                            <a:schemeClr val="tx1"/>
                          </a:solidFill>
                        </a:rPr>
                        <a:t>Strategic Portfolio team (Juhee)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a:solidFill>
                            <a:schemeClr val="tx1"/>
                          </a:solidFill>
                        </a:rPr>
                        <a:t>- Group facilitation (lead by Mode)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a:solidFill>
                            <a:schemeClr val="tx1"/>
                          </a:solidFill>
                        </a:rPr>
                        <a:t>- Group documentation (lead by Mode)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a:solidFill>
                            <a:sysClr val="windowText" lastClr="000000"/>
                          </a:solidFill>
                        </a:rPr>
                        <a:t>- Participate (DfT)</a:t>
                      </a:r>
                    </a:p>
                  </a:txBody>
                  <a:tcPr>
                    <a:lnT w="6350" cap="flat" cmpd="sng" algn="ctr">
                      <a:solidFill>
                        <a:schemeClr val="tx1">
                          <a:lumMod val="65000"/>
                          <a:lumOff val="35000"/>
                        </a:schemeClr>
                      </a:solidFill>
                      <a:prstDash val="solid"/>
                      <a:round/>
                      <a:headEnd type="none" w="med" len="med"/>
                      <a:tailEnd type="none" w="med" len="med"/>
                    </a:lnT>
                    <a:lnB w="6350" cap="flat" cmpd="sng" algn="ctr">
                      <a:solidFill>
                        <a:schemeClr val="tx1">
                          <a:lumMod val="65000"/>
                          <a:lumOff val="35000"/>
                        </a:schemeClr>
                      </a:solidFill>
                      <a:prstDash val="solid"/>
                      <a:round/>
                      <a:headEnd type="none" w="med" len="med"/>
                      <a:tailEnd type="none" w="med" len="med"/>
                    </a:lnB>
                    <a:noFill/>
                  </a:tcPr>
                </a:tc>
                <a:extLst>
                  <a:ext uri="{0D108BD9-81ED-4DB2-BD59-A6C34878D82A}">
                    <a16:rowId xmlns:a16="http://schemas.microsoft.com/office/drawing/2014/main" val="3792522713"/>
                  </a:ext>
                </a:extLst>
              </a:tr>
              <a:tr h="331642">
                <a:tc>
                  <a:txBody>
                    <a:bodyPr/>
                    <a:lstStyle/>
                    <a:p>
                      <a:r>
                        <a:rPr lang="en-GB" sz="1200">
                          <a:solidFill>
                            <a:schemeClr val="tx1"/>
                          </a:solidFill>
                          <a:latin typeface="Publico Headline Medium" panose="02040602060504060203" pitchFamily="18" charset="77"/>
                        </a:rPr>
                        <a:t>Break (15min) </a:t>
                      </a:r>
                    </a:p>
                  </a:txBody>
                  <a:tcPr>
                    <a:lnT w="6350" cap="flat" cmpd="sng" algn="ctr">
                      <a:solidFill>
                        <a:schemeClr val="tx1">
                          <a:lumMod val="65000"/>
                          <a:lumOff val="35000"/>
                        </a:schemeClr>
                      </a:solidFill>
                      <a:prstDash val="solid"/>
                      <a:round/>
                      <a:headEnd type="none" w="med" len="med"/>
                      <a:tailEnd type="none" w="med" len="med"/>
                    </a:lnT>
                    <a:lnB w="6350" cap="flat" cmpd="sng" algn="ctr">
                      <a:solidFill>
                        <a:schemeClr val="tx1">
                          <a:lumMod val="65000"/>
                          <a:lumOff val="35000"/>
                        </a:schemeClr>
                      </a:solidFill>
                      <a:prstDash val="solid"/>
                      <a:round/>
                      <a:headEnd type="none" w="med" len="med"/>
                      <a:tailEnd type="none" w="med" len="med"/>
                    </a:lnB>
                    <a:solidFill>
                      <a:schemeClr val="accent5">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a:solidFill>
                          <a:sysClr val="windowText" lastClr="000000"/>
                        </a:solidFill>
                      </a:endParaRPr>
                    </a:p>
                  </a:txBody>
                  <a:tcPr>
                    <a:lnT w="6350" cap="flat" cmpd="sng" algn="ctr">
                      <a:solidFill>
                        <a:schemeClr val="tx1">
                          <a:lumMod val="65000"/>
                          <a:lumOff val="35000"/>
                        </a:schemeClr>
                      </a:solidFill>
                      <a:prstDash val="solid"/>
                      <a:round/>
                      <a:headEnd type="none" w="med" len="med"/>
                      <a:tailEnd type="none" w="med" len="med"/>
                    </a:lnT>
                    <a:lnB w="6350" cap="flat" cmpd="sng" algn="ctr">
                      <a:solidFill>
                        <a:schemeClr val="tx1">
                          <a:lumMod val="65000"/>
                          <a:lumOff val="35000"/>
                        </a:schemeClr>
                      </a:solidFill>
                      <a:prstDash val="solid"/>
                      <a:round/>
                      <a:headEnd type="none" w="med" len="med"/>
                      <a:tailEnd type="none" w="med" len="med"/>
                    </a:lnB>
                    <a:solidFill>
                      <a:schemeClr val="accent5">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a:solidFill>
                          <a:sysClr val="windowText" lastClr="000000"/>
                        </a:solidFill>
                      </a:endParaRPr>
                    </a:p>
                  </a:txBody>
                  <a:tcPr>
                    <a:lnT w="6350" cap="flat" cmpd="sng" algn="ctr">
                      <a:solidFill>
                        <a:schemeClr val="tx1">
                          <a:lumMod val="65000"/>
                          <a:lumOff val="35000"/>
                        </a:schemeClr>
                      </a:solidFill>
                      <a:prstDash val="solid"/>
                      <a:round/>
                      <a:headEnd type="none" w="med" len="med"/>
                      <a:tailEnd type="none" w="med" len="med"/>
                    </a:lnT>
                    <a:lnB w="6350" cap="flat" cmpd="sng" algn="ctr">
                      <a:solidFill>
                        <a:schemeClr val="tx1">
                          <a:lumMod val="65000"/>
                          <a:lumOff val="35000"/>
                        </a:schemeClr>
                      </a:solidFill>
                      <a:prstDash val="solid"/>
                      <a:round/>
                      <a:headEnd type="none" w="med" len="med"/>
                      <a:tailEnd type="none" w="med" len="med"/>
                    </a:lnB>
                    <a:solidFill>
                      <a:schemeClr val="accent5">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a:solidFill>
                          <a:sysClr val="windowText" lastClr="000000"/>
                        </a:solidFill>
                      </a:endParaRPr>
                    </a:p>
                  </a:txBody>
                  <a:tcPr>
                    <a:lnT w="6350" cap="flat" cmpd="sng" algn="ctr">
                      <a:solidFill>
                        <a:schemeClr val="tx1">
                          <a:lumMod val="65000"/>
                          <a:lumOff val="35000"/>
                        </a:schemeClr>
                      </a:solidFill>
                      <a:prstDash val="solid"/>
                      <a:round/>
                      <a:headEnd type="none" w="med" len="med"/>
                      <a:tailEnd type="none" w="med" len="med"/>
                    </a:lnT>
                    <a:lnB w="6350" cap="flat" cmpd="sng" algn="ctr">
                      <a:solidFill>
                        <a:schemeClr val="tx1">
                          <a:lumMod val="65000"/>
                          <a:lumOff val="35000"/>
                        </a:schemeClr>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2196522258"/>
                  </a:ext>
                </a:extLst>
              </a:tr>
              <a:tr h="554462">
                <a:tc>
                  <a:txBody>
                    <a:bodyPr/>
                    <a:lstStyle/>
                    <a:p>
                      <a:r>
                        <a:rPr lang="en-GB" sz="1200">
                          <a:solidFill>
                            <a:schemeClr val="tx1"/>
                          </a:solidFill>
                          <a:latin typeface="Publico Headline Medium" panose="02040602060504060203" pitchFamily="18" charset="77"/>
                        </a:rPr>
                        <a:t>Interactive session 2 : </a:t>
                      </a:r>
                      <a:br>
                        <a:rPr lang="en-GB" sz="1200">
                          <a:solidFill>
                            <a:schemeClr val="tx1"/>
                          </a:solidFill>
                          <a:latin typeface="Publico Headline Medium" panose="02040602060504060203" pitchFamily="18" charset="77"/>
                        </a:rPr>
                      </a:br>
                      <a:r>
                        <a:rPr lang="en-GB" sz="1200">
                          <a:solidFill>
                            <a:schemeClr val="tx1"/>
                          </a:solidFill>
                          <a:latin typeface="Publico Headline Medium" panose="02040602060504060203" pitchFamily="18" charset="77"/>
                        </a:rPr>
                        <a:t>Gap identification</a:t>
                      </a:r>
                      <a:br>
                        <a:rPr lang="en-GB" sz="1200">
                          <a:solidFill>
                            <a:schemeClr val="tx1"/>
                          </a:solidFill>
                          <a:latin typeface="Publico Headline Medium" panose="02040602060504060203" pitchFamily="18" charset="77"/>
                        </a:rPr>
                      </a:br>
                      <a:r>
                        <a:rPr lang="en-GB" sz="1200">
                          <a:solidFill>
                            <a:schemeClr val="tx1"/>
                          </a:solidFill>
                          <a:latin typeface="Publico Headline Medium" panose="02040602060504060203" pitchFamily="18" charset="77"/>
                        </a:rPr>
                        <a:t>(50 min)</a:t>
                      </a:r>
                    </a:p>
                  </a:txBody>
                  <a:tcPr>
                    <a:lnT w="6350" cap="flat" cmpd="sng" algn="ctr">
                      <a:solidFill>
                        <a:schemeClr val="tx1">
                          <a:lumMod val="65000"/>
                          <a:lumOff val="35000"/>
                        </a:schemeClr>
                      </a:solidFill>
                      <a:prstDash val="solid"/>
                      <a:round/>
                      <a:headEnd type="none" w="med" len="med"/>
                      <a:tailEnd type="none" w="med" len="med"/>
                    </a:lnT>
                    <a:lnB w="6350" cap="flat" cmpd="sng" algn="ctr">
                      <a:solidFill>
                        <a:schemeClr val="tx1">
                          <a:lumMod val="65000"/>
                          <a:lumOff val="35000"/>
                        </a:schemeClr>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a:solidFill>
                            <a:sysClr val="windowText" lastClr="000000"/>
                          </a:solidFill>
                        </a:rPr>
                        <a:t>How can we address the gap?</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a:solidFill>
                          <a:sysClr val="windowText" lastClr="000000"/>
                        </a:solidFill>
                      </a:endParaRPr>
                    </a:p>
                  </a:txBody>
                  <a:tcPr>
                    <a:lnT w="6350" cap="flat" cmpd="sng" algn="ctr">
                      <a:solidFill>
                        <a:schemeClr val="tx1">
                          <a:lumMod val="65000"/>
                          <a:lumOff val="35000"/>
                        </a:schemeClr>
                      </a:solidFill>
                      <a:prstDash val="solid"/>
                      <a:round/>
                      <a:headEnd type="none" w="med" len="med"/>
                      <a:tailEnd type="none" w="med" len="med"/>
                    </a:lnT>
                    <a:lnB w="6350" cap="flat" cmpd="sng" algn="ctr">
                      <a:solidFill>
                        <a:schemeClr val="tx1">
                          <a:lumMod val="65000"/>
                          <a:lumOff val="35000"/>
                        </a:schemeClr>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a:t>Identification of key gaps and potential strategic delivery development   </a:t>
                      </a:r>
                    </a:p>
                  </a:txBody>
                  <a:tcPr>
                    <a:lnT w="6350" cap="flat" cmpd="sng" algn="ctr">
                      <a:solidFill>
                        <a:schemeClr val="tx1">
                          <a:lumMod val="65000"/>
                          <a:lumOff val="35000"/>
                        </a:schemeClr>
                      </a:solidFill>
                      <a:prstDash val="solid"/>
                      <a:round/>
                      <a:headEnd type="none" w="med" len="med"/>
                      <a:tailEnd type="none" w="med" len="med"/>
                    </a:lnT>
                    <a:lnB w="6350" cap="flat" cmpd="sng" algn="ctr">
                      <a:solidFill>
                        <a:schemeClr val="tx1">
                          <a:lumMod val="65000"/>
                          <a:lumOff val="35000"/>
                        </a:schemeClr>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a:solidFill>
                            <a:sysClr val="windowText" lastClr="000000"/>
                          </a:solidFill>
                        </a:rPr>
                        <a:t>- General instruction and moderation by </a:t>
                      </a:r>
                      <a:r>
                        <a:rPr lang="en-GB" sz="1200" b="0">
                          <a:solidFill>
                            <a:schemeClr val="tx1"/>
                          </a:solidFill>
                        </a:rPr>
                        <a:t>Strategic Portfolio team (Juhee)</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en-GB" sz="1200" b="0">
                          <a:solidFill>
                            <a:schemeClr val="tx1"/>
                          </a:solidFill>
                        </a:rPr>
                        <a:t>Group facilitation (lead by Mode)</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en-GB" sz="1200" b="0">
                          <a:solidFill>
                            <a:schemeClr val="tx1"/>
                          </a:solidFill>
                        </a:rPr>
                        <a:t>Group documentation (lead by Mode)</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en-GB" sz="1200">
                          <a:solidFill>
                            <a:sysClr val="windowText" lastClr="000000"/>
                          </a:solidFill>
                        </a:rPr>
                        <a:t>Participate (DfT)</a:t>
                      </a:r>
                    </a:p>
                    <a:p>
                      <a:pPr marL="285750" marR="0" lvl="0" indent="-285750" algn="l" defTabSz="914400" rtl="0" eaLnBrk="1" fontAlgn="auto" latinLnBrk="0" hangingPunct="1">
                        <a:lnSpc>
                          <a:spcPct val="100000"/>
                        </a:lnSpc>
                        <a:spcBef>
                          <a:spcPts val="0"/>
                        </a:spcBef>
                        <a:spcAft>
                          <a:spcPts val="0"/>
                        </a:spcAft>
                        <a:buClrTx/>
                        <a:buSzTx/>
                        <a:buFontTx/>
                        <a:buChar char="-"/>
                        <a:tabLst/>
                        <a:defRPr/>
                      </a:pPr>
                      <a:endParaRPr lang="en-GB" sz="1200" b="0">
                        <a:solidFill>
                          <a:schemeClr val="tx1"/>
                        </a:solidFill>
                      </a:endParaRPr>
                    </a:p>
                  </a:txBody>
                  <a:tcPr>
                    <a:lnT w="6350" cap="flat" cmpd="sng" algn="ctr">
                      <a:solidFill>
                        <a:schemeClr val="tx1">
                          <a:lumMod val="65000"/>
                          <a:lumOff val="35000"/>
                        </a:schemeClr>
                      </a:solidFill>
                      <a:prstDash val="solid"/>
                      <a:round/>
                      <a:headEnd type="none" w="med" len="med"/>
                      <a:tailEnd type="none" w="med" len="med"/>
                    </a:lnT>
                    <a:lnB w="6350" cap="flat" cmpd="sng" algn="ctr">
                      <a:solidFill>
                        <a:schemeClr val="tx1">
                          <a:lumMod val="65000"/>
                          <a:lumOff val="35000"/>
                        </a:schemeClr>
                      </a:solidFill>
                      <a:prstDash val="solid"/>
                      <a:round/>
                      <a:headEnd type="none" w="med" len="med"/>
                      <a:tailEnd type="none" w="med" len="med"/>
                    </a:lnB>
                    <a:noFill/>
                  </a:tcPr>
                </a:tc>
                <a:extLst>
                  <a:ext uri="{0D108BD9-81ED-4DB2-BD59-A6C34878D82A}">
                    <a16:rowId xmlns:a16="http://schemas.microsoft.com/office/drawing/2014/main" val="2568882277"/>
                  </a:ext>
                </a:extLst>
              </a:tr>
              <a:tr h="554462">
                <a:tc>
                  <a:txBody>
                    <a:bodyPr/>
                    <a:lstStyle/>
                    <a:p>
                      <a:r>
                        <a:rPr lang="en-GB" sz="1200">
                          <a:solidFill>
                            <a:schemeClr val="tx1"/>
                          </a:solidFill>
                          <a:latin typeface="Publico Headline Medium" panose="02040602060504060203" pitchFamily="18" charset="77"/>
                        </a:rPr>
                        <a:t>Insights and Next step </a:t>
                      </a:r>
                      <a:br>
                        <a:rPr lang="en-GB" sz="1200">
                          <a:solidFill>
                            <a:schemeClr val="tx1"/>
                          </a:solidFill>
                          <a:latin typeface="Publico Headline Medium" panose="02040602060504060203" pitchFamily="18" charset="77"/>
                        </a:rPr>
                      </a:br>
                      <a:r>
                        <a:rPr lang="en-GB" sz="1200">
                          <a:solidFill>
                            <a:schemeClr val="tx1"/>
                          </a:solidFill>
                          <a:latin typeface="Publico Headline Medium" panose="02040602060504060203" pitchFamily="18" charset="77"/>
                        </a:rPr>
                        <a:t>(5min)</a:t>
                      </a:r>
                    </a:p>
                  </a:txBody>
                  <a:tcPr>
                    <a:lnT w="6350" cap="flat" cmpd="sng" algn="ctr">
                      <a:solidFill>
                        <a:schemeClr val="tx1">
                          <a:lumMod val="65000"/>
                          <a:lumOff val="35000"/>
                        </a:schemeClr>
                      </a:solidFill>
                      <a:prstDash val="solid"/>
                      <a:round/>
                      <a:headEnd type="none" w="med" len="med"/>
                      <a:tailEnd type="none" w="med" len="med"/>
                    </a:lnT>
                    <a:lnB w="6350" cap="flat" cmpd="sng" algn="ctr">
                      <a:solidFill>
                        <a:schemeClr val="tx1">
                          <a:lumMod val="65000"/>
                          <a:lumOff val="35000"/>
                        </a:schemeClr>
                      </a:solidFill>
                      <a:prstDash val="solid"/>
                      <a:round/>
                      <a:headEnd type="none" w="med" len="med"/>
                      <a:tailEnd type="none" w="med" len="med"/>
                    </a:lnB>
                    <a:noFill/>
                  </a:tcPr>
                </a:tc>
                <a:tc>
                  <a:txBody>
                    <a:bodyPr/>
                    <a:lstStyle/>
                    <a:p>
                      <a:pPr marL="0" indent="0">
                        <a:buFont typeface="Arial" panose="020B0604020202020204" pitchFamily="34" charset="0"/>
                        <a:buNone/>
                      </a:pPr>
                      <a:r>
                        <a:rPr lang="en-GB" sz="1200">
                          <a:solidFill>
                            <a:schemeClr val="tx1"/>
                          </a:solidFill>
                        </a:rPr>
                        <a:t>What insights have reinforced what you already know, and what were the new findings? </a:t>
                      </a:r>
                    </a:p>
                  </a:txBody>
                  <a:tcPr>
                    <a:lnT w="6350" cap="flat" cmpd="sng" algn="ctr">
                      <a:solidFill>
                        <a:schemeClr val="tx1">
                          <a:lumMod val="65000"/>
                          <a:lumOff val="35000"/>
                        </a:schemeClr>
                      </a:solidFill>
                      <a:prstDash val="solid"/>
                      <a:round/>
                      <a:headEnd type="none" w="med" len="med"/>
                      <a:tailEnd type="none" w="med" len="med"/>
                    </a:lnT>
                    <a:lnB w="6350" cap="flat" cmpd="sng" algn="ctr">
                      <a:solidFill>
                        <a:schemeClr val="tx1">
                          <a:lumMod val="65000"/>
                          <a:lumOff val="35000"/>
                        </a:schemeClr>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a:t>Synthesis of insights and agreement of next steps</a:t>
                      </a:r>
                    </a:p>
                  </a:txBody>
                  <a:tcPr>
                    <a:lnT w="6350" cap="flat" cmpd="sng" algn="ctr">
                      <a:solidFill>
                        <a:schemeClr val="tx1">
                          <a:lumMod val="65000"/>
                          <a:lumOff val="35000"/>
                        </a:schemeClr>
                      </a:solidFill>
                      <a:prstDash val="solid"/>
                      <a:round/>
                      <a:headEnd type="none" w="med" len="med"/>
                      <a:tailEnd type="none" w="med" len="med"/>
                    </a:lnT>
                    <a:lnB w="6350" cap="flat" cmpd="sng" algn="ctr">
                      <a:solidFill>
                        <a:schemeClr val="tx1">
                          <a:lumMod val="65000"/>
                          <a:lumOff val="35000"/>
                        </a:schemeClr>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a:solidFill>
                            <a:schemeClr val="tx1"/>
                          </a:solidFill>
                        </a:rPr>
                        <a:t>Strategic Portfolio team (TBD)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a:p>
                  </a:txBody>
                  <a:tcPr>
                    <a:lnT w="6350" cap="flat" cmpd="sng" algn="ctr">
                      <a:solidFill>
                        <a:schemeClr val="tx1">
                          <a:lumMod val="65000"/>
                          <a:lumOff val="35000"/>
                        </a:schemeClr>
                      </a:solidFill>
                      <a:prstDash val="solid"/>
                      <a:round/>
                      <a:headEnd type="none" w="med" len="med"/>
                      <a:tailEnd type="none" w="med" len="med"/>
                    </a:lnT>
                    <a:lnB w="6350" cap="flat" cmpd="sng" algn="ctr">
                      <a:solidFill>
                        <a:schemeClr val="tx1">
                          <a:lumMod val="65000"/>
                          <a:lumOff val="35000"/>
                        </a:schemeClr>
                      </a:solidFill>
                      <a:prstDash val="solid"/>
                      <a:round/>
                      <a:headEnd type="none" w="med" len="med"/>
                      <a:tailEnd type="none" w="med" len="med"/>
                    </a:lnB>
                    <a:noFill/>
                  </a:tcPr>
                </a:tc>
                <a:extLst>
                  <a:ext uri="{0D108BD9-81ED-4DB2-BD59-A6C34878D82A}">
                    <a16:rowId xmlns:a16="http://schemas.microsoft.com/office/drawing/2014/main" val="3449125198"/>
                  </a:ext>
                </a:extLst>
              </a:tr>
            </a:tbl>
          </a:graphicData>
        </a:graphic>
      </p:graphicFrame>
    </p:spTree>
    <p:extLst>
      <p:ext uri="{BB962C8B-B14F-4D97-AF65-F5344CB8AC3E}">
        <p14:creationId xmlns:p14="http://schemas.microsoft.com/office/powerpoint/2010/main" val="479418500"/>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7518AE-F1D5-FB6C-0090-4F6D159A1DF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041AB27-0C9D-7E3B-0D61-92331B675CA0}"/>
              </a:ext>
            </a:extLst>
          </p:cNvPr>
          <p:cNvSpPr>
            <a:spLocks noGrp="1"/>
          </p:cNvSpPr>
          <p:nvPr>
            <p:ph type="title"/>
          </p:nvPr>
        </p:nvSpPr>
        <p:spPr>
          <a:xfrm>
            <a:off x="646112" y="360000"/>
            <a:ext cx="11353574" cy="706347"/>
          </a:xfrm>
        </p:spPr>
        <p:txBody>
          <a:bodyPr/>
          <a:lstStyle/>
          <a:p>
            <a:r>
              <a:rPr lang="en-GB"/>
              <a:t>Focus of this workshop</a:t>
            </a:r>
            <a:endParaRPr lang="en-US"/>
          </a:p>
        </p:txBody>
      </p:sp>
      <p:sp>
        <p:nvSpPr>
          <p:cNvPr id="21" name="TextBox 20">
            <a:extLst>
              <a:ext uri="{FF2B5EF4-FFF2-40B4-BE49-F238E27FC236}">
                <a16:creationId xmlns:a16="http://schemas.microsoft.com/office/drawing/2014/main" id="{6BC083E2-479D-02AC-5A08-8190736C690D}"/>
              </a:ext>
            </a:extLst>
          </p:cNvPr>
          <p:cNvSpPr txBox="1"/>
          <p:nvPr/>
        </p:nvSpPr>
        <p:spPr>
          <a:xfrm>
            <a:off x="450056" y="978694"/>
            <a:ext cx="0" cy="0"/>
          </a:xfrm>
          <a:prstGeom prst="rect">
            <a:avLst/>
          </a:prstGeom>
          <a:noFill/>
        </p:spPr>
        <p:txBody>
          <a:bodyPr wrap="none" lIns="0" tIns="0" rIns="0" bIns="0" rtlCol="0">
            <a:noAutofit/>
          </a:bodyPr>
          <a:lstStyle/>
          <a:p>
            <a:pPr algn="l"/>
            <a:endParaRPr lang="en-US" sz="1600">
              <a:solidFill>
                <a:schemeClr val="tx2"/>
              </a:solidFill>
            </a:endParaRPr>
          </a:p>
        </p:txBody>
      </p:sp>
      <p:sp>
        <p:nvSpPr>
          <p:cNvPr id="9" name="TextBox 8">
            <a:extLst>
              <a:ext uri="{FF2B5EF4-FFF2-40B4-BE49-F238E27FC236}">
                <a16:creationId xmlns:a16="http://schemas.microsoft.com/office/drawing/2014/main" id="{C7F58F45-CAA0-95C9-43C8-542CB242C80A}"/>
              </a:ext>
            </a:extLst>
          </p:cNvPr>
          <p:cNvSpPr txBox="1"/>
          <p:nvPr/>
        </p:nvSpPr>
        <p:spPr>
          <a:xfrm>
            <a:off x="646112" y="2083814"/>
            <a:ext cx="1685553" cy="461665"/>
          </a:xfrm>
          <a:prstGeom prst="rect">
            <a:avLst/>
          </a:prstGeom>
          <a:solidFill>
            <a:schemeClr val="accent1"/>
          </a:solidFill>
        </p:spPr>
        <p:txBody>
          <a:bodyPr wrap="square">
            <a:spAutoFit/>
          </a:bodyPr>
          <a:lstStyle/>
          <a:p>
            <a:pPr lvl="0"/>
            <a:r>
              <a:rPr lang="en-GB" sz="1200">
                <a:solidFill>
                  <a:schemeClr val="bg1"/>
                </a:solidFill>
                <a:latin typeface="Publico Headline Medium" panose="02040602060504060203" pitchFamily="18" charset="77"/>
              </a:rPr>
              <a:t>Policy to support Transport innovation</a:t>
            </a:r>
          </a:p>
        </p:txBody>
      </p:sp>
      <p:cxnSp>
        <p:nvCxnSpPr>
          <p:cNvPr id="19" name="Straight Connector 18">
            <a:extLst>
              <a:ext uri="{FF2B5EF4-FFF2-40B4-BE49-F238E27FC236}">
                <a16:creationId xmlns:a16="http://schemas.microsoft.com/office/drawing/2014/main" id="{EB92A9A0-FBDB-C037-D2F2-6485B74FAD59}"/>
              </a:ext>
            </a:extLst>
          </p:cNvPr>
          <p:cNvCxnSpPr/>
          <p:nvPr/>
        </p:nvCxnSpPr>
        <p:spPr>
          <a:xfrm>
            <a:off x="2331665" y="2406690"/>
            <a:ext cx="536839" cy="434808"/>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45A622E9-32AD-E88A-8964-151DE0177715}"/>
              </a:ext>
            </a:extLst>
          </p:cNvPr>
          <p:cNvGrpSpPr/>
          <p:nvPr/>
        </p:nvGrpSpPr>
        <p:grpSpPr>
          <a:xfrm>
            <a:off x="1824185" y="1323407"/>
            <a:ext cx="3471665" cy="3276741"/>
            <a:chOff x="1414234" y="1473848"/>
            <a:chExt cx="4119115" cy="3887838"/>
          </a:xfrm>
        </p:grpSpPr>
        <p:sp>
          <p:nvSpPr>
            <p:cNvPr id="12" name="Freeform 11">
              <a:extLst>
                <a:ext uri="{FF2B5EF4-FFF2-40B4-BE49-F238E27FC236}">
                  <a16:creationId xmlns:a16="http://schemas.microsoft.com/office/drawing/2014/main" id="{D3F50791-C56E-1470-8CE7-E58D91FBF990}"/>
                </a:ext>
              </a:extLst>
            </p:cNvPr>
            <p:cNvSpPr/>
            <p:nvPr/>
          </p:nvSpPr>
          <p:spPr>
            <a:xfrm>
              <a:off x="3140833" y="2969169"/>
              <a:ext cx="2392516" cy="2392516"/>
            </a:xfrm>
            <a:custGeom>
              <a:avLst/>
              <a:gdLst>
                <a:gd name="connsiteX0" fmla="*/ 0 w 2392516"/>
                <a:gd name="connsiteY0" fmla="*/ 1196258 h 2392516"/>
                <a:gd name="connsiteX1" fmla="*/ 1196258 w 2392516"/>
                <a:gd name="connsiteY1" fmla="*/ 0 h 2392516"/>
                <a:gd name="connsiteX2" fmla="*/ 2392516 w 2392516"/>
                <a:gd name="connsiteY2" fmla="*/ 1196258 h 2392516"/>
                <a:gd name="connsiteX3" fmla="*/ 1196258 w 2392516"/>
                <a:gd name="connsiteY3" fmla="*/ 2392516 h 2392516"/>
                <a:gd name="connsiteX4" fmla="*/ 0 w 2392516"/>
                <a:gd name="connsiteY4" fmla="*/ 1196258 h 2392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2516" h="2392516">
                  <a:moveTo>
                    <a:pt x="0" y="1196258"/>
                  </a:moveTo>
                  <a:cubicBezTo>
                    <a:pt x="0" y="535583"/>
                    <a:pt x="535583" y="0"/>
                    <a:pt x="1196258" y="0"/>
                  </a:cubicBezTo>
                  <a:cubicBezTo>
                    <a:pt x="1856933" y="0"/>
                    <a:pt x="2392516" y="535583"/>
                    <a:pt x="2392516" y="1196258"/>
                  </a:cubicBezTo>
                  <a:cubicBezTo>
                    <a:pt x="2392516" y="1856933"/>
                    <a:pt x="1856933" y="2392516"/>
                    <a:pt x="1196258" y="2392516"/>
                  </a:cubicBezTo>
                  <a:cubicBezTo>
                    <a:pt x="535583" y="2392516"/>
                    <a:pt x="0" y="1856933"/>
                    <a:pt x="0" y="1196258"/>
                  </a:cubicBezTo>
                  <a:close/>
                </a:path>
              </a:pathLst>
            </a:custGeom>
          </p:spPr>
          <p:style>
            <a:lnRef idx="2">
              <a:schemeClr val="accent1">
                <a:shade val="80000"/>
                <a:hueOff val="0"/>
                <a:satOff val="0"/>
                <a:lumOff val="0"/>
                <a:alphaOff val="0"/>
              </a:schemeClr>
            </a:lnRef>
            <a:fillRef idx="1">
              <a:schemeClr val="lt1">
                <a:alpha val="50000"/>
                <a:hueOff val="0"/>
                <a:satOff val="0"/>
                <a:lumOff val="0"/>
                <a:alphaOff val="0"/>
              </a:schemeClr>
            </a:fillRef>
            <a:effectRef idx="0">
              <a:schemeClr val="lt1">
                <a:alpha val="50000"/>
                <a:hueOff val="0"/>
                <a:satOff val="0"/>
                <a:lumOff val="0"/>
                <a:alphaOff val="0"/>
              </a:schemeClr>
            </a:effectRef>
            <a:fontRef idx="minor">
              <a:schemeClr val="tx1"/>
            </a:fontRef>
          </p:style>
          <p:txBody>
            <a:bodyPr spcFirstLastPara="0" vert="horz" wrap="square" lIns="731711" tIns="618067" rIns="225296" bIns="458566" numCol="1" spcCol="1270" anchor="ctr" anchorCtr="0">
              <a:noAutofit/>
            </a:bodyPr>
            <a:lstStyle/>
            <a:p>
              <a:pPr marL="0" lvl="0" indent="0" algn="ctr" defTabSz="2622550">
                <a:lnSpc>
                  <a:spcPct val="90000"/>
                </a:lnSpc>
                <a:spcBef>
                  <a:spcPct val="0"/>
                </a:spcBef>
                <a:spcAft>
                  <a:spcPct val="35000"/>
                </a:spcAft>
                <a:buNone/>
              </a:pPr>
              <a:r>
                <a:rPr lang="en-GB" sz="2400" kern="1200">
                  <a:latin typeface="Publico Headline Medium" panose="02040602060504060203" pitchFamily="18" charset="77"/>
                </a:rPr>
                <a:t>IUK </a:t>
              </a:r>
            </a:p>
          </p:txBody>
        </p:sp>
        <p:sp>
          <p:nvSpPr>
            <p:cNvPr id="15" name="Freeform 14">
              <a:extLst>
                <a:ext uri="{FF2B5EF4-FFF2-40B4-BE49-F238E27FC236}">
                  <a16:creationId xmlns:a16="http://schemas.microsoft.com/office/drawing/2014/main" id="{289FC7CC-1767-B0F1-FEC5-609C12190E81}"/>
                </a:ext>
              </a:extLst>
            </p:cNvPr>
            <p:cNvSpPr/>
            <p:nvPr/>
          </p:nvSpPr>
          <p:spPr>
            <a:xfrm>
              <a:off x="2277533" y="1473848"/>
              <a:ext cx="2392516" cy="2357019"/>
            </a:xfrm>
            <a:custGeom>
              <a:avLst/>
              <a:gdLst>
                <a:gd name="connsiteX0" fmla="*/ 1196258 w 2392516"/>
                <a:gd name="connsiteY0" fmla="*/ 0 h 2357019"/>
                <a:gd name="connsiteX1" fmla="*/ 2392516 w 2392516"/>
                <a:gd name="connsiteY1" fmla="*/ 1196258 h 2357019"/>
                <a:gd name="connsiteX2" fmla="*/ 1551989 w 2392516"/>
                <a:gd name="connsiteY2" fmla="*/ 2338735 h 2357019"/>
                <a:gd name="connsiteX3" fmla="*/ 1480879 w 2392516"/>
                <a:gd name="connsiteY3" fmla="*/ 2357019 h 2357019"/>
                <a:gd name="connsiteX4" fmla="*/ 1475436 w 2392516"/>
                <a:gd name="connsiteY4" fmla="*/ 2335849 h 2357019"/>
                <a:gd name="connsiteX5" fmla="*/ 332959 w 2392516"/>
                <a:gd name="connsiteY5" fmla="*/ 1495322 h 2357019"/>
                <a:gd name="connsiteX6" fmla="*/ 91871 w 2392516"/>
                <a:gd name="connsiteY6" fmla="*/ 1519626 h 2357019"/>
                <a:gd name="connsiteX7" fmla="*/ 48338 w 2392516"/>
                <a:gd name="connsiteY7" fmla="*/ 1530819 h 2357019"/>
                <a:gd name="connsiteX8" fmla="*/ 24304 w 2392516"/>
                <a:gd name="connsiteY8" fmla="*/ 1437346 h 2357019"/>
                <a:gd name="connsiteX9" fmla="*/ 0 w 2392516"/>
                <a:gd name="connsiteY9" fmla="*/ 1196258 h 2357019"/>
                <a:gd name="connsiteX10" fmla="*/ 1196258 w 2392516"/>
                <a:gd name="connsiteY10" fmla="*/ 0 h 2357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92516" h="2357019">
                  <a:moveTo>
                    <a:pt x="1196258" y="0"/>
                  </a:moveTo>
                  <a:cubicBezTo>
                    <a:pt x="1856933" y="0"/>
                    <a:pt x="2392516" y="535583"/>
                    <a:pt x="2392516" y="1196258"/>
                  </a:cubicBezTo>
                  <a:cubicBezTo>
                    <a:pt x="2392516" y="1733057"/>
                    <a:pt x="2038948" y="2187275"/>
                    <a:pt x="1551989" y="2338735"/>
                  </a:cubicBezTo>
                  <a:lnTo>
                    <a:pt x="1480879" y="2357019"/>
                  </a:lnTo>
                  <a:lnTo>
                    <a:pt x="1475436" y="2335849"/>
                  </a:lnTo>
                  <a:cubicBezTo>
                    <a:pt x="1323976" y="1848891"/>
                    <a:pt x="869758" y="1495322"/>
                    <a:pt x="332959" y="1495322"/>
                  </a:cubicBezTo>
                  <a:cubicBezTo>
                    <a:pt x="250375" y="1495322"/>
                    <a:pt x="169745" y="1503691"/>
                    <a:pt x="91871" y="1519626"/>
                  </a:cubicBezTo>
                  <a:lnTo>
                    <a:pt x="48338" y="1530819"/>
                  </a:lnTo>
                  <a:lnTo>
                    <a:pt x="24304" y="1437346"/>
                  </a:lnTo>
                  <a:cubicBezTo>
                    <a:pt x="8369" y="1359472"/>
                    <a:pt x="0" y="1278843"/>
                    <a:pt x="0" y="1196258"/>
                  </a:cubicBezTo>
                  <a:cubicBezTo>
                    <a:pt x="0" y="535583"/>
                    <a:pt x="535583" y="0"/>
                    <a:pt x="1196258" y="0"/>
                  </a:cubicBezTo>
                  <a:close/>
                </a:path>
              </a:pathLst>
            </a:custGeom>
          </p:spPr>
          <p:style>
            <a:lnRef idx="2">
              <a:schemeClr val="accent1">
                <a:shade val="80000"/>
                <a:hueOff val="0"/>
                <a:satOff val="0"/>
                <a:lumOff val="0"/>
                <a:alphaOff val="0"/>
              </a:schemeClr>
            </a:lnRef>
            <a:fillRef idx="1">
              <a:schemeClr val="lt1">
                <a:alpha val="50000"/>
                <a:hueOff val="0"/>
                <a:satOff val="0"/>
                <a:lumOff val="0"/>
                <a:alphaOff val="0"/>
              </a:schemeClr>
            </a:fillRef>
            <a:effectRef idx="0">
              <a:schemeClr val="lt1">
                <a:alpha val="50000"/>
                <a:hueOff val="0"/>
                <a:satOff val="0"/>
                <a:lumOff val="0"/>
                <a:alphaOff val="0"/>
              </a:schemeClr>
            </a:effectRef>
            <a:fontRef idx="minor">
              <a:schemeClr val="tx1"/>
            </a:fontRef>
          </p:style>
          <p:txBody>
            <a:bodyPr spcFirstLastPara="0" vert="horz" wrap="square" lIns="319003" tIns="418690" rIns="319002" bIns="897194" numCol="1" spcCol="1270" anchor="ctr" anchorCtr="0">
              <a:noAutofit/>
            </a:bodyPr>
            <a:lstStyle/>
            <a:p>
              <a:pPr marL="0" lvl="0" indent="0" algn="ctr" defTabSz="2622550">
                <a:lnSpc>
                  <a:spcPct val="90000"/>
                </a:lnSpc>
                <a:spcBef>
                  <a:spcPct val="0"/>
                </a:spcBef>
                <a:spcAft>
                  <a:spcPct val="35000"/>
                </a:spcAft>
                <a:buNone/>
              </a:pPr>
              <a:r>
                <a:rPr lang="en-GB" sz="2400" kern="1200">
                  <a:latin typeface="Publico Headline Medium" panose="02040602060504060203" pitchFamily="18" charset="77"/>
                </a:rPr>
                <a:t>DfT </a:t>
              </a:r>
            </a:p>
          </p:txBody>
        </p:sp>
        <p:sp>
          <p:nvSpPr>
            <p:cNvPr id="14" name="Freeform 13">
              <a:extLst>
                <a:ext uri="{FF2B5EF4-FFF2-40B4-BE49-F238E27FC236}">
                  <a16:creationId xmlns:a16="http://schemas.microsoft.com/office/drawing/2014/main" id="{3095B207-8F95-20EF-BF78-2B61616BB9DB}"/>
                </a:ext>
              </a:extLst>
            </p:cNvPr>
            <p:cNvSpPr/>
            <p:nvPr/>
          </p:nvSpPr>
          <p:spPr>
            <a:xfrm>
              <a:off x="1414234" y="3004667"/>
              <a:ext cx="2392516" cy="2357019"/>
            </a:xfrm>
            <a:custGeom>
              <a:avLst/>
              <a:gdLst>
                <a:gd name="connsiteX0" fmla="*/ 911637 w 2392516"/>
                <a:gd name="connsiteY0" fmla="*/ 0 h 2357019"/>
                <a:gd name="connsiteX1" fmla="*/ 917080 w 2392516"/>
                <a:gd name="connsiteY1" fmla="*/ 21170 h 2357019"/>
                <a:gd name="connsiteX2" fmla="*/ 2059557 w 2392516"/>
                <a:gd name="connsiteY2" fmla="*/ 861697 h 2357019"/>
                <a:gd name="connsiteX3" fmla="*/ 2300645 w 2392516"/>
                <a:gd name="connsiteY3" fmla="*/ 837393 h 2357019"/>
                <a:gd name="connsiteX4" fmla="*/ 2344178 w 2392516"/>
                <a:gd name="connsiteY4" fmla="*/ 826200 h 2357019"/>
                <a:gd name="connsiteX5" fmla="*/ 2368212 w 2392516"/>
                <a:gd name="connsiteY5" fmla="*/ 919673 h 2357019"/>
                <a:gd name="connsiteX6" fmla="*/ 2392516 w 2392516"/>
                <a:gd name="connsiteY6" fmla="*/ 1160761 h 2357019"/>
                <a:gd name="connsiteX7" fmla="*/ 1196258 w 2392516"/>
                <a:gd name="connsiteY7" fmla="*/ 2357019 h 2357019"/>
                <a:gd name="connsiteX8" fmla="*/ 0 w 2392516"/>
                <a:gd name="connsiteY8" fmla="*/ 1160761 h 2357019"/>
                <a:gd name="connsiteX9" fmla="*/ 840527 w 2392516"/>
                <a:gd name="connsiteY9" fmla="*/ 18284 h 2357019"/>
                <a:gd name="connsiteX10" fmla="*/ 911637 w 2392516"/>
                <a:gd name="connsiteY10" fmla="*/ 0 h 2357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92516" h="2357019">
                  <a:moveTo>
                    <a:pt x="911637" y="0"/>
                  </a:moveTo>
                  <a:lnTo>
                    <a:pt x="917080" y="21170"/>
                  </a:lnTo>
                  <a:cubicBezTo>
                    <a:pt x="1068541" y="508129"/>
                    <a:pt x="1522759" y="861697"/>
                    <a:pt x="2059557" y="861697"/>
                  </a:cubicBezTo>
                  <a:cubicBezTo>
                    <a:pt x="2142142" y="861697"/>
                    <a:pt x="2222771" y="853329"/>
                    <a:pt x="2300645" y="837393"/>
                  </a:cubicBezTo>
                  <a:lnTo>
                    <a:pt x="2344178" y="826200"/>
                  </a:lnTo>
                  <a:lnTo>
                    <a:pt x="2368212" y="919673"/>
                  </a:lnTo>
                  <a:cubicBezTo>
                    <a:pt x="2384148" y="997547"/>
                    <a:pt x="2392516" y="1078177"/>
                    <a:pt x="2392516" y="1160761"/>
                  </a:cubicBezTo>
                  <a:cubicBezTo>
                    <a:pt x="2392516" y="1821436"/>
                    <a:pt x="1856933" y="2357019"/>
                    <a:pt x="1196258" y="2357019"/>
                  </a:cubicBezTo>
                  <a:cubicBezTo>
                    <a:pt x="535583" y="2357019"/>
                    <a:pt x="0" y="1821436"/>
                    <a:pt x="0" y="1160761"/>
                  </a:cubicBezTo>
                  <a:cubicBezTo>
                    <a:pt x="0" y="623963"/>
                    <a:pt x="353568" y="169745"/>
                    <a:pt x="840527" y="18284"/>
                  </a:cubicBezTo>
                  <a:lnTo>
                    <a:pt x="911637" y="0"/>
                  </a:lnTo>
                  <a:close/>
                </a:path>
              </a:pathLst>
            </a:custGeom>
          </p:spPr>
          <p:style>
            <a:lnRef idx="2">
              <a:schemeClr val="accent1">
                <a:shade val="80000"/>
                <a:hueOff val="0"/>
                <a:satOff val="0"/>
                <a:lumOff val="0"/>
                <a:alphaOff val="0"/>
              </a:schemeClr>
            </a:lnRef>
            <a:fillRef idx="1">
              <a:schemeClr val="lt1">
                <a:alpha val="50000"/>
                <a:hueOff val="0"/>
                <a:satOff val="0"/>
                <a:lumOff val="0"/>
                <a:alphaOff val="0"/>
              </a:schemeClr>
            </a:fillRef>
            <a:effectRef idx="0">
              <a:schemeClr val="lt1">
                <a:alpha val="50000"/>
                <a:hueOff val="0"/>
                <a:satOff val="0"/>
                <a:lumOff val="0"/>
                <a:alphaOff val="0"/>
              </a:schemeClr>
            </a:effectRef>
            <a:fontRef idx="minor">
              <a:schemeClr val="tx1"/>
            </a:fontRef>
          </p:style>
          <p:txBody>
            <a:bodyPr spcFirstLastPara="0" vert="horz" wrap="square" lIns="319003" tIns="418690" rIns="319002" bIns="897194" numCol="1" spcCol="1270" anchor="ctr" anchorCtr="0">
              <a:noAutofit/>
            </a:bodyPr>
            <a:lstStyle/>
            <a:p>
              <a:pPr marL="0" lvl="0" indent="0" algn="ctr" defTabSz="2622550">
                <a:lnSpc>
                  <a:spcPct val="90000"/>
                </a:lnSpc>
                <a:spcBef>
                  <a:spcPct val="0"/>
                </a:spcBef>
                <a:spcAft>
                  <a:spcPct val="35000"/>
                </a:spcAft>
                <a:buNone/>
              </a:pPr>
              <a:endParaRPr lang="en-GB" sz="2400" kern="1200">
                <a:latin typeface="Publico Headline Medium" panose="02040602060504060203" pitchFamily="18" charset="77"/>
              </a:endParaRPr>
            </a:p>
            <a:p>
              <a:pPr marL="0" lvl="0" indent="0" algn="ctr" defTabSz="2622550">
                <a:lnSpc>
                  <a:spcPct val="90000"/>
                </a:lnSpc>
                <a:spcBef>
                  <a:spcPct val="0"/>
                </a:spcBef>
                <a:spcAft>
                  <a:spcPct val="35000"/>
                </a:spcAft>
                <a:buNone/>
              </a:pPr>
              <a:endParaRPr lang="en-GB" sz="2400">
                <a:latin typeface="Publico Headline Medium" panose="02040602060504060203" pitchFamily="18" charset="77"/>
              </a:endParaRPr>
            </a:p>
            <a:p>
              <a:pPr marL="0" lvl="0" indent="0" algn="ctr" defTabSz="2622550">
                <a:lnSpc>
                  <a:spcPct val="90000"/>
                </a:lnSpc>
                <a:spcBef>
                  <a:spcPct val="0"/>
                </a:spcBef>
                <a:spcAft>
                  <a:spcPct val="35000"/>
                </a:spcAft>
                <a:buNone/>
              </a:pPr>
              <a:r>
                <a:rPr lang="en-GB" sz="2400" kern="1200">
                  <a:latin typeface="Publico Headline Medium" panose="02040602060504060203" pitchFamily="18" charset="77"/>
                </a:rPr>
                <a:t>CPC</a:t>
              </a:r>
              <a:endParaRPr lang="en-GB" sz="2400">
                <a:latin typeface="Publico Headline Medium" panose="02040602060504060203" pitchFamily="18" charset="77"/>
              </a:endParaRPr>
            </a:p>
            <a:p>
              <a:pPr marL="0" lvl="0" indent="0" algn="ctr" defTabSz="2622550">
                <a:lnSpc>
                  <a:spcPct val="90000"/>
                </a:lnSpc>
                <a:spcBef>
                  <a:spcPct val="0"/>
                </a:spcBef>
                <a:spcAft>
                  <a:spcPct val="35000"/>
                </a:spcAft>
                <a:buNone/>
              </a:pPr>
              <a:endParaRPr lang="en-GB" sz="2400" kern="1200">
                <a:latin typeface="Publico Headline Medium" panose="02040602060504060203" pitchFamily="18" charset="77"/>
              </a:endParaRPr>
            </a:p>
          </p:txBody>
        </p:sp>
        <p:sp>
          <p:nvSpPr>
            <p:cNvPr id="16" name="Freeform 15">
              <a:extLst>
                <a:ext uri="{FF2B5EF4-FFF2-40B4-BE49-F238E27FC236}">
                  <a16:creationId xmlns:a16="http://schemas.microsoft.com/office/drawing/2014/main" id="{18154784-BA1C-0F25-7882-5C097921DB50}"/>
                </a:ext>
              </a:extLst>
            </p:cNvPr>
            <p:cNvSpPr/>
            <p:nvPr/>
          </p:nvSpPr>
          <p:spPr>
            <a:xfrm>
              <a:off x="2325872" y="2969169"/>
              <a:ext cx="1432541" cy="897194"/>
            </a:xfrm>
            <a:custGeom>
              <a:avLst/>
              <a:gdLst>
                <a:gd name="connsiteX0" fmla="*/ 284621 w 1432541"/>
                <a:gd name="connsiteY0" fmla="*/ 0 h 897194"/>
                <a:gd name="connsiteX1" fmla="*/ 1427098 w 1432541"/>
                <a:gd name="connsiteY1" fmla="*/ 840527 h 897194"/>
                <a:gd name="connsiteX2" fmla="*/ 1432541 w 1432541"/>
                <a:gd name="connsiteY2" fmla="*/ 861697 h 897194"/>
                <a:gd name="connsiteX3" fmla="*/ 1389008 w 1432541"/>
                <a:gd name="connsiteY3" fmla="*/ 872890 h 897194"/>
                <a:gd name="connsiteX4" fmla="*/ 1147920 w 1432541"/>
                <a:gd name="connsiteY4" fmla="*/ 897194 h 897194"/>
                <a:gd name="connsiteX5" fmla="*/ 5443 w 1432541"/>
                <a:gd name="connsiteY5" fmla="*/ 56667 h 897194"/>
                <a:gd name="connsiteX6" fmla="*/ 0 w 1432541"/>
                <a:gd name="connsiteY6" fmla="*/ 35497 h 897194"/>
                <a:gd name="connsiteX7" fmla="*/ 43533 w 1432541"/>
                <a:gd name="connsiteY7" fmla="*/ 24304 h 897194"/>
                <a:gd name="connsiteX8" fmla="*/ 284621 w 1432541"/>
                <a:gd name="connsiteY8" fmla="*/ 0 h 897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32541" h="897194">
                  <a:moveTo>
                    <a:pt x="284621" y="0"/>
                  </a:moveTo>
                  <a:cubicBezTo>
                    <a:pt x="821420" y="0"/>
                    <a:pt x="1275638" y="353569"/>
                    <a:pt x="1427098" y="840527"/>
                  </a:cubicBezTo>
                  <a:lnTo>
                    <a:pt x="1432541" y="861697"/>
                  </a:lnTo>
                  <a:lnTo>
                    <a:pt x="1389008" y="872890"/>
                  </a:lnTo>
                  <a:cubicBezTo>
                    <a:pt x="1311134" y="888826"/>
                    <a:pt x="1230505" y="897194"/>
                    <a:pt x="1147920" y="897194"/>
                  </a:cubicBezTo>
                  <a:cubicBezTo>
                    <a:pt x="611122" y="897194"/>
                    <a:pt x="156904" y="543626"/>
                    <a:pt x="5443" y="56667"/>
                  </a:cubicBezTo>
                  <a:lnTo>
                    <a:pt x="0" y="35497"/>
                  </a:lnTo>
                  <a:lnTo>
                    <a:pt x="43533" y="24304"/>
                  </a:lnTo>
                  <a:cubicBezTo>
                    <a:pt x="121407" y="8369"/>
                    <a:pt x="202037" y="0"/>
                    <a:pt x="284621" y="0"/>
                  </a:cubicBezTo>
                  <a:close/>
                </a:path>
              </a:pathLst>
            </a:custGeom>
            <a:solidFill>
              <a:schemeClr val="accent1">
                <a:alpha val="50000"/>
              </a:schemeClr>
            </a:solidFill>
          </p:spPr>
          <p:style>
            <a:lnRef idx="2">
              <a:schemeClr val="accent1">
                <a:shade val="80000"/>
                <a:hueOff val="0"/>
                <a:satOff val="0"/>
                <a:lumOff val="0"/>
                <a:alphaOff val="0"/>
              </a:schemeClr>
            </a:lnRef>
            <a:fillRef idx="1">
              <a:schemeClr val="lt1">
                <a:alpha val="50000"/>
                <a:hueOff val="0"/>
                <a:satOff val="0"/>
                <a:lumOff val="0"/>
                <a:alphaOff val="0"/>
              </a:schemeClr>
            </a:fillRef>
            <a:effectRef idx="0">
              <a:schemeClr val="lt1">
                <a:alpha val="50000"/>
                <a:hueOff val="0"/>
                <a:satOff val="0"/>
                <a:lumOff val="0"/>
                <a:alphaOff val="0"/>
              </a:schemeClr>
            </a:effectRef>
            <a:fontRef idx="minor">
              <a:schemeClr val="tx1"/>
            </a:fontRef>
          </p:style>
          <p:txBody>
            <a:bodyPr spcFirstLastPara="0" vert="horz" wrap="square" lIns="319003" tIns="418690" rIns="319002" bIns="897194" numCol="1" spcCol="1270" anchor="ctr" anchorCtr="0">
              <a:noAutofit/>
            </a:bodyPr>
            <a:lstStyle/>
            <a:p>
              <a:pPr marL="0" lvl="0" indent="0" algn="ctr" defTabSz="2622550">
                <a:lnSpc>
                  <a:spcPct val="90000"/>
                </a:lnSpc>
                <a:spcBef>
                  <a:spcPct val="0"/>
                </a:spcBef>
                <a:spcAft>
                  <a:spcPct val="35000"/>
                </a:spcAft>
                <a:buNone/>
              </a:pPr>
              <a:endParaRPr lang="en-GB" sz="5900" kern="1200"/>
            </a:p>
          </p:txBody>
        </p:sp>
      </p:grpSp>
      <p:sp>
        <p:nvSpPr>
          <p:cNvPr id="23" name="TextBox 22">
            <a:extLst>
              <a:ext uri="{FF2B5EF4-FFF2-40B4-BE49-F238E27FC236}">
                <a16:creationId xmlns:a16="http://schemas.microsoft.com/office/drawing/2014/main" id="{CDB1AB28-3AA7-BBF1-F5DD-D1829B42021E}"/>
              </a:ext>
            </a:extLst>
          </p:cNvPr>
          <p:cNvSpPr txBox="1"/>
          <p:nvPr/>
        </p:nvSpPr>
        <p:spPr>
          <a:xfrm>
            <a:off x="2693173" y="4861739"/>
            <a:ext cx="3193920" cy="1446550"/>
          </a:xfrm>
          <a:prstGeom prst="rect">
            <a:avLst/>
          </a:prstGeom>
          <a:noFill/>
        </p:spPr>
        <p:txBody>
          <a:bodyPr wrap="square">
            <a:spAutoFit/>
          </a:bodyPr>
          <a:lstStyle/>
          <a:p>
            <a:r>
              <a:rPr lang="en-GB" sz="800"/>
              <a:t>Milestone that tackles market failures</a:t>
            </a:r>
          </a:p>
          <a:p>
            <a:pPr marL="171450" indent="-171450">
              <a:buFontTx/>
              <a:buChar char="-"/>
            </a:pPr>
            <a:r>
              <a:rPr lang="en-GB" sz="800"/>
              <a:t>Accountability around aims, objectives and responsibilities.</a:t>
            </a:r>
          </a:p>
          <a:p>
            <a:pPr marL="171450" indent="-171450">
              <a:buFontTx/>
              <a:buChar char="-"/>
            </a:pPr>
            <a:r>
              <a:rPr lang="en-GB" sz="800"/>
              <a:t>Coordinate and collaboration across the sectors and organisations</a:t>
            </a:r>
          </a:p>
          <a:p>
            <a:pPr marL="171450" indent="-171450">
              <a:buFontTx/>
              <a:buChar char="-"/>
            </a:pPr>
            <a:r>
              <a:rPr lang="en-GB" sz="800"/>
              <a:t>Focus on long-term growth to enable flex and resilience to change in government priorities </a:t>
            </a:r>
          </a:p>
          <a:p>
            <a:pPr marL="171450" indent="-171450">
              <a:buFontTx/>
              <a:buChar char="-"/>
            </a:pPr>
            <a:r>
              <a:rPr lang="en-GB" sz="800"/>
              <a:t>Route optimisation (around new development and towns</a:t>
            </a:r>
          </a:p>
          <a:p>
            <a:pPr marL="171450" indent="-171450">
              <a:buFontTx/>
              <a:buChar char="-"/>
            </a:pPr>
            <a:r>
              <a:rPr lang="en-GB" sz="800"/>
              <a:t>Transport operation efficiency</a:t>
            </a:r>
          </a:p>
          <a:p>
            <a:pPr marL="171450" indent="-171450">
              <a:buFontTx/>
              <a:buChar char="-"/>
            </a:pPr>
            <a:r>
              <a:rPr lang="en-GB" sz="800"/>
              <a:t>Innovation finance, navigating the ‘valley of death’ and onwards commercialisation</a:t>
            </a:r>
          </a:p>
          <a:p>
            <a:pPr marL="171450" indent="-171450">
              <a:buFontTx/>
              <a:buChar char="-"/>
            </a:pPr>
            <a:r>
              <a:rPr lang="en-GB" sz="800"/>
              <a:t>Data Security and Resilience</a:t>
            </a:r>
          </a:p>
        </p:txBody>
      </p:sp>
      <p:cxnSp>
        <p:nvCxnSpPr>
          <p:cNvPr id="25" name="Straight Connector 24">
            <a:extLst>
              <a:ext uri="{FF2B5EF4-FFF2-40B4-BE49-F238E27FC236}">
                <a16:creationId xmlns:a16="http://schemas.microsoft.com/office/drawing/2014/main" id="{BA052504-0D06-0041-7CBE-A8C511A34C65}"/>
              </a:ext>
            </a:extLst>
          </p:cNvPr>
          <p:cNvCxnSpPr>
            <a:cxnSpLocks/>
          </p:cNvCxnSpPr>
          <p:nvPr/>
        </p:nvCxnSpPr>
        <p:spPr>
          <a:xfrm flipV="1">
            <a:off x="3531968" y="3857878"/>
            <a:ext cx="0" cy="100386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
        <p:nvSpPr>
          <p:cNvPr id="3" name="Right Arrow 2">
            <a:extLst>
              <a:ext uri="{FF2B5EF4-FFF2-40B4-BE49-F238E27FC236}">
                <a16:creationId xmlns:a16="http://schemas.microsoft.com/office/drawing/2014/main" id="{4D2D6931-4F65-9685-5B76-CEC7DD13F324}"/>
              </a:ext>
            </a:extLst>
          </p:cNvPr>
          <p:cNvSpPr/>
          <p:nvPr/>
        </p:nvSpPr>
        <p:spPr>
          <a:xfrm>
            <a:off x="5887092" y="3252197"/>
            <a:ext cx="691026" cy="413813"/>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bg1"/>
              </a:solidFill>
            </a:endParaRPr>
          </a:p>
        </p:txBody>
      </p:sp>
      <p:sp>
        <p:nvSpPr>
          <p:cNvPr id="7" name="TextBox 6">
            <a:extLst>
              <a:ext uri="{FF2B5EF4-FFF2-40B4-BE49-F238E27FC236}">
                <a16:creationId xmlns:a16="http://schemas.microsoft.com/office/drawing/2014/main" id="{1259382E-70AD-3835-43B9-27DA6CE57CB2}"/>
              </a:ext>
            </a:extLst>
          </p:cNvPr>
          <p:cNvSpPr txBox="1"/>
          <p:nvPr/>
        </p:nvSpPr>
        <p:spPr>
          <a:xfrm>
            <a:off x="5727497" y="3709035"/>
            <a:ext cx="1765124" cy="307777"/>
          </a:xfrm>
          <a:prstGeom prst="rect">
            <a:avLst/>
          </a:prstGeom>
          <a:noFill/>
        </p:spPr>
        <p:txBody>
          <a:bodyPr wrap="square">
            <a:spAutoFit/>
          </a:bodyPr>
          <a:lstStyle/>
          <a:p>
            <a:r>
              <a:rPr lang="en-GB" sz="1400" b="1" i="0" u="none" strike="noStrike" noProof="0">
                <a:solidFill>
                  <a:srgbClr val="000000"/>
                </a:solidFill>
              </a:rPr>
              <a:t>Contribute to</a:t>
            </a:r>
          </a:p>
        </p:txBody>
      </p:sp>
      <p:sp>
        <p:nvSpPr>
          <p:cNvPr id="8" name="TextBox 7">
            <a:extLst>
              <a:ext uri="{FF2B5EF4-FFF2-40B4-BE49-F238E27FC236}">
                <a16:creationId xmlns:a16="http://schemas.microsoft.com/office/drawing/2014/main" id="{8110F9F4-3FF7-F850-8E77-92DCCF1B682A}"/>
              </a:ext>
            </a:extLst>
          </p:cNvPr>
          <p:cNvSpPr txBox="1"/>
          <p:nvPr/>
        </p:nvSpPr>
        <p:spPr>
          <a:xfrm>
            <a:off x="7537520" y="2408691"/>
            <a:ext cx="4205382" cy="1384995"/>
          </a:xfrm>
          <a:prstGeom prst="rect">
            <a:avLst/>
          </a:prstGeom>
          <a:noFill/>
        </p:spPr>
        <p:txBody>
          <a:bodyPr wrap="square">
            <a:spAutoFit/>
          </a:bodyPr>
          <a:lstStyle/>
          <a:p>
            <a:r>
              <a:rPr lang="en-GB" sz="1200" b="0" i="0" u="none" strike="noStrike" noProof="0">
                <a:solidFill>
                  <a:srgbClr val="000000"/>
                </a:solidFill>
              </a:rPr>
              <a:t>To deliver strong, secure and sustainable economic growth to boost living standards for working people in every part of the</a:t>
            </a:r>
            <a:r>
              <a:rPr lang="en-GB" sz="1200">
                <a:solidFill>
                  <a:srgbClr val="000000"/>
                </a:solidFill>
              </a:rPr>
              <a:t> UK through : </a:t>
            </a:r>
          </a:p>
          <a:p>
            <a:pPr marL="285750" indent="-285750">
              <a:buFontTx/>
              <a:buChar char="-"/>
            </a:pPr>
            <a:r>
              <a:rPr lang="en-GB" sz="1200" b="0" i="0" u="none" strike="noStrike" noProof="0">
                <a:solidFill>
                  <a:srgbClr val="000000"/>
                </a:solidFill>
              </a:rPr>
              <a:t>National productivity</a:t>
            </a:r>
          </a:p>
          <a:p>
            <a:pPr marL="285750" indent="-285750">
              <a:buFontTx/>
              <a:buChar char="-"/>
            </a:pPr>
            <a:r>
              <a:rPr lang="en-GB" sz="1200" b="0" i="0" u="none" strike="noStrike" noProof="0">
                <a:solidFill>
                  <a:srgbClr val="000000"/>
                </a:solidFill>
              </a:rPr>
              <a:t>Economic security and resilience </a:t>
            </a:r>
          </a:p>
          <a:p>
            <a:pPr marL="285750" indent="-285750">
              <a:buFontTx/>
              <a:buChar char="-"/>
            </a:pPr>
            <a:r>
              <a:rPr lang="en-GB" sz="1200" b="0" i="0" u="none" strike="noStrike" noProof="0">
                <a:solidFill>
                  <a:srgbClr val="000000"/>
                </a:solidFill>
              </a:rPr>
              <a:t>Environmental goal </a:t>
            </a:r>
          </a:p>
          <a:p>
            <a:pPr marL="285750" indent="-285750">
              <a:buFontTx/>
              <a:buChar char="-"/>
            </a:pPr>
            <a:r>
              <a:rPr lang="en-GB" sz="1200" err="1">
                <a:solidFill>
                  <a:srgbClr val="000000"/>
                </a:solidFill>
              </a:rPr>
              <a:t>Netzero</a:t>
            </a:r>
            <a:r>
              <a:rPr lang="en-GB" sz="1200">
                <a:solidFill>
                  <a:srgbClr val="000000"/>
                </a:solidFill>
              </a:rPr>
              <a:t> transition</a:t>
            </a:r>
            <a:endParaRPr lang="en-GB" sz="1200" b="0" i="0" u="none" strike="noStrike" noProof="0">
              <a:solidFill>
                <a:srgbClr val="000000"/>
              </a:solidFill>
            </a:endParaRPr>
          </a:p>
        </p:txBody>
      </p:sp>
      <p:sp>
        <p:nvSpPr>
          <p:cNvPr id="10" name="TextBox 9">
            <a:extLst>
              <a:ext uri="{FF2B5EF4-FFF2-40B4-BE49-F238E27FC236}">
                <a16:creationId xmlns:a16="http://schemas.microsoft.com/office/drawing/2014/main" id="{F99332B9-5CD8-038B-0F75-90839DD037A5}"/>
              </a:ext>
            </a:extLst>
          </p:cNvPr>
          <p:cNvSpPr txBox="1"/>
          <p:nvPr/>
        </p:nvSpPr>
        <p:spPr>
          <a:xfrm>
            <a:off x="7537521" y="4030609"/>
            <a:ext cx="4205374" cy="1384995"/>
          </a:xfrm>
          <a:prstGeom prst="rect">
            <a:avLst/>
          </a:prstGeom>
          <a:noFill/>
        </p:spPr>
        <p:txBody>
          <a:bodyPr wrap="square">
            <a:spAutoFit/>
          </a:bodyPr>
          <a:lstStyle/>
          <a:p>
            <a:r>
              <a:rPr lang="en-GB" sz="1200">
                <a:solidFill>
                  <a:srgbClr val="000000"/>
                </a:solidFill>
              </a:rPr>
              <a:t>By focusing on: </a:t>
            </a:r>
          </a:p>
          <a:p>
            <a:pPr marL="285750" indent="-285750">
              <a:buFont typeface="Arial" panose="020B0604020202020204" pitchFamily="34" charset="0"/>
              <a:buChar char="•"/>
            </a:pPr>
            <a:r>
              <a:rPr lang="en-GB" sz="1200">
                <a:solidFill>
                  <a:srgbClr val="000000"/>
                </a:solidFill>
              </a:rPr>
              <a:t>Enable business to be easier and simpler with long-term investment </a:t>
            </a:r>
          </a:p>
          <a:p>
            <a:pPr marL="285750" indent="-285750">
              <a:buFont typeface="Arial" panose="020B0604020202020204" pitchFamily="34" charset="0"/>
              <a:buChar char="•"/>
            </a:pPr>
            <a:r>
              <a:rPr lang="en-GB" sz="1200">
                <a:solidFill>
                  <a:srgbClr val="000000"/>
                </a:solidFill>
              </a:rPr>
              <a:t>Targeted action in 8 sectors </a:t>
            </a:r>
          </a:p>
          <a:p>
            <a:pPr marL="285750" indent="-285750">
              <a:buFont typeface="Arial" panose="020B0604020202020204" pitchFamily="34" charset="0"/>
              <a:buChar char="•"/>
            </a:pPr>
            <a:r>
              <a:rPr lang="en-GB" sz="1200">
                <a:solidFill>
                  <a:srgbClr val="000000"/>
                </a:solidFill>
              </a:rPr>
              <a:t>Targeting the places and clusters across the UK that support those sectors</a:t>
            </a:r>
          </a:p>
          <a:p>
            <a:pPr marL="285750" indent="-285750">
              <a:buFont typeface="Arial" panose="020B0604020202020204" pitchFamily="34" charset="0"/>
              <a:buChar char="•"/>
            </a:pPr>
            <a:r>
              <a:rPr lang="en-GB" sz="1200">
                <a:solidFill>
                  <a:srgbClr val="000000"/>
                </a:solidFill>
              </a:rPr>
              <a:t>Partnership between state and business</a:t>
            </a:r>
          </a:p>
        </p:txBody>
      </p:sp>
      <p:sp>
        <p:nvSpPr>
          <p:cNvPr id="22" name="Text Placeholder 10">
            <a:extLst>
              <a:ext uri="{FF2B5EF4-FFF2-40B4-BE49-F238E27FC236}">
                <a16:creationId xmlns:a16="http://schemas.microsoft.com/office/drawing/2014/main" id="{A3D7383F-215C-F903-A156-88E132E9653C}"/>
              </a:ext>
            </a:extLst>
          </p:cNvPr>
          <p:cNvSpPr txBox="1">
            <a:spLocks/>
          </p:cNvSpPr>
          <p:nvPr/>
        </p:nvSpPr>
        <p:spPr>
          <a:xfrm>
            <a:off x="980153" y="3991930"/>
            <a:ext cx="1612377" cy="514738"/>
          </a:xfrm>
          <a:prstGeom prst="rect">
            <a:avLst/>
          </a:prstGeom>
          <a:solidFill>
            <a:schemeClr val="bg1"/>
          </a:solidFill>
          <a:ln>
            <a:solidFill>
              <a:schemeClr val="accent1"/>
            </a:solidFill>
          </a:ln>
        </p:spPr>
        <p:txBody>
          <a:bodyPr vert="horz" wrap="square" lIns="108000" tIns="72000" rIns="108000" bIns="72000" rtlCol="0" anchor="ctr" anchorCtr="0">
            <a:sp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800">
                <a:solidFill>
                  <a:schemeClr val="tx1"/>
                </a:solidFill>
                <a:latin typeface="+mn-lt"/>
              </a:rPr>
              <a:t>Transport and associated infrastructure emits less greenhouse</a:t>
            </a:r>
            <a:endParaRPr lang="en-GB" sz="800" b="1">
              <a:solidFill>
                <a:schemeClr val="tx1"/>
              </a:solidFill>
              <a:latin typeface="+mn-lt"/>
            </a:endParaRPr>
          </a:p>
        </p:txBody>
      </p:sp>
      <p:sp>
        <p:nvSpPr>
          <p:cNvPr id="24" name="Text Placeholder 10">
            <a:extLst>
              <a:ext uri="{FF2B5EF4-FFF2-40B4-BE49-F238E27FC236}">
                <a16:creationId xmlns:a16="http://schemas.microsoft.com/office/drawing/2014/main" id="{C76F2259-CDBD-BA3D-4E61-171ECF4EFF9B}"/>
              </a:ext>
            </a:extLst>
          </p:cNvPr>
          <p:cNvSpPr txBox="1">
            <a:spLocks/>
          </p:cNvSpPr>
          <p:nvPr/>
        </p:nvSpPr>
        <p:spPr>
          <a:xfrm>
            <a:off x="980153" y="4553871"/>
            <a:ext cx="1612377" cy="637849"/>
          </a:xfrm>
          <a:prstGeom prst="rect">
            <a:avLst/>
          </a:prstGeom>
          <a:solidFill>
            <a:schemeClr val="bg1"/>
          </a:solidFill>
          <a:ln>
            <a:solidFill>
              <a:schemeClr val="accent1"/>
            </a:solidFill>
          </a:ln>
        </p:spPr>
        <p:txBody>
          <a:bodyPr vert="horz" wrap="square" lIns="108000" tIns="72000" rIns="108000" bIns="72000" rtlCol="0" anchor="ctr" anchorCtr="0">
            <a:sp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800">
                <a:solidFill>
                  <a:schemeClr val="tx1"/>
                </a:solidFill>
                <a:latin typeface="+mn-lt"/>
              </a:rPr>
              <a:t>Public transport, shared transport infrastructure are more efficient, inclusive and safe</a:t>
            </a:r>
            <a:endParaRPr lang="en-GB" sz="800" b="1">
              <a:solidFill>
                <a:schemeClr val="tx1"/>
              </a:solidFill>
              <a:latin typeface="+mn-lt"/>
            </a:endParaRPr>
          </a:p>
        </p:txBody>
      </p:sp>
      <p:sp>
        <p:nvSpPr>
          <p:cNvPr id="26" name="Text Placeholder 10">
            <a:extLst>
              <a:ext uri="{FF2B5EF4-FFF2-40B4-BE49-F238E27FC236}">
                <a16:creationId xmlns:a16="http://schemas.microsoft.com/office/drawing/2014/main" id="{E71911B4-5F84-48ED-CCBC-8E75B839C00E}"/>
              </a:ext>
            </a:extLst>
          </p:cNvPr>
          <p:cNvSpPr txBox="1">
            <a:spLocks/>
          </p:cNvSpPr>
          <p:nvPr/>
        </p:nvSpPr>
        <p:spPr>
          <a:xfrm>
            <a:off x="4009956" y="1159378"/>
            <a:ext cx="1612377" cy="1253402"/>
          </a:xfrm>
          <a:prstGeom prst="rect">
            <a:avLst/>
          </a:prstGeom>
          <a:solidFill>
            <a:schemeClr val="bg1"/>
          </a:solidFill>
          <a:ln>
            <a:solidFill>
              <a:schemeClr val="accent1"/>
            </a:solidFill>
          </a:ln>
        </p:spPr>
        <p:txBody>
          <a:bodyPr vert="horz" wrap="square" lIns="108000" tIns="72000" rIns="108000" bIns="72000" rtlCol="0" anchor="ctr" anchorCtr="0">
            <a:sp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800">
                <a:solidFill>
                  <a:schemeClr val="tx1"/>
                </a:solidFill>
                <a:latin typeface="+mn-lt"/>
              </a:rPr>
              <a:t>Ensure that everybody has access to a safe, affordable, accessible and efficient transport system that connects them to work and leisure and provides the goods and services they depend on while sustaining a growing, thriving economy.</a:t>
            </a:r>
            <a:endParaRPr lang="en-GB" sz="800" b="1">
              <a:solidFill>
                <a:schemeClr val="tx1"/>
              </a:solidFill>
              <a:latin typeface="+mn-lt"/>
            </a:endParaRPr>
          </a:p>
        </p:txBody>
      </p:sp>
      <p:sp>
        <p:nvSpPr>
          <p:cNvPr id="4" name="TextBox 3">
            <a:extLst>
              <a:ext uri="{FF2B5EF4-FFF2-40B4-BE49-F238E27FC236}">
                <a16:creationId xmlns:a16="http://schemas.microsoft.com/office/drawing/2014/main" id="{B03A6294-2BE1-B4D5-7011-306F1E4B673A}"/>
              </a:ext>
            </a:extLst>
          </p:cNvPr>
          <p:cNvSpPr txBox="1"/>
          <p:nvPr/>
        </p:nvSpPr>
        <p:spPr>
          <a:xfrm>
            <a:off x="7537520" y="1920898"/>
            <a:ext cx="2597637" cy="369332"/>
          </a:xfrm>
          <a:prstGeom prst="rect">
            <a:avLst/>
          </a:prstGeom>
          <a:noFill/>
        </p:spPr>
        <p:txBody>
          <a:bodyPr wrap="square">
            <a:spAutoFit/>
          </a:bodyPr>
          <a:lstStyle/>
          <a:p>
            <a:r>
              <a:rPr lang="en-GB" b="1">
                <a:solidFill>
                  <a:srgbClr val="000000"/>
                </a:solidFill>
                <a:latin typeface="Publico Headline Medium" panose="02040602060504060203" pitchFamily="18" charset="77"/>
              </a:rPr>
              <a:t>Industrial Strategy</a:t>
            </a:r>
            <a:endParaRPr lang="en-GB" b="1" i="0" u="none" strike="noStrike" noProof="0">
              <a:solidFill>
                <a:srgbClr val="000000"/>
              </a:solidFill>
              <a:latin typeface="Publico Headline Medium" panose="02040602060504060203" pitchFamily="18" charset="77"/>
            </a:endParaRPr>
          </a:p>
        </p:txBody>
      </p:sp>
    </p:spTree>
    <p:extLst>
      <p:ext uri="{BB962C8B-B14F-4D97-AF65-F5344CB8AC3E}">
        <p14:creationId xmlns:p14="http://schemas.microsoft.com/office/powerpoint/2010/main" val="1012088296"/>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D29AD6-B424-87EF-4543-31F58B47F89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09FA482-1CE9-34D9-F793-A1810A60B8A1}"/>
              </a:ext>
            </a:extLst>
          </p:cNvPr>
          <p:cNvSpPr>
            <a:spLocks noGrp="1"/>
          </p:cNvSpPr>
          <p:nvPr>
            <p:ph type="title"/>
          </p:nvPr>
        </p:nvSpPr>
        <p:spPr>
          <a:xfrm>
            <a:off x="646112" y="360000"/>
            <a:ext cx="11353574" cy="706347"/>
          </a:xfrm>
        </p:spPr>
        <p:txBody>
          <a:bodyPr/>
          <a:lstStyle/>
          <a:p>
            <a:r>
              <a:rPr lang="en-GB">
                <a:latin typeface="Impact"/>
              </a:rPr>
              <a:t>Activity overview</a:t>
            </a:r>
            <a:endParaRPr lang="en-US">
              <a:latin typeface="Impact"/>
            </a:endParaRPr>
          </a:p>
        </p:txBody>
      </p:sp>
      <p:sp>
        <p:nvSpPr>
          <p:cNvPr id="21" name="TextBox 20">
            <a:extLst>
              <a:ext uri="{FF2B5EF4-FFF2-40B4-BE49-F238E27FC236}">
                <a16:creationId xmlns:a16="http://schemas.microsoft.com/office/drawing/2014/main" id="{4E370730-D2B1-E76D-3C3C-D851EF2A09E7}"/>
              </a:ext>
            </a:extLst>
          </p:cNvPr>
          <p:cNvSpPr txBox="1"/>
          <p:nvPr/>
        </p:nvSpPr>
        <p:spPr>
          <a:xfrm>
            <a:off x="450056" y="978694"/>
            <a:ext cx="0" cy="0"/>
          </a:xfrm>
          <a:prstGeom prst="rect">
            <a:avLst/>
          </a:prstGeom>
          <a:noFill/>
        </p:spPr>
        <p:txBody>
          <a:bodyPr wrap="none" lIns="0" tIns="0" rIns="0" bIns="0" rtlCol="0">
            <a:noAutofit/>
          </a:bodyPr>
          <a:lstStyle/>
          <a:p>
            <a:pPr algn="l"/>
            <a:endParaRPr lang="en-US" sz="1600">
              <a:solidFill>
                <a:schemeClr val="tx2"/>
              </a:solidFill>
            </a:endParaRPr>
          </a:p>
        </p:txBody>
      </p:sp>
      <p:graphicFrame>
        <p:nvGraphicFramePr>
          <p:cNvPr id="6" name="Table 5">
            <a:extLst>
              <a:ext uri="{FF2B5EF4-FFF2-40B4-BE49-F238E27FC236}">
                <a16:creationId xmlns:a16="http://schemas.microsoft.com/office/drawing/2014/main" id="{8F412756-9139-A5B4-1881-611DBFA07C35}"/>
              </a:ext>
            </a:extLst>
          </p:cNvPr>
          <p:cNvGraphicFramePr>
            <a:graphicFrameLocks noGrp="1"/>
          </p:cNvGraphicFramePr>
          <p:nvPr>
            <p:extLst>
              <p:ext uri="{D42A27DB-BD31-4B8C-83A1-F6EECF244321}">
                <p14:modId xmlns:p14="http://schemas.microsoft.com/office/powerpoint/2010/main" val="1321424157"/>
              </p:ext>
            </p:extLst>
          </p:nvPr>
        </p:nvGraphicFramePr>
        <p:xfrm>
          <a:off x="647997" y="1697329"/>
          <a:ext cx="11095365" cy="474355"/>
        </p:xfrm>
        <a:graphic>
          <a:graphicData uri="http://schemas.openxmlformats.org/drawingml/2006/table">
            <a:tbl>
              <a:tblPr firstRow="1" bandRow="1">
                <a:tableStyleId>{5C22544A-7EE6-4342-B048-85BDC9FD1C3A}</a:tableStyleId>
              </a:tblPr>
              <a:tblGrid>
                <a:gridCol w="1289660">
                  <a:extLst>
                    <a:ext uri="{9D8B030D-6E8A-4147-A177-3AD203B41FA5}">
                      <a16:colId xmlns:a16="http://schemas.microsoft.com/office/drawing/2014/main" val="4209485531"/>
                    </a:ext>
                  </a:extLst>
                </a:gridCol>
                <a:gridCol w="9805705">
                  <a:extLst>
                    <a:ext uri="{9D8B030D-6E8A-4147-A177-3AD203B41FA5}">
                      <a16:colId xmlns:a16="http://schemas.microsoft.com/office/drawing/2014/main" val="3300813390"/>
                    </a:ext>
                  </a:extLst>
                </a:gridCol>
              </a:tblGrid>
              <a:tr h="47435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600" b="1">
                          <a:solidFill>
                            <a:schemeClr val="bg1"/>
                          </a:solidFill>
                          <a:latin typeface="Publico Headline Medium" panose="02040602060504060203" pitchFamily="18" charset="77"/>
                        </a:rPr>
                        <a:t>Why</a:t>
                      </a:r>
                    </a:p>
                  </a:txBody>
                  <a:tcPr>
                    <a:lnT w="6350" cap="flat" cmpd="sng" algn="ctr">
                      <a:solidFill>
                        <a:schemeClr val="tx1">
                          <a:lumMod val="65000"/>
                          <a:lumOff val="35000"/>
                        </a:schemeClr>
                      </a:solidFill>
                      <a:prstDash val="solid"/>
                      <a:round/>
                      <a:headEnd type="none" w="med" len="med"/>
                      <a:tailEnd type="none" w="med" len="med"/>
                    </a:lnT>
                    <a:lnB w="6350" cap="flat" cmpd="sng" algn="ctr">
                      <a:solidFill>
                        <a:schemeClr val="tx1">
                          <a:lumMod val="65000"/>
                          <a:lumOff val="35000"/>
                        </a:schemeClr>
                      </a:solidFill>
                      <a:prstDash val="solid"/>
                      <a:round/>
                      <a:headEnd type="none" w="med" len="med"/>
                      <a:tailEnd type="none" w="med" len="med"/>
                    </a:lnB>
                    <a:solidFill>
                      <a:schemeClr val="accent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600" b="1">
                          <a:solidFill>
                            <a:schemeClr val="bg1"/>
                          </a:solidFill>
                          <a:latin typeface="Publico Headline Medium" panose="02040602060504060203" pitchFamily="18" charset="77"/>
                        </a:rPr>
                        <a:t>How/What</a:t>
                      </a:r>
                    </a:p>
                  </a:txBody>
                  <a:tcPr>
                    <a:lnT w="6350" cap="flat" cmpd="sng" algn="ctr">
                      <a:solidFill>
                        <a:schemeClr val="tx1">
                          <a:lumMod val="65000"/>
                          <a:lumOff val="35000"/>
                        </a:schemeClr>
                      </a:solidFill>
                      <a:prstDash val="solid"/>
                      <a:round/>
                      <a:headEnd type="none" w="med" len="med"/>
                      <a:tailEnd type="none" w="med" len="med"/>
                    </a:lnT>
                    <a:lnB w="6350" cap="flat" cmpd="sng" algn="ctr">
                      <a:solidFill>
                        <a:schemeClr val="tx1">
                          <a:lumMod val="65000"/>
                          <a:lumOff val="3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555449273"/>
                  </a:ext>
                </a:extLst>
              </a:tr>
            </a:tbl>
          </a:graphicData>
        </a:graphic>
      </p:graphicFrame>
      <p:sp>
        <p:nvSpPr>
          <p:cNvPr id="7" name="TextBox 6">
            <a:extLst>
              <a:ext uri="{FF2B5EF4-FFF2-40B4-BE49-F238E27FC236}">
                <a16:creationId xmlns:a16="http://schemas.microsoft.com/office/drawing/2014/main" id="{B5D2D31E-E2DB-9B58-2070-1664D451BC9C}"/>
              </a:ext>
            </a:extLst>
          </p:cNvPr>
          <p:cNvSpPr txBox="1"/>
          <p:nvPr/>
        </p:nvSpPr>
        <p:spPr>
          <a:xfrm>
            <a:off x="646112" y="2498285"/>
            <a:ext cx="1282996" cy="954107"/>
          </a:xfrm>
          <a:prstGeom prst="rect">
            <a:avLst/>
          </a:prstGeom>
          <a:noFill/>
        </p:spPr>
        <p:txBody>
          <a:bodyPr wrap="square">
            <a:spAutoFit/>
          </a:bodyPr>
          <a:lstStyle/>
          <a:p>
            <a:r>
              <a:rPr lang="en-GB" sz="1400" b="1" i="0" u="none" strike="noStrike" noProof="0">
                <a:solidFill>
                  <a:srgbClr val="000000"/>
                </a:solidFill>
              </a:rPr>
              <a:t>Contributes to the Industrial Strategy</a:t>
            </a:r>
          </a:p>
        </p:txBody>
      </p:sp>
      <p:sp>
        <p:nvSpPr>
          <p:cNvPr id="18" name="Text Placeholder 10">
            <a:extLst>
              <a:ext uri="{FF2B5EF4-FFF2-40B4-BE49-F238E27FC236}">
                <a16:creationId xmlns:a16="http://schemas.microsoft.com/office/drawing/2014/main" id="{53476195-D3F5-3273-F7F3-92DA18F29C15}"/>
              </a:ext>
            </a:extLst>
          </p:cNvPr>
          <p:cNvSpPr txBox="1">
            <a:spLocks/>
          </p:cNvSpPr>
          <p:nvPr/>
        </p:nvSpPr>
        <p:spPr>
          <a:xfrm>
            <a:off x="646111" y="1098436"/>
            <a:ext cx="6217518" cy="391628"/>
          </a:xfrm>
          <a:prstGeom prst="rect">
            <a:avLst/>
          </a:prstGeom>
          <a:noFill/>
        </p:spPr>
        <p:txBody>
          <a:bodyPr vert="horz" wrap="square" lIns="108000" tIns="72000" rIns="108000" bIns="72000" rtlCol="0" anchor="ctr" anchorCtr="0">
            <a:sp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spcAft>
                <a:spcPts val="0"/>
              </a:spcAft>
              <a:buClrTx/>
              <a:defRPr/>
            </a:pPr>
            <a:r>
              <a:rPr lang="en-GB">
                <a:solidFill>
                  <a:schemeClr val="tx1"/>
                </a:solidFill>
              </a:rPr>
              <a:t>Where can transport act as a lever of Industrial Strategy?</a:t>
            </a:r>
          </a:p>
        </p:txBody>
      </p:sp>
      <p:graphicFrame>
        <p:nvGraphicFramePr>
          <p:cNvPr id="4" name="Table 3">
            <a:extLst>
              <a:ext uri="{FF2B5EF4-FFF2-40B4-BE49-F238E27FC236}">
                <a16:creationId xmlns:a16="http://schemas.microsoft.com/office/drawing/2014/main" id="{76DA9A33-D3D2-1B80-15C6-AA700392CA40}"/>
              </a:ext>
            </a:extLst>
          </p:cNvPr>
          <p:cNvGraphicFramePr>
            <a:graphicFrameLocks noGrp="1"/>
          </p:cNvGraphicFramePr>
          <p:nvPr>
            <p:extLst>
              <p:ext uri="{D42A27DB-BD31-4B8C-83A1-F6EECF244321}">
                <p14:modId xmlns:p14="http://schemas.microsoft.com/office/powerpoint/2010/main" val="1191902324"/>
              </p:ext>
            </p:extLst>
          </p:nvPr>
        </p:nvGraphicFramePr>
        <p:xfrm>
          <a:off x="2143553" y="2323462"/>
          <a:ext cx="4015471" cy="1854833"/>
        </p:xfrm>
        <a:graphic>
          <a:graphicData uri="http://schemas.openxmlformats.org/drawingml/2006/table">
            <a:tbl>
              <a:tblPr firstRow="1" bandRow="1">
                <a:tableStyleId>{5C22544A-7EE6-4342-B048-85BDC9FD1C3A}</a:tableStyleId>
              </a:tblPr>
              <a:tblGrid>
                <a:gridCol w="469743">
                  <a:extLst>
                    <a:ext uri="{9D8B030D-6E8A-4147-A177-3AD203B41FA5}">
                      <a16:colId xmlns:a16="http://schemas.microsoft.com/office/drawing/2014/main" val="3487408102"/>
                    </a:ext>
                  </a:extLst>
                </a:gridCol>
                <a:gridCol w="443216">
                  <a:extLst>
                    <a:ext uri="{9D8B030D-6E8A-4147-A177-3AD203B41FA5}">
                      <a16:colId xmlns:a16="http://schemas.microsoft.com/office/drawing/2014/main" val="4209485531"/>
                    </a:ext>
                  </a:extLst>
                </a:gridCol>
                <a:gridCol w="443216">
                  <a:extLst>
                    <a:ext uri="{9D8B030D-6E8A-4147-A177-3AD203B41FA5}">
                      <a16:colId xmlns:a16="http://schemas.microsoft.com/office/drawing/2014/main" val="251743478"/>
                    </a:ext>
                  </a:extLst>
                </a:gridCol>
                <a:gridCol w="443216">
                  <a:extLst>
                    <a:ext uri="{9D8B030D-6E8A-4147-A177-3AD203B41FA5}">
                      <a16:colId xmlns:a16="http://schemas.microsoft.com/office/drawing/2014/main" val="3300813390"/>
                    </a:ext>
                  </a:extLst>
                </a:gridCol>
                <a:gridCol w="443216">
                  <a:extLst>
                    <a:ext uri="{9D8B030D-6E8A-4147-A177-3AD203B41FA5}">
                      <a16:colId xmlns:a16="http://schemas.microsoft.com/office/drawing/2014/main" val="4092670916"/>
                    </a:ext>
                  </a:extLst>
                </a:gridCol>
                <a:gridCol w="443216">
                  <a:extLst>
                    <a:ext uri="{9D8B030D-6E8A-4147-A177-3AD203B41FA5}">
                      <a16:colId xmlns:a16="http://schemas.microsoft.com/office/drawing/2014/main" val="3953984930"/>
                    </a:ext>
                  </a:extLst>
                </a:gridCol>
                <a:gridCol w="443216">
                  <a:extLst>
                    <a:ext uri="{9D8B030D-6E8A-4147-A177-3AD203B41FA5}">
                      <a16:colId xmlns:a16="http://schemas.microsoft.com/office/drawing/2014/main" val="228571745"/>
                    </a:ext>
                  </a:extLst>
                </a:gridCol>
                <a:gridCol w="443216">
                  <a:extLst>
                    <a:ext uri="{9D8B030D-6E8A-4147-A177-3AD203B41FA5}">
                      <a16:colId xmlns:a16="http://schemas.microsoft.com/office/drawing/2014/main" val="1915528914"/>
                    </a:ext>
                  </a:extLst>
                </a:gridCol>
                <a:gridCol w="443216">
                  <a:extLst>
                    <a:ext uri="{9D8B030D-6E8A-4147-A177-3AD203B41FA5}">
                      <a16:colId xmlns:a16="http://schemas.microsoft.com/office/drawing/2014/main" val="443988804"/>
                    </a:ext>
                  </a:extLst>
                </a:gridCol>
              </a:tblGrid>
              <a:tr h="28473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sz="1300" b="0">
                        <a:solidFill>
                          <a:sysClr val="windowText" lastClr="000000"/>
                        </a:solidFill>
                        <a:latin typeface="Publico Headline Medium"/>
                      </a:endParaRPr>
                    </a:p>
                  </a:txBody>
                  <a:tcPr marL="85420" marR="85420" marT="42710" marB="42710">
                    <a:lnL w="12700" cmpd="sng">
                      <a:noFill/>
                    </a:lnL>
                    <a:lnR w="12700" cmpd="sng">
                      <a:noFill/>
                    </a:lnR>
                    <a:lnT w="635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gridSpan="8">
                  <a:txBody>
                    <a:bodyPr/>
                    <a:lstStyle/>
                    <a:p>
                      <a:pPr marL="0" lvl="0" indent="0" algn="l">
                        <a:lnSpc>
                          <a:spcPct val="100000"/>
                        </a:lnSpc>
                        <a:spcBef>
                          <a:spcPts val="0"/>
                        </a:spcBef>
                        <a:spcAft>
                          <a:spcPts val="0"/>
                        </a:spcAft>
                        <a:buNone/>
                      </a:pPr>
                      <a:r>
                        <a:rPr lang="en-US" sz="800">
                          <a:solidFill>
                            <a:sysClr val="windowText" lastClr="000000"/>
                          </a:solidFill>
                          <a:latin typeface="Akkurat"/>
                        </a:rPr>
                        <a:t>IS-8</a:t>
                      </a:r>
                      <a:endParaRPr lang="en-US" sz="1300">
                        <a:solidFill>
                          <a:sysClr val="windowText" lastClr="000000"/>
                        </a:solidFill>
                        <a:latin typeface="Akkurat"/>
                      </a:endParaRPr>
                    </a:p>
                  </a:txBody>
                  <a:tcPr marL="90947" marR="90947" marT="45473" marB="45473">
                    <a:lnL w="12700" cmpd="sng">
                      <a:noFill/>
                    </a:lnL>
                    <a:lnR w="12700" cmpd="sng">
                      <a:noFill/>
                    </a:lnR>
                    <a:lnT w="6350" cap="flat" cmpd="sng" algn="ctr">
                      <a:no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lvl="0" indent="0" algn="l">
                        <a:lnSpc>
                          <a:spcPct val="100000"/>
                        </a:lnSpc>
                        <a:spcBef>
                          <a:spcPts val="0"/>
                        </a:spcBef>
                        <a:spcAft>
                          <a:spcPts val="0"/>
                        </a:spcAft>
                        <a:buNone/>
                      </a:pPr>
                      <a:endParaRPr lang="en-US" sz="1400">
                        <a:solidFill>
                          <a:schemeClr val="bg1"/>
                        </a:solidFill>
                        <a:latin typeface="Akkurat"/>
                      </a:endParaRPr>
                    </a:p>
                  </a:txBody>
                  <a:tcPr>
                    <a:lnT w="6350" cap="flat" cmpd="sng" algn="ctr">
                      <a:solidFill>
                        <a:schemeClr val="tx1">
                          <a:lumMod val="65000"/>
                          <a:lumOff val="35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accent1"/>
                    </a:solidFill>
                  </a:tcPr>
                </a:tc>
                <a:tc hMerge="1">
                  <a:txBody>
                    <a:bodyPr/>
                    <a:lstStyle/>
                    <a:p>
                      <a:pPr marL="0" lvl="0" indent="0" algn="l">
                        <a:lnSpc>
                          <a:spcPct val="100000"/>
                        </a:lnSpc>
                        <a:spcBef>
                          <a:spcPts val="0"/>
                        </a:spcBef>
                        <a:spcAft>
                          <a:spcPts val="0"/>
                        </a:spcAft>
                        <a:buNone/>
                      </a:pPr>
                      <a:endParaRPr lang="en-GB" sz="1400" b="0">
                        <a:solidFill>
                          <a:srgbClr val="FFFFFF"/>
                        </a:solidFill>
                        <a:latin typeface="Akkurat"/>
                      </a:endParaRPr>
                    </a:p>
                  </a:txBody>
                  <a:tcPr>
                    <a:lnT w="6350" cap="flat" cmpd="sng" algn="ctr">
                      <a:solidFill>
                        <a:schemeClr val="tx1">
                          <a:lumMod val="65000"/>
                          <a:lumOff val="35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accent1"/>
                    </a:solidFill>
                  </a:tcPr>
                </a:tc>
                <a:tc hMerge="1">
                  <a:txBody>
                    <a:bodyPr/>
                    <a:lstStyle/>
                    <a:p>
                      <a:pPr marL="0" marR="0" lvl="0" indent="0" algn="l" defTabSz="914400">
                        <a:lnSpc>
                          <a:spcPct val="100000"/>
                        </a:lnSpc>
                        <a:spcBef>
                          <a:spcPts val="0"/>
                        </a:spcBef>
                        <a:spcAft>
                          <a:spcPts val="0"/>
                        </a:spcAft>
                        <a:buNone/>
                        <a:tabLst/>
                        <a:defRPr/>
                      </a:pPr>
                      <a:endParaRPr lang="en-GB" sz="1400" b="0">
                        <a:solidFill>
                          <a:schemeClr val="bg1"/>
                        </a:solidFill>
                        <a:latin typeface="Akkurat"/>
                      </a:endParaRPr>
                    </a:p>
                  </a:txBody>
                  <a:tcPr>
                    <a:lnT w="6350" cap="flat" cmpd="sng" algn="ctr">
                      <a:solidFill>
                        <a:schemeClr val="tx1">
                          <a:lumMod val="65000"/>
                          <a:lumOff val="35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accent1"/>
                    </a:solidFill>
                  </a:tcPr>
                </a:tc>
                <a:tc hMerge="1">
                  <a:txBody>
                    <a:bodyPr/>
                    <a:lstStyle/>
                    <a:p>
                      <a:pPr marL="0" lvl="0" indent="0" algn="l">
                        <a:lnSpc>
                          <a:spcPct val="100000"/>
                        </a:lnSpc>
                        <a:spcBef>
                          <a:spcPts val="0"/>
                        </a:spcBef>
                        <a:spcAft>
                          <a:spcPts val="0"/>
                        </a:spcAft>
                        <a:buNone/>
                      </a:pPr>
                      <a:endParaRPr lang="en-US" sz="1400">
                        <a:solidFill>
                          <a:schemeClr val="bg1"/>
                        </a:solidFill>
                        <a:latin typeface="Akkurat"/>
                      </a:endParaRPr>
                    </a:p>
                  </a:txBody>
                  <a:tcPr>
                    <a:lnT w="6350">
                      <a:solidFill>
                        <a:schemeClr val="tx1">
                          <a:lumMod val="65000"/>
                          <a:lumOff val="35000"/>
                        </a:schemeClr>
                      </a:solidFill>
                    </a:lnT>
                    <a:lnB w="3175" cap="flat" cmpd="sng" algn="ctr">
                      <a:solidFill>
                        <a:schemeClr val="bg1">
                          <a:lumMod val="50000"/>
                        </a:schemeClr>
                      </a:solidFill>
                      <a:prstDash val="solid"/>
                      <a:round/>
                      <a:headEnd type="none" w="med" len="med"/>
                      <a:tailEnd type="none" w="med" len="med"/>
                    </a:lnB>
                    <a:solidFill>
                      <a:schemeClr val="accent1"/>
                    </a:solidFill>
                  </a:tcPr>
                </a:tc>
                <a:tc hMerge="1">
                  <a:txBody>
                    <a:bodyPr/>
                    <a:lstStyle/>
                    <a:p>
                      <a:pPr marL="0" lvl="0" indent="0" algn="l">
                        <a:lnSpc>
                          <a:spcPct val="100000"/>
                        </a:lnSpc>
                        <a:spcBef>
                          <a:spcPts val="0"/>
                        </a:spcBef>
                        <a:spcAft>
                          <a:spcPts val="0"/>
                        </a:spcAft>
                        <a:buNone/>
                      </a:pPr>
                      <a:endParaRPr lang="en-US" sz="1400">
                        <a:solidFill>
                          <a:schemeClr val="bg1"/>
                        </a:solidFill>
                        <a:latin typeface="Akkurat"/>
                      </a:endParaRPr>
                    </a:p>
                  </a:txBody>
                  <a:tcPr>
                    <a:lnT w="6350">
                      <a:solidFill>
                        <a:schemeClr val="tx1">
                          <a:lumMod val="65000"/>
                          <a:lumOff val="35000"/>
                        </a:schemeClr>
                      </a:solidFill>
                    </a:lnT>
                    <a:lnB w="3175" cap="flat" cmpd="sng" algn="ctr">
                      <a:solidFill>
                        <a:schemeClr val="bg1">
                          <a:lumMod val="50000"/>
                        </a:schemeClr>
                      </a:solidFill>
                      <a:prstDash val="solid"/>
                      <a:round/>
                      <a:headEnd type="none" w="med" len="med"/>
                      <a:tailEnd type="none" w="med" len="med"/>
                    </a:lnB>
                    <a:solidFill>
                      <a:schemeClr val="accent1"/>
                    </a:solidFill>
                  </a:tcPr>
                </a:tc>
                <a:tc hMerge="1">
                  <a:txBody>
                    <a:bodyPr/>
                    <a:lstStyle/>
                    <a:p>
                      <a:pPr marL="0" lvl="0" indent="0" algn="l">
                        <a:lnSpc>
                          <a:spcPct val="100000"/>
                        </a:lnSpc>
                        <a:spcBef>
                          <a:spcPts val="0"/>
                        </a:spcBef>
                        <a:spcAft>
                          <a:spcPts val="0"/>
                        </a:spcAft>
                        <a:buNone/>
                      </a:pPr>
                      <a:endParaRPr lang="en-US" sz="1400">
                        <a:solidFill>
                          <a:schemeClr val="bg1"/>
                        </a:solidFill>
                        <a:latin typeface="Akkurat"/>
                      </a:endParaRPr>
                    </a:p>
                  </a:txBody>
                  <a:tcPr>
                    <a:lnT w="6350">
                      <a:solidFill>
                        <a:schemeClr val="tx1">
                          <a:lumMod val="65000"/>
                          <a:lumOff val="35000"/>
                        </a:schemeClr>
                      </a:solidFill>
                    </a:lnT>
                    <a:lnB w="3175" cap="flat" cmpd="sng" algn="ctr">
                      <a:solidFill>
                        <a:schemeClr val="bg1">
                          <a:lumMod val="50000"/>
                        </a:schemeClr>
                      </a:solidFill>
                      <a:prstDash val="solid"/>
                      <a:round/>
                      <a:headEnd type="none" w="med" len="med"/>
                      <a:tailEnd type="none" w="med" len="med"/>
                    </a:lnB>
                    <a:solidFill>
                      <a:schemeClr val="accent1"/>
                    </a:solidFill>
                  </a:tcPr>
                </a:tc>
                <a:tc hMerge="1">
                  <a:txBody>
                    <a:bodyPr/>
                    <a:lstStyle/>
                    <a:p>
                      <a:pPr marL="0" lvl="0" indent="0" algn="l">
                        <a:lnSpc>
                          <a:spcPct val="100000"/>
                        </a:lnSpc>
                        <a:spcBef>
                          <a:spcPts val="0"/>
                        </a:spcBef>
                        <a:spcAft>
                          <a:spcPts val="0"/>
                        </a:spcAft>
                        <a:buNone/>
                      </a:pPr>
                      <a:endParaRPr lang="en-US" sz="1400">
                        <a:solidFill>
                          <a:schemeClr val="bg1"/>
                        </a:solidFill>
                        <a:latin typeface="Akkurat"/>
                      </a:endParaRPr>
                    </a:p>
                  </a:txBody>
                  <a:tcPr>
                    <a:lnT w="6350">
                      <a:solidFill>
                        <a:schemeClr val="tx1">
                          <a:lumMod val="65000"/>
                          <a:lumOff val="35000"/>
                        </a:schemeClr>
                      </a:solidFill>
                    </a:lnT>
                    <a:lnB w="3175" cap="flat" cmpd="sng" algn="ctr">
                      <a:solidFill>
                        <a:schemeClr val="bg1">
                          <a:lumMod val="50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9179736"/>
                  </a:ext>
                </a:extLst>
              </a:tr>
              <a:tr h="313207">
                <a:tc rowSpan="5">
                  <a:txBody>
                    <a:bodyPr/>
                    <a:lstStyle/>
                    <a:p>
                      <a:r>
                        <a:rPr lang="en-GB" sz="800" b="1">
                          <a:solidFill>
                            <a:schemeClr val="tx1"/>
                          </a:solidFill>
                          <a:latin typeface="+mn-lt"/>
                        </a:rPr>
                        <a:t>Economic Driver</a:t>
                      </a:r>
                    </a:p>
                  </a:txBody>
                  <a:tcPr marL="90947" marR="90947" marT="45473" marB="45473">
                    <a:lnL w="3175"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500">
                        <a:solidFill>
                          <a:schemeClr val="tx1"/>
                        </a:solidFill>
                        <a:latin typeface="Publico Headline Medium"/>
                      </a:endParaRPr>
                    </a:p>
                  </a:txBody>
                  <a:tcPr marL="85420" marR="85420" marT="42710" marB="42710">
                    <a:lnL w="3175" cap="flat" cmpd="sng" algn="ctr">
                      <a:solidFill>
                        <a:schemeClr val="tx1"/>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sz="1500">
                        <a:solidFill>
                          <a:sysClr val="windowText" lastClr="000000"/>
                        </a:solidFill>
                      </a:endParaRPr>
                    </a:p>
                  </a:txBody>
                  <a:tcPr marL="85420" marR="85420" marT="42710" marB="4271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sz="1500">
                        <a:solidFill>
                          <a:sysClr val="windowText" lastClr="000000"/>
                        </a:solidFill>
                      </a:endParaRPr>
                    </a:p>
                  </a:txBody>
                  <a:tcPr marL="85420" marR="85420" marT="42710" marB="4271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sz="1500">
                        <a:solidFill>
                          <a:sysClr val="windowText" lastClr="000000"/>
                        </a:solidFill>
                        <a:latin typeface="+mn-lt"/>
                      </a:endParaRPr>
                    </a:p>
                  </a:txBody>
                  <a:tcPr marL="85420" marR="85420" marT="42710" marB="4271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indent="0" algn="l" defTabSz="914400">
                        <a:lnSpc>
                          <a:spcPct val="100000"/>
                        </a:lnSpc>
                        <a:spcBef>
                          <a:spcPts val="0"/>
                        </a:spcBef>
                        <a:spcAft>
                          <a:spcPts val="0"/>
                        </a:spcAft>
                        <a:buNone/>
                        <a:tabLst/>
                        <a:defRPr/>
                      </a:pPr>
                      <a:endParaRPr lang="en-GB" sz="1500">
                        <a:solidFill>
                          <a:sysClr val="windowText" lastClr="000000"/>
                        </a:solidFill>
                        <a:latin typeface="+mn-lt"/>
                      </a:endParaRPr>
                    </a:p>
                  </a:txBody>
                  <a:tcPr marL="85420" marR="85420" marT="42710" marB="4271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indent="0" algn="l" defTabSz="914400">
                        <a:lnSpc>
                          <a:spcPct val="100000"/>
                        </a:lnSpc>
                        <a:spcBef>
                          <a:spcPts val="0"/>
                        </a:spcBef>
                        <a:spcAft>
                          <a:spcPts val="0"/>
                        </a:spcAft>
                        <a:buNone/>
                        <a:tabLst/>
                        <a:defRPr/>
                      </a:pPr>
                      <a:endParaRPr lang="en-GB" sz="1500">
                        <a:solidFill>
                          <a:sysClr val="windowText" lastClr="000000"/>
                        </a:solidFill>
                        <a:latin typeface="+mn-lt"/>
                      </a:endParaRPr>
                    </a:p>
                  </a:txBody>
                  <a:tcPr marL="85420" marR="85420" marT="42710" marB="4271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indent="0" algn="l" defTabSz="914400">
                        <a:lnSpc>
                          <a:spcPct val="100000"/>
                        </a:lnSpc>
                        <a:spcBef>
                          <a:spcPts val="0"/>
                        </a:spcBef>
                        <a:spcAft>
                          <a:spcPts val="0"/>
                        </a:spcAft>
                        <a:buNone/>
                        <a:tabLst/>
                        <a:defRPr/>
                      </a:pPr>
                      <a:endParaRPr lang="en-GB" sz="1500">
                        <a:solidFill>
                          <a:sysClr val="windowText" lastClr="000000"/>
                        </a:solidFill>
                        <a:latin typeface="+mn-lt"/>
                      </a:endParaRPr>
                    </a:p>
                  </a:txBody>
                  <a:tcPr marL="85420" marR="85420" marT="42710" marB="4271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indent="0" algn="l" defTabSz="914400">
                        <a:lnSpc>
                          <a:spcPct val="100000"/>
                        </a:lnSpc>
                        <a:spcBef>
                          <a:spcPts val="0"/>
                        </a:spcBef>
                        <a:spcAft>
                          <a:spcPts val="0"/>
                        </a:spcAft>
                        <a:buNone/>
                        <a:tabLst/>
                        <a:defRPr/>
                      </a:pPr>
                      <a:endParaRPr lang="en-GB" sz="1500">
                        <a:solidFill>
                          <a:sysClr val="windowText" lastClr="000000"/>
                        </a:solidFill>
                        <a:latin typeface="+mn-lt"/>
                      </a:endParaRPr>
                    </a:p>
                  </a:txBody>
                  <a:tcPr marL="85420" marR="85420" marT="42710" marB="4271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68882277"/>
                  </a:ext>
                </a:extLst>
              </a:tr>
              <a:tr h="313207">
                <a:tc vMerge="1">
                  <a:txBody>
                    <a:bodyPr/>
                    <a:lstStyle/>
                    <a:p>
                      <a:endParaRPr lang="en-GB" sz="1200">
                        <a:solidFill>
                          <a:schemeClr val="tx1"/>
                        </a:solidFill>
                        <a:latin typeface="+mn-lt"/>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500">
                        <a:solidFill>
                          <a:schemeClr val="tx1"/>
                        </a:solidFill>
                        <a:latin typeface="Publico Headline Medium"/>
                      </a:endParaRPr>
                    </a:p>
                  </a:txBody>
                  <a:tcPr marL="85420" marR="85420" marT="42710" marB="42710">
                    <a:lnL w="3175" cap="flat" cmpd="sng" algn="ctr">
                      <a:solidFill>
                        <a:schemeClr val="tx1"/>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buFont typeface="Arial" panose="020B0604020202020204" pitchFamily="34" charset="0"/>
                        <a:buNone/>
                      </a:pPr>
                      <a:endParaRPr lang="en-GB" sz="1500">
                        <a:solidFill>
                          <a:sysClr val="windowText" lastClr="000000"/>
                        </a:solidFill>
                      </a:endParaRPr>
                    </a:p>
                  </a:txBody>
                  <a:tcPr marL="85420" marR="85420" marT="42710" marB="4271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buFont typeface="Arial" panose="020B0604020202020204" pitchFamily="34" charset="0"/>
                        <a:buNone/>
                      </a:pPr>
                      <a:endParaRPr lang="en-GB" sz="1500">
                        <a:solidFill>
                          <a:schemeClr val="tx1"/>
                        </a:solidFill>
                      </a:endParaRPr>
                    </a:p>
                  </a:txBody>
                  <a:tcPr marL="85420" marR="85420" marT="42710" marB="4271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sz="1500"/>
                    </a:p>
                  </a:txBody>
                  <a:tcPr marL="85420" marR="85420" marT="42710" marB="4271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indent="0" algn="l" defTabSz="914400">
                        <a:lnSpc>
                          <a:spcPct val="100000"/>
                        </a:lnSpc>
                        <a:spcBef>
                          <a:spcPts val="0"/>
                        </a:spcBef>
                        <a:spcAft>
                          <a:spcPts val="0"/>
                        </a:spcAft>
                        <a:buNone/>
                        <a:tabLst/>
                        <a:defRPr/>
                      </a:pPr>
                      <a:endParaRPr lang="en-GB" sz="1500"/>
                    </a:p>
                  </a:txBody>
                  <a:tcPr marL="85420" marR="85420" marT="42710" marB="4271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indent="0" algn="l" defTabSz="914400">
                        <a:lnSpc>
                          <a:spcPct val="100000"/>
                        </a:lnSpc>
                        <a:spcBef>
                          <a:spcPts val="0"/>
                        </a:spcBef>
                        <a:spcAft>
                          <a:spcPts val="0"/>
                        </a:spcAft>
                        <a:buNone/>
                        <a:tabLst/>
                        <a:defRPr/>
                      </a:pPr>
                      <a:endParaRPr lang="en-GB" sz="1500"/>
                    </a:p>
                  </a:txBody>
                  <a:tcPr marL="85420" marR="85420" marT="42710" marB="4271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indent="0" algn="l" defTabSz="914400">
                        <a:lnSpc>
                          <a:spcPct val="100000"/>
                        </a:lnSpc>
                        <a:spcBef>
                          <a:spcPts val="0"/>
                        </a:spcBef>
                        <a:spcAft>
                          <a:spcPts val="0"/>
                        </a:spcAft>
                        <a:buNone/>
                        <a:tabLst/>
                        <a:defRPr/>
                      </a:pPr>
                      <a:endParaRPr lang="en-GB" sz="1500"/>
                    </a:p>
                  </a:txBody>
                  <a:tcPr marL="85420" marR="85420" marT="42710" marB="4271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indent="0" algn="l" defTabSz="914400">
                        <a:lnSpc>
                          <a:spcPct val="100000"/>
                        </a:lnSpc>
                        <a:spcBef>
                          <a:spcPts val="0"/>
                        </a:spcBef>
                        <a:spcAft>
                          <a:spcPts val="0"/>
                        </a:spcAft>
                        <a:buNone/>
                        <a:tabLst/>
                        <a:defRPr/>
                      </a:pPr>
                      <a:endParaRPr lang="en-GB" sz="1500"/>
                    </a:p>
                  </a:txBody>
                  <a:tcPr marL="85420" marR="85420" marT="42710" marB="4271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49125198"/>
                  </a:ext>
                </a:extLst>
              </a:tr>
              <a:tr h="313207">
                <a:tc vMerge="1">
                  <a:txBody>
                    <a:bodyPr/>
                    <a:lstStyle/>
                    <a:p>
                      <a:endParaRPr lang="en-GB" sz="1200">
                        <a:solidFill>
                          <a:schemeClr val="tx1"/>
                        </a:solidFill>
                        <a:latin typeface="+mn-lt"/>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500">
                        <a:solidFill>
                          <a:schemeClr val="tx1"/>
                        </a:solidFill>
                        <a:latin typeface="Publico Headline Medium"/>
                      </a:endParaRPr>
                    </a:p>
                  </a:txBody>
                  <a:tcPr marL="85420" marR="85420" marT="42710" marB="42710">
                    <a:lnL w="3175" cap="flat" cmpd="sng" algn="ctr">
                      <a:solidFill>
                        <a:schemeClr val="tx1"/>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buFont typeface="Arial" panose="020B0604020202020204" pitchFamily="34" charset="0"/>
                        <a:buNone/>
                      </a:pPr>
                      <a:endParaRPr lang="en-GB" sz="1500">
                        <a:solidFill>
                          <a:sysClr val="windowText" lastClr="000000"/>
                        </a:solidFill>
                      </a:endParaRPr>
                    </a:p>
                  </a:txBody>
                  <a:tcPr marL="85420" marR="85420" marT="42710" marB="4271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buFont typeface="Arial" panose="020B0604020202020204" pitchFamily="34" charset="0"/>
                        <a:buNone/>
                      </a:pPr>
                      <a:endParaRPr lang="en-GB" sz="1500">
                        <a:solidFill>
                          <a:schemeClr val="tx1"/>
                        </a:solidFill>
                      </a:endParaRPr>
                    </a:p>
                  </a:txBody>
                  <a:tcPr marL="85420" marR="85420" marT="42710" marB="4271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sz="1500"/>
                    </a:p>
                  </a:txBody>
                  <a:tcPr marL="85420" marR="85420" marT="42710" marB="4271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indent="0" algn="l" defTabSz="914400">
                        <a:lnSpc>
                          <a:spcPct val="100000"/>
                        </a:lnSpc>
                        <a:spcBef>
                          <a:spcPts val="0"/>
                        </a:spcBef>
                        <a:spcAft>
                          <a:spcPts val="0"/>
                        </a:spcAft>
                        <a:buNone/>
                        <a:tabLst/>
                        <a:defRPr/>
                      </a:pPr>
                      <a:endParaRPr lang="en-GB" sz="1500"/>
                    </a:p>
                  </a:txBody>
                  <a:tcPr marL="85420" marR="85420" marT="42710" marB="4271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indent="0" algn="l" defTabSz="914400">
                        <a:lnSpc>
                          <a:spcPct val="100000"/>
                        </a:lnSpc>
                        <a:spcBef>
                          <a:spcPts val="0"/>
                        </a:spcBef>
                        <a:spcAft>
                          <a:spcPts val="0"/>
                        </a:spcAft>
                        <a:buNone/>
                        <a:tabLst/>
                        <a:defRPr/>
                      </a:pPr>
                      <a:endParaRPr lang="en-GB" sz="1500"/>
                    </a:p>
                  </a:txBody>
                  <a:tcPr marL="85420" marR="85420" marT="42710" marB="4271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indent="0" algn="l" defTabSz="914400">
                        <a:lnSpc>
                          <a:spcPct val="100000"/>
                        </a:lnSpc>
                        <a:spcBef>
                          <a:spcPts val="0"/>
                        </a:spcBef>
                        <a:spcAft>
                          <a:spcPts val="0"/>
                        </a:spcAft>
                        <a:buNone/>
                        <a:tabLst/>
                        <a:defRPr/>
                      </a:pPr>
                      <a:endParaRPr lang="en-GB" sz="1500"/>
                    </a:p>
                  </a:txBody>
                  <a:tcPr marL="85420" marR="85420" marT="42710" marB="4271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indent="0" algn="l" defTabSz="914400">
                        <a:lnSpc>
                          <a:spcPct val="100000"/>
                        </a:lnSpc>
                        <a:spcBef>
                          <a:spcPts val="0"/>
                        </a:spcBef>
                        <a:spcAft>
                          <a:spcPts val="0"/>
                        </a:spcAft>
                        <a:buNone/>
                        <a:tabLst/>
                        <a:defRPr/>
                      </a:pPr>
                      <a:endParaRPr lang="en-GB" sz="1500"/>
                    </a:p>
                  </a:txBody>
                  <a:tcPr marL="85420" marR="85420" marT="42710" marB="4271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34889817"/>
                  </a:ext>
                </a:extLst>
              </a:tr>
              <a:tr h="313207">
                <a:tc vMerge="1">
                  <a:txBody>
                    <a:bodyPr/>
                    <a:lstStyle/>
                    <a:p>
                      <a:endParaRPr lang="en-GB" sz="1200">
                        <a:solidFill>
                          <a:schemeClr val="tx1"/>
                        </a:solidFill>
                        <a:latin typeface="+mn-lt"/>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500">
                        <a:solidFill>
                          <a:schemeClr val="tx1"/>
                        </a:solidFill>
                        <a:latin typeface="Publico Headline Medium"/>
                      </a:endParaRPr>
                    </a:p>
                  </a:txBody>
                  <a:tcPr marL="85420" marR="85420" marT="42710" marB="42710">
                    <a:lnL w="3175" cap="flat" cmpd="sng" algn="ctr">
                      <a:solidFill>
                        <a:schemeClr val="tx1"/>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buFont typeface="Arial" panose="020B0604020202020204" pitchFamily="34" charset="0"/>
                        <a:buNone/>
                      </a:pPr>
                      <a:endParaRPr lang="en-GB" sz="1500">
                        <a:solidFill>
                          <a:sysClr val="windowText" lastClr="000000"/>
                        </a:solidFill>
                      </a:endParaRPr>
                    </a:p>
                  </a:txBody>
                  <a:tcPr marL="85420" marR="85420" marT="42710" marB="4271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buFont typeface="Arial" panose="020B0604020202020204" pitchFamily="34" charset="0"/>
                        <a:buNone/>
                      </a:pPr>
                      <a:endParaRPr lang="en-GB" sz="1500">
                        <a:solidFill>
                          <a:schemeClr val="tx1"/>
                        </a:solidFill>
                      </a:endParaRPr>
                    </a:p>
                  </a:txBody>
                  <a:tcPr marL="85420" marR="85420" marT="42710" marB="4271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sz="1500"/>
                    </a:p>
                  </a:txBody>
                  <a:tcPr marL="85420" marR="85420" marT="42710" marB="4271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indent="0" algn="l" defTabSz="914400">
                        <a:lnSpc>
                          <a:spcPct val="100000"/>
                        </a:lnSpc>
                        <a:spcBef>
                          <a:spcPts val="0"/>
                        </a:spcBef>
                        <a:spcAft>
                          <a:spcPts val="0"/>
                        </a:spcAft>
                        <a:buNone/>
                        <a:tabLst/>
                        <a:defRPr/>
                      </a:pPr>
                      <a:endParaRPr lang="en-GB" sz="1500"/>
                    </a:p>
                  </a:txBody>
                  <a:tcPr marL="85420" marR="85420" marT="42710" marB="4271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indent="0" algn="l" defTabSz="914400">
                        <a:lnSpc>
                          <a:spcPct val="100000"/>
                        </a:lnSpc>
                        <a:spcBef>
                          <a:spcPts val="0"/>
                        </a:spcBef>
                        <a:spcAft>
                          <a:spcPts val="0"/>
                        </a:spcAft>
                        <a:buNone/>
                        <a:tabLst/>
                        <a:defRPr/>
                      </a:pPr>
                      <a:endParaRPr lang="en-GB" sz="1500"/>
                    </a:p>
                  </a:txBody>
                  <a:tcPr marL="85420" marR="85420" marT="42710" marB="4271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indent="0" algn="l" defTabSz="914400">
                        <a:lnSpc>
                          <a:spcPct val="100000"/>
                        </a:lnSpc>
                        <a:spcBef>
                          <a:spcPts val="0"/>
                        </a:spcBef>
                        <a:spcAft>
                          <a:spcPts val="0"/>
                        </a:spcAft>
                        <a:buNone/>
                        <a:tabLst/>
                        <a:defRPr/>
                      </a:pPr>
                      <a:endParaRPr lang="en-GB" sz="1500"/>
                    </a:p>
                  </a:txBody>
                  <a:tcPr marL="85420" marR="85420" marT="42710" marB="4271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indent="0" algn="l" defTabSz="914400">
                        <a:lnSpc>
                          <a:spcPct val="100000"/>
                        </a:lnSpc>
                        <a:spcBef>
                          <a:spcPts val="0"/>
                        </a:spcBef>
                        <a:spcAft>
                          <a:spcPts val="0"/>
                        </a:spcAft>
                        <a:buNone/>
                        <a:tabLst/>
                        <a:defRPr/>
                      </a:pPr>
                      <a:endParaRPr lang="en-GB" sz="1500"/>
                    </a:p>
                  </a:txBody>
                  <a:tcPr marL="85420" marR="85420" marT="42710" marB="4271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63735576"/>
                  </a:ext>
                </a:extLst>
              </a:tr>
              <a:tr h="313207">
                <a:tc vMerge="1">
                  <a:txBody>
                    <a:bodyPr/>
                    <a:lstStyle/>
                    <a:p>
                      <a:endParaRPr lang="en-GB" sz="1200">
                        <a:solidFill>
                          <a:schemeClr val="tx1"/>
                        </a:solidFill>
                        <a:latin typeface="+mn-lt"/>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500">
                        <a:solidFill>
                          <a:schemeClr val="tx1"/>
                        </a:solidFill>
                        <a:latin typeface="Publico Headline Medium"/>
                      </a:endParaRPr>
                    </a:p>
                  </a:txBody>
                  <a:tcPr marL="85420" marR="85420" marT="42710" marB="42710">
                    <a:lnL w="3175" cap="flat" cmpd="sng" algn="ctr">
                      <a:solidFill>
                        <a:schemeClr val="tx1"/>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buFont typeface="Arial" panose="020B0604020202020204" pitchFamily="34" charset="0"/>
                        <a:buNone/>
                      </a:pPr>
                      <a:endParaRPr lang="en-GB" sz="1500">
                        <a:solidFill>
                          <a:sysClr val="windowText" lastClr="000000"/>
                        </a:solidFill>
                      </a:endParaRPr>
                    </a:p>
                  </a:txBody>
                  <a:tcPr marL="85420" marR="85420" marT="42710" marB="4271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buFont typeface="Arial" panose="020B0604020202020204" pitchFamily="34" charset="0"/>
                        <a:buNone/>
                      </a:pPr>
                      <a:endParaRPr lang="en-GB" sz="1500">
                        <a:solidFill>
                          <a:schemeClr val="tx1"/>
                        </a:solidFill>
                      </a:endParaRPr>
                    </a:p>
                  </a:txBody>
                  <a:tcPr marL="85420" marR="85420" marT="42710" marB="4271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sz="1500"/>
                    </a:p>
                  </a:txBody>
                  <a:tcPr marL="85420" marR="85420" marT="42710" marB="4271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indent="0" algn="l" defTabSz="914400">
                        <a:lnSpc>
                          <a:spcPct val="100000"/>
                        </a:lnSpc>
                        <a:spcBef>
                          <a:spcPts val="0"/>
                        </a:spcBef>
                        <a:spcAft>
                          <a:spcPts val="0"/>
                        </a:spcAft>
                        <a:buNone/>
                        <a:tabLst/>
                        <a:defRPr/>
                      </a:pPr>
                      <a:endParaRPr lang="en-GB" sz="1500"/>
                    </a:p>
                  </a:txBody>
                  <a:tcPr marL="85420" marR="85420" marT="42710" marB="4271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indent="0" algn="l" defTabSz="914400">
                        <a:lnSpc>
                          <a:spcPct val="100000"/>
                        </a:lnSpc>
                        <a:spcBef>
                          <a:spcPts val="0"/>
                        </a:spcBef>
                        <a:spcAft>
                          <a:spcPts val="0"/>
                        </a:spcAft>
                        <a:buNone/>
                        <a:tabLst/>
                        <a:defRPr/>
                      </a:pPr>
                      <a:endParaRPr lang="en-GB" sz="1500"/>
                    </a:p>
                  </a:txBody>
                  <a:tcPr marL="85420" marR="85420" marT="42710" marB="4271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indent="0" algn="l" defTabSz="914400">
                        <a:lnSpc>
                          <a:spcPct val="100000"/>
                        </a:lnSpc>
                        <a:spcBef>
                          <a:spcPts val="0"/>
                        </a:spcBef>
                        <a:spcAft>
                          <a:spcPts val="0"/>
                        </a:spcAft>
                        <a:buNone/>
                        <a:tabLst/>
                        <a:defRPr/>
                      </a:pPr>
                      <a:endParaRPr lang="en-GB" sz="1500"/>
                    </a:p>
                  </a:txBody>
                  <a:tcPr marL="85420" marR="85420" marT="42710" marB="4271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indent="0" algn="l" defTabSz="914400">
                        <a:lnSpc>
                          <a:spcPct val="100000"/>
                        </a:lnSpc>
                        <a:spcBef>
                          <a:spcPts val="0"/>
                        </a:spcBef>
                        <a:spcAft>
                          <a:spcPts val="0"/>
                        </a:spcAft>
                        <a:buNone/>
                        <a:tabLst/>
                        <a:defRPr/>
                      </a:pPr>
                      <a:endParaRPr lang="en-GB" sz="1500"/>
                    </a:p>
                  </a:txBody>
                  <a:tcPr marL="85420" marR="85420" marT="42710" marB="4271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86070382"/>
                  </a:ext>
                </a:extLst>
              </a:tr>
            </a:tbl>
          </a:graphicData>
        </a:graphic>
      </p:graphicFrame>
      <p:graphicFrame>
        <p:nvGraphicFramePr>
          <p:cNvPr id="20" name="Table 19">
            <a:extLst>
              <a:ext uri="{FF2B5EF4-FFF2-40B4-BE49-F238E27FC236}">
                <a16:creationId xmlns:a16="http://schemas.microsoft.com/office/drawing/2014/main" id="{4E96211D-44F9-1BE3-E6D5-04820F5EE672}"/>
              </a:ext>
            </a:extLst>
          </p:cNvPr>
          <p:cNvGraphicFramePr>
            <a:graphicFrameLocks noGrp="1"/>
          </p:cNvGraphicFramePr>
          <p:nvPr>
            <p:extLst>
              <p:ext uri="{D42A27DB-BD31-4B8C-83A1-F6EECF244321}">
                <p14:modId xmlns:p14="http://schemas.microsoft.com/office/powerpoint/2010/main" val="456280000"/>
              </p:ext>
            </p:extLst>
          </p:nvPr>
        </p:nvGraphicFramePr>
        <p:xfrm>
          <a:off x="6901447" y="2319085"/>
          <a:ext cx="4015471" cy="1854833"/>
        </p:xfrm>
        <a:graphic>
          <a:graphicData uri="http://schemas.openxmlformats.org/drawingml/2006/table">
            <a:tbl>
              <a:tblPr firstRow="1" bandRow="1">
                <a:tableStyleId>{5C22544A-7EE6-4342-B048-85BDC9FD1C3A}</a:tableStyleId>
              </a:tblPr>
              <a:tblGrid>
                <a:gridCol w="469743">
                  <a:extLst>
                    <a:ext uri="{9D8B030D-6E8A-4147-A177-3AD203B41FA5}">
                      <a16:colId xmlns:a16="http://schemas.microsoft.com/office/drawing/2014/main" val="3487408102"/>
                    </a:ext>
                  </a:extLst>
                </a:gridCol>
                <a:gridCol w="443216">
                  <a:extLst>
                    <a:ext uri="{9D8B030D-6E8A-4147-A177-3AD203B41FA5}">
                      <a16:colId xmlns:a16="http://schemas.microsoft.com/office/drawing/2014/main" val="4209485531"/>
                    </a:ext>
                  </a:extLst>
                </a:gridCol>
                <a:gridCol w="443216">
                  <a:extLst>
                    <a:ext uri="{9D8B030D-6E8A-4147-A177-3AD203B41FA5}">
                      <a16:colId xmlns:a16="http://schemas.microsoft.com/office/drawing/2014/main" val="251743478"/>
                    </a:ext>
                  </a:extLst>
                </a:gridCol>
                <a:gridCol w="443216">
                  <a:extLst>
                    <a:ext uri="{9D8B030D-6E8A-4147-A177-3AD203B41FA5}">
                      <a16:colId xmlns:a16="http://schemas.microsoft.com/office/drawing/2014/main" val="3300813390"/>
                    </a:ext>
                  </a:extLst>
                </a:gridCol>
                <a:gridCol w="443216">
                  <a:extLst>
                    <a:ext uri="{9D8B030D-6E8A-4147-A177-3AD203B41FA5}">
                      <a16:colId xmlns:a16="http://schemas.microsoft.com/office/drawing/2014/main" val="4092670916"/>
                    </a:ext>
                  </a:extLst>
                </a:gridCol>
                <a:gridCol w="443216">
                  <a:extLst>
                    <a:ext uri="{9D8B030D-6E8A-4147-A177-3AD203B41FA5}">
                      <a16:colId xmlns:a16="http://schemas.microsoft.com/office/drawing/2014/main" val="3953984930"/>
                    </a:ext>
                  </a:extLst>
                </a:gridCol>
                <a:gridCol w="443216">
                  <a:extLst>
                    <a:ext uri="{9D8B030D-6E8A-4147-A177-3AD203B41FA5}">
                      <a16:colId xmlns:a16="http://schemas.microsoft.com/office/drawing/2014/main" val="228571745"/>
                    </a:ext>
                  </a:extLst>
                </a:gridCol>
                <a:gridCol w="443216">
                  <a:extLst>
                    <a:ext uri="{9D8B030D-6E8A-4147-A177-3AD203B41FA5}">
                      <a16:colId xmlns:a16="http://schemas.microsoft.com/office/drawing/2014/main" val="1915528914"/>
                    </a:ext>
                  </a:extLst>
                </a:gridCol>
                <a:gridCol w="443216">
                  <a:extLst>
                    <a:ext uri="{9D8B030D-6E8A-4147-A177-3AD203B41FA5}">
                      <a16:colId xmlns:a16="http://schemas.microsoft.com/office/drawing/2014/main" val="443988804"/>
                    </a:ext>
                  </a:extLst>
                </a:gridCol>
              </a:tblGrid>
              <a:tr h="28473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sz="1300" b="0">
                        <a:solidFill>
                          <a:sysClr val="windowText" lastClr="000000"/>
                        </a:solidFill>
                        <a:latin typeface="Publico Headline Medium"/>
                      </a:endParaRPr>
                    </a:p>
                  </a:txBody>
                  <a:tcPr marL="85420" marR="85420" marT="42710" marB="42710">
                    <a:lnL w="12700" cmpd="sng">
                      <a:noFill/>
                    </a:lnL>
                    <a:lnR w="12700" cmpd="sng">
                      <a:noFill/>
                    </a:lnR>
                    <a:lnT w="635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gridSpan="8">
                  <a:txBody>
                    <a:bodyPr/>
                    <a:lstStyle/>
                    <a:p>
                      <a:pPr marL="0" lvl="0" indent="0" algn="l">
                        <a:lnSpc>
                          <a:spcPct val="100000"/>
                        </a:lnSpc>
                        <a:spcBef>
                          <a:spcPts val="0"/>
                        </a:spcBef>
                        <a:spcAft>
                          <a:spcPts val="0"/>
                        </a:spcAft>
                        <a:buNone/>
                      </a:pPr>
                      <a:r>
                        <a:rPr lang="en-US" sz="700">
                          <a:solidFill>
                            <a:sysClr val="windowText" lastClr="000000"/>
                          </a:solidFill>
                          <a:latin typeface="Akkurat"/>
                        </a:rPr>
                        <a:t>IS-8</a:t>
                      </a:r>
                      <a:endParaRPr lang="en-US" sz="1300">
                        <a:solidFill>
                          <a:sysClr val="windowText" lastClr="000000"/>
                        </a:solidFill>
                        <a:latin typeface="Akkurat"/>
                      </a:endParaRPr>
                    </a:p>
                  </a:txBody>
                  <a:tcPr marL="85420" marR="85420" marT="42710" marB="42710">
                    <a:lnL w="12700" cmpd="sng">
                      <a:noFill/>
                    </a:lnL>
                    <a:lnR w="12700" cmpd="sng">
                      <a:noFill/>
                    </a:lnR>
                    <a:lnT w="6350" cap="flat" cmpd="sng" algn="ctr">
                      <a:no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lvl="0" indent="0" algn="l">
                        <a:lnSpc>
                          <a:spcPct val="100000"/>
                        </a:lnSpc>
                        <a:spcBef>
                          <a:spcPts val="0"/>
                        </a:spcBef>
                        <a:spcAft>
                          <a:spcPts val="0"/>
                        </a:spcAft>
                        <a:buNone/>
                      </a:pPr>
                      <a:endParaRPr lang="en-US" sz="1400">
                        <a:solidFill>
                          <a:schemeClr val="bg1"/>
                        </a:solidFill>
                        <a:latin typeface="Akkurat"/>
                      </a:endParaRPr>
                    </a:p>
                  </a:txBody>
                  <a:tcPr>
                    <a:lnT w="6350" cap="flat" cmpd="sng" algn="ctr">
                      <a:solidFill>
                        <a:schemeClr val="tx1">
                          <a:lumMod val="65000"/>
                          <a:lumOff val="35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accent1"/>
                    </a:solidFill>
                  </a:tcPr>
                </a:tc>
                <a:tc hMerge="1">
                  <a:txBody>
                    <a:bodyPr/>
                    <a:lstStyle/>
                    <a:p>
                      <a:pPr marL="0" lvl="0" indent="0" algn="l">
                        <a:lnSpc>
                          <a:spcPct val="100000"/>
                        </a:lnSpc>
                        <a:spcBef>
                          <a:spcPts val="0"/>
                        </a:spcBef>
                        <a:spcAft>
                          <a:spcPts val="0"/>
                        </a:spcAft>
                        <a:buNone/>
                      </a:pPr>
                      <a:endParaRPr lang="en-GB" sz="1400" b="0">
                        <a:solidFill>
                          <a:srgbClr val="FFFFFF"/>
                        </a:solidFill>
                        <a:latin typeface="Akkurat"/>
                      </a:endParaRPr>
                    </a:p>
                  </a:txBody>
                  <a:tcPr>
                    <a:lnT w="6350" cap="flat" cmpd="sng" algn="ctr">
                      <a:solidFill>
                        <a:schemeClr val="tx1">
                          <a:lumMod val="65000"/>
                          <a:lumOff val="35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accent1"/>
                    </a:solidFill>
                  </a:tcPr>
                </a:tc>
                <a:tc hMerge="1">
                  <a:txBody>
                    <a:bodyPr/>
                    <a:lstStyle/>
                    <a:p>
                      <a:pPr marL="0" marR="0" lvl="0" indent="0" algn="l" defTabSz="914400">
                        <a:lnSpc>
                          <a:spcPct val="100000"/>
                        </a:lnSpc>
                        <a:spcBef>
                          <a:spcPts val="0"/>
                        </a:spcBef>
                        <a:spcAft>
                          <a:spcPts val="0"/>
                        </a:spcAft>
                        <a:buNone/>
                        <a:tabLst/>
                        <a:defRPr/>
                      </a:pPr>
                      <a:endParaRPr lang="en-GB" sz="1400" b="0">
                        <a:solidFill>
                          <a:schemeClr val="bg1"/>
                        </a:solidFill>
                        <a:latin typeface="Akkurat"/>
                      </a:endParaRPr>
                    </a:p>
                  </a:txBody>
                  <a:tcPr>
                    <a:lnT w="6350" cap="flat" cmpd="sng" algn="ctr">
                      <a:solidFill>
                        <a:schemeClr val="tx1">
                          <a:lumMod val="65000"/>
                          <a:lumOff val="35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accent1"/>
                    </a:solidFill>
                  </a:tcPr>
                </a:tc>
                <a:tc hMerge="1">
                  <a:txBody>
                    <a:bodyPr/>
                    <a:lstStyle/>
                    <a:p>
                      <a:pPr marL="0" lvl="0" indent="0" algn="l">
                        <a:lnSpc>
                          <a:spcPct val="100000"/>
                        </a:lnSpc>
                        <a:spcBef>
                          <a:spcPts val="0"/>
                        </a:spcBef>
                        <a:spcAft>
                          <a:spcPts val="0"/>
                        </a:spcAft>
                        <a:buNone/>
                      </a:pPr>
                      <a:endParaRPr lang="en-US" sz="1400">
                        <a:solidFill>
                          <a:schemeClr val="bg1"/>
                        </a:solidFill>
                        <a:latin typeface="Akkurat"/>
                      </a:endParaRPr>
                    </a:p>
                  </a:txBody>
                  <a:tcPr>
                    <a:lnT w="6350">
                      <a:solidFill>
                        <a:schemeClr val="tx1">
                          <a:lumMod val="65000"/>
                          <a:lumOff val="35000"/>
                        </a:schemeClr>
                      </a:solidFill>
                    </a:lnT>
                    <a:lnB w="3175" cap="flat" cmpd="sng" algn="ctr">
                      <a:solidFill>
                        <a:schemeClr val="bg1">
                          <a:lumMod val="50000"/>
                        </a:schemeClr>
                      </a:solidFill>
                      <a:prstDash val="solid"/>
                      <a:round/>
                      <a:headEnd type="none" w="med" len="med"/>
                      <a:tailEnd type="none" w="med" len="med"/>
                    </a:lnB>
                    <a:solidFill>
                      <a:schemeClr val="accent1"/>
                    </a:solidFill>
                  </a:tcPr>
                </a:tc>
                <a:tc hMerge="1">
                  <a:txBody>
                    <a:bodyPr/>
                    <a:lstStyle/>
                    <a:p>
                      <a:pPr marL="0" lvl="0" indent="0" algn="l">
                        <a:lnSpc>
                          <a:spcPct val="100000"/>
                        </a:lnSpc>
                        <a:spcBef>
                          <a:spcPts val="0"/>
                        </a:spcBef>
                        <a:spcAft>
                          <a:spcPts val="0"/>
                        </a:spcAft>
                        <a:buNone/>
                      </a:pPr>
                      <a:endParaRPr lang="en-US" sz="1400">
                        <a:solidFill>
                          <a:schemeClr val="bg1"/>
                        </a:solidFill>
                        <a:latin typeface="Akkurat"/>
                      </a:endParaRPr>
                    </a:p>
                  </a:txBody>
                  <a:tcPr>
                    <a:lnT w="6350">
                      <a:solidFill>
                        <a:schemeClr val="tx1">
                          <a:lumMod val="65000"/>
                          <a:lumOff val="35000"/>
                        </a:schemeClr>
                      </a:solidFill>
                    </a:lnT>
                    <a:lnB w="3175" cap="flat" cmpd="sng" algn="ctr">
                      <a:solidFill>
                        <a:schemeClr val="bg1">
                          <a:lumMod val="50000"/>
                        </a:schemeClr>
                      </a:solidFill>
                      <a:prstDash val="solid"/>
                      <a:round/>
                      <a:headEnd type="none" w="med" len="med"/>
                      <a:tailEnd type="none" w="med" len="med"/>
                    </a:lnB>
                    <a:solidFill>
                      <a:schemeClr val="accent1"/>
                    </a:solidFill>
                  </a:tcPr>
                </a:tc>
                <a:tc hMerge="1">
                  <a:txBody>
                    <a:bodyPr/>
                    <a:lstStyle/>
                    <a:p>
                      <a:pPr marL="0" lvl="0" indent="0" algn="l">
                        <a:lnSpc>
                          <a:spcPct val="100000"/>
                        </a:lnSpc>
                        <a:spcBef>
                          <a:spcPts val="0"/>
                        </a:spcBef>
                        <a:spcAft>
                          <a:spcPts val="0"/>
                        </a:spcAft>
                        <a:buNone/>
                      </a:pPr>
                      <a:endParaRPr lang="en-US" sz="1400">
                        <a:solidFill>
                          <a:schemeClr val="bg1"/>
                        </a:solidFill>
                        <a:latin typeface="Akkurat"/>
                      </a:endParaRPr>
                    </a:p>
                  </a:txBody>
                  <a:tcPr>
                    <a:lnT w="6350">
                      <a:solidFill>
                        <a:schemeClr val="tx1">
                          <a:lumMod val="65000"/>
                          <a:lumOff val="35000"/>
                        </a:schemeClr>
                      </a:solidFill>
                    </a:lnT>
                    <a:lnB w="3175" cap="flat" cmpd="sng" algn="ctr">
                      <a:solidFill>
                        <a:schemeClr val="bg1">
                          <a:lumMod val="50000"/>
                        </a:schemeClr>
                      </a:solidFill>
                      <a:prstDash val="solid"/>
                      <a:round/>
                      <a:headEnd type="none" w="med" len="med"/>
                      <a:tailEnd type="none" w="med" len="med"/>
                    </a:lnB>
                    <a:solidFill>
                      <a:schemeClr val="accent1"/>
                    </a:solidFill>
                  </a:tcPr>
                </a:tc>
                <a:tc hMerge="1">
                  <a:txBody>
                    <a:bodyPr/>
                    <a:lstStyle/>
                    <a:p>
                      <a:pPr marL="0" lvl="0" indent="0" algn="l">
                        <a:lnSpc>
                          <a:spcPct val="100000"/>
                        </a:lnSpc>
                        <a:spcBef>
                          <a:spcPts val="0"/>
                        </a:spcBef>
                        <a:spcAft>
                          <a:spcPts val="0"/>
                        </a:spcAft>
                        <a:buNone/>
                      </a:pPr>
                      <a:endParaRPr lang="en-US" sz="1400">
                        <a:solidFill>
                          <a:schemeClr val="bg1"/>
                        </a:solidFill>
                        <a:latin typeface="Akkurat"/>
                      </a:endParaRPr>
                    </a:p>
                  </a:txBody>
                  <a:tcPr>
                    <a:lnT w="6350">
                      <a:solidFill>
                        <a:schemeClr val="tx1">
                          <a:lumMod val="65000"/>
                          <a:lumOff val="35000"/>
                        </a:schemeClr>
                      </a:solidFill>
                    </a:lnT>
                    <a:lnB w="3175" cap="flat" cmpd="sng" algn="ctr">
                      <a:solidFill>
                        <a:schemeClr val="bg1">
                          <a:lumMod val="50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9179736"/>
                  </a:ext>
                </a:extLst>
              </a:tr>
              <a:tr h="313207">
                <a:tc rowSpan="5">
                  <a:txBody>
                    <a:bodyPr/>
                    <a:lstStyle/>
                    <a:p>
                      <a:r>
                        <a:rPr lang="en-GB" sz="700" b="1">
                          <a:solidFill>
                            <a:schemeClr val="tx1"/>
                          </a:solidFill>
                          <a:latin typeface="+mn-lt"/>
                        </a:rPr>
                        <a:t>Economic Driver</a:t>
                      </a:r>
                    </a:p>
                  </a:txBody>
                  <a:tcPr marL="85420" marR="85420" marT="42710" marB="42710">
                    <a:lnL w="3175"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500">
                        <a:solidFill>
                          <a:schemeClr val="tx1"/>
                        </a:solidFill>
                        <a:latin typeface="Publico Headline Medium"/>
                      </a:endParaRPr>
                    </a:p>
                  </a:txBody>
                  <a:tcPr marL="85420" marR="85420" marT="42710" marB="42710">
                    <a:lnL w="3175" cap="flat" cmpd="sng" algn="ctr">
                      <a:solidFill>
                        <a:schemeClr val="tx1"/>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sz="1500">
                        <a:solidFill>
                          <a:sysClr val="windowText" lastClr="000000"/>
                        </a:solidFill>
                      </a:endParaRPr>
                    </a:p>
                  </a:txBody>
                  <a:tcPr marL="85420" marR="85420" marT="42710" marB="4271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sz="1500">
                        <a:solidFill>
                          <a:sysClr val="windowText" lastClr="000000"/>
                        </a:solidFill>
                      </a:endParaRPr>
                    </a:p>
                  </a:txBody>
                  <a:tcPr marL="85420" marR="85420" marT="42710" marB="4271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sz="1500">
                        <a:solidFill>
                          <a:sysClr val="windowText" lastClr="000000"/>
                        </a:solidFill>
                        <a:latin typeface="+mn-lt"/>
                      </a:endParaRPr>
                    </a:p>
                  </a:txBody>
                  <a:tcPr marL="85420" marR="85420" marT="42710" marB="4271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indent="0" algn="l" defTabSz="914400">
                        <a:lnSpc>
                          <a:spcPct val="100000"/>
                        </a:lnSpc>
                        <a:spcBef>
                          <a:spcPts val="0"/>
                        </a:spcBef>
                        <a:spcAft>
                          <a:spcPts val="0"/>
                        </a:spcAft>
                        <a:buNone/>
                        <a:tabLst/>
                        <a:defRPr/>
                      </a:pPr>
                      <a:endParaRPr lang="en-GB" sz="1500">
                        <a:solidFill>
                          <a:sysClr val="windowText" lastClr="000000"/>
                        </a:solidFill>
                        <a:latin typeface="+mn-lt"/>
                      </a:endParaRPr>
                    </a:p>
                  </a:txBody>
                  <a:tcPr marL="85420" marR="85420" marT="42710" marB="4271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indent="0" algn="l" defTabSz="914400">
                        <a:lnSpc>
                          <a:spcPct val="100000"/>
                        </a:lnSpc>
                        <a:spcBef>
                          <a:spcPts val="0"/>
                        </a:spcBef>
                        <a:spcAft>
                          <a:spcPts val="0"/>
                        </a:spcAft>
                        <a:buNone/>
                        <a:tabLst/>
                        <a:defRPr/>
                      </a:pPr>
                      <a:endParaRPr lang="en-GB" sz="1500">
                        <a:solidFill>
                          <a:sysClr val="windowText" lastClr="000000"/>
                        </a:solidFill>
                        <a:latin typeface="+mn-lt"/>
                      </a:endParaRPr>
                    </a:p>
                  </a:txBody>
                  <a:tcPr marL="85420" marR="85420" marT="42710" marB="4271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indent="0" algn="l" defTabSz="914400">
                        <a:lnSpc>
                          <a:spcPct val="100000"/>
                        </a:lnSpc>
                        <a:spcBef>
                          <a:spcPts val="0"/>
                        </a:spcBef>
                        <a:spcAft>
                          <a:spcPts val="0"/>
                        </a:spcAft>
                        <a:buNone/>
                        <a:tabLst/>
                        <a:defRPr/>
                      </a:pPr>
                      <a:endParaRPr lang="en-GB" sz="1500">
                        <a:solidFill>
                          <a:sysClr val="windowText" lastClr="000000"/>
                        </a:solidFill>
                        <a:latin typeface="+mn-lt"/>
                      </a:endParaRPr>
                    </a:p>
                  </a:txBody>
                  <a:tcPr marL="85420" marR="85420" marT="42710" marB="4271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indent="0" algn="l" defTabSz="914400">
                        <a:lnSpc>
                          <a:spcPct val="100000"/>
                        </a:lnSpc>
                        <a:spcBef>
                          <a:spcPts val="0"/>
                        </a:spcBef>
                        <a:spcAft>
                          <a:spcPts val="0"/>
                        </a:spcAft>
                        <a:buNone/>
                        <a:tabLst/>
                        <a:defRPr/>
                      </a:pPr>
                      <a:endParaRPr lang="en-GB" sz="1500">
                        <a:solidFill>
                          <a:sysClr val="windowText" lastClr="000000"/>
                        </a:solidFill>
                        <a:latin typeface="+mn-lt"/>
                      </a:endParaRPr>
                    </a:p>
                  </a:txBody>
                  <a:tcPr marL="85420" marR="85420" marT="42710" marB="4271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68882277"/>
                  </a:ext>
                </a:extLst>
              </a:tr>
              <a:tr h="313207">
                <a:tc vMerge="1">
                  <a:txBody>
                    <a:bodyPr/>
                    <a:lstStyle/>
                    <a:p>
                      <a:endParaRPr lang="en-GB" sz="1200">
                        <a:solidFill>
                          <a:schemeClr val="tx1"/>
                        </a:solidFill>
                        <a:latin typeface="+mn-lt"/>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500">
                        <a:solidFill>
                          <a:schemeClr val="tx1"/>
                        </a:solidFill>
                        <a:latin typeface="Publico Headline Medium"/>
                      </a:endParaRPr>
                    </a:p>
                  </a:txBody>
                  <a:tcPr marL="85420" marR="85420" marT="42710" marB="42710">
                    <a:lnL w="3175" cap="flat" cmpd="sng" algn="ctr">
                      <a:solidFill>
                        <a:schemeClr val="tx1"/>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buFont typeface="Arial" panose="020B0604020202020204" pitchFamily="34" charset="0"/>
                        <a:buNone/>
                      </a:pPr>
                      <a:endParaRPr lang="en-GB" sz="1500">
                        <a:solidFill>
                          <a:sysClr val="windowText" lastClr="000000"/>
                        </a:solidFill>
                      </a:endParaRPr>
                    </a:p>
                  </a:txBody>
                  <a:tcPr marL="85420" marR="85420" marT="42710" marB="4271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buFont typeface="Arial" panose="020B0604020202020204" pitchFamily="34" charset="0"/>
                        <a:buNone/>
                      </a:pPr>
                      <a:endParaRPr lang="en-GB" sz="1500">
                        <a:solidFill>
                          <a:schemeClr val="tx1"/>
                        </a:solidFill>
                      </a:endParaRPr>
                    </a:p>
                  </a:txBody>
                  <a:tcPr marL="85420" marR="85420" marT="42710" marB="4271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sz="1500"/>
                    </a:p>
                  </a:txBody>
                  <a:tcPr marL="85420" marR="85420" marT="42710" marB="4271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indent="0" algn="l" defTabSz="914400">
                        <a:lnSpc>
                          <a:spcPct val="100000"/>
                        </a:lnSpc>
                        <a:spcBef>
                          <a:spcPts val="0"/>
                        </a:spcBef>
                        <a:spcAft>
                          <a:spcPts val="0"/>
                        </a:spcAft>
                        <a:buNone/>
                        <a:tabLst/>
                        <a:defRPr/>
                      </a:pPr>
                      <a:endParaRPr lang="en-GB" sz="1500"/>
                    </a:p>
                  </a:txBody>
                  <a:tcPr marL="85420" marR="85420" marT="42710" marB="4271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indent="0" algn="l" defTabSz="914400">
                        <a:lnSpc>
                          <a:spcPct val="100000"/>
                        </a:lnSpc>
                        <a:spcBef>
                          <a:spcPts val="0"/>
                        </a:spcBef>
                        <a:spcAft>
                          <a:spcPts val="0"/>
                        </a:spcAft>
                        <a:buNone/>
                        <a:tabLst/>
                        <a:defRPr/>
                      </a:pPr>
                      <a:endParaRPr lang="en-GB" sz="1500"/>
                    </a:p>
                  </a:txBody>
                  <a:tcPr marL="85420" marR="85420" marT="42710" marB="4271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indent="0" algn="l" defTabSz="914400">
                        <a:lnSpc>
                          <a:spcPct val="100000"/>
                        </a:lnSpc>
                        <a:spcBef>
                          <a:spcPts val="0"/>
                        </a:spcBef>
                        <a:spcAft>
                          <a:spcPts val="0"/>
                        </a:spcAft>
                        <a:buNone/>
                        <a:tabLst/>
                        <a:defRPr/>
                      </a:pPr>
                      <a:endParaRPr lang="en-GB" sz="1500"/>
                    </a:p>
                  </a:txBody>
                  <a:tcPr marL="85420" marR="85420" marT="42710" marB="4271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indent="0" algn="l" defTabSz="914400">
                        <a:lnSpc>
                          <a:spcPct val="100000"/>
                        </a:lnSpc>
                        <a:spcBef>
                          <a:spcPts val="0"/>
                        </a:spcBef>
                        <a:spcAft>
                          <a:spcPts val="0"/>
                        </a:spcAft>
                        <a:buNone/>
                        <a:tabLst/>
                        <a:defRPr/>
                      </a:pPr>
                      <a:endParaRPr lang="en-GB" sz="1500"/>
                    </a:p>
                  </a:txBody>
                  <a:tcPr marL="85420" marR="85420" marT="42710" marB="4271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49125198"/>
                  </a:ext>
                </a:extLst>
              </a:tr>
              <a:tr h="313207">
                <a:tc vMerge="1">
                  <a:txBody>
                    <a:bodyPr/>
                    <a:lstStyle/>
                    <a:p>
                      <a:endParaRPr lang="en-GB" sz="1200">
                        <a:solidFill>
                          <a:schemeClr val="tx1"/>
                        </a:solidFill>
                        <a:latin typeface="+mn-lt"/>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500">
                        <a:solidFill>
                          <a:schemeClr val="tx1"/>
                        </a:solidFill>
                        <a:latin typeface="Publico Headline Medium"/>
                      </a:endParaRPr>
                    </a:p>
                  </a:txBody>
                  <a:tcPr marL="85420" marR="85420" marT="42710" marB="42710">
                    <a:lnL w="3175" cap="flat" cmpd="sng" algn="ctr">
                      <a:solidFill>
                        <a:schemeClr val="tx1"/>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buFont typeface="Arial" panose="020B0604020202020204" pitchFamily="34" charset="0"/>
                        <a:buNone/>
                      </a:pPr>
                      <a:endParaRPr lang="en-GB" sz="1500">
                        <a:solidFill>
                          <a:sysClr val="windowText" lastClr="000000"/>
                        </a:solidFill>
                      </a:endParaRPr>
                    </a:p>
                  </a:txBody>
                  <a:tcPr marL="85420" marR="85420" marT="42710" marB="4271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buFont typeface="Arial" panose="020B0604020202020204" pitchFamily="34" charset="0"/>
                        <a:buNone/>
                      </a:pPr>
                      <a:endParaRPr lang="en-GB" sz="1500">
                        <a:solidFill>
                          <a:schemeClr val="tx1"/>
                        </a:solidFill>
                      </a:endParaRPr>
                    </a:p>
                  </a:txBody>
                  <a:tcPr marL="85420" marR="85420" marT="42710" marB="4271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sz="1500"/>
                    </a:p>
                  </a:txBody>
                  <a:tcPr marL="85420" marR="85420" marT="42710" marB="4271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indent="0" algn="l" defTabSz="914400">
                        <a:lnSpc>
                          <a:spcPct val="100000"/>
                        </a:lnSpc>
                        <a:spcBef>
                          <a:spcPts val="0"/>
                        </a:spcBef>
                        <a:spcAft>
                          <a:spcPts val="0"/>
                        </a:spcAft>
                        <a:buNone/>
                        <a:tabLst/>
                        <a:defRPr/>
                      </a:pPr>
                      <a:endParaRPr lang="en-GB" sz="1500"/>
                    </a:p>
                  </a:txBody>
                  <a:tcPr marL="85420" marR="85420" marT="42710" marB="4271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indent="0" algn="l" defTabSz="914400">
                        <a:lnSpc>
                          <a:spcPct val="100000"/>
                        </a:lnSpc>
                        <a:spcBef>
                          <a:spcPts val="0"/>
                        </a:spcBef>
                        <a:spcAft>
                          <a:spcPts val="0"/>
                        </a:spcAft>
                        <a:buNone/>
                        <a:tabLst/>
                        <a:defRPr/>
                      </a:pPr>
                      <a:endParaRPr lang="en-GB" sz="1500"/>
                    </a:p>
                  </a:txBody>
                  <a:tcPr marL="85420" marR="85420" marT="42710" marB="4271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indent="0" algn="l" defTabSz="914400">
                        <a:lnSpc>
                          <a:spcPct val="100000"/>
                        </a:lnSpc>
                        <a:spcBef>
                          <a:spcPts val="0"/>
                        </a:spcBef>
                        <a:spcAft>
                          <a:spcPts val="0"/>
                        </a:spcAft>
                        <a:buNone/>
                        <a:tabLst/>
                        <a:defRPr/>
                      </a:pPr>
                      <a:endParaRPr lang="en-GB" sz="1500"/>
                    </a:p>
                  </a:txBody>
                  <a:tcPr marL="85420" marR="85420" marT="42710" marB="4271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indent="0" algn="l" defTabSz="914400">
                        <a:lnSpc>
                          <a:spcPct val="100000"/>
                        </a:lnSpc>
                        <a:spcBef>
                          <a:spcPts val="0"/>
                        </a:spcBef>
                        <a:spcAft>
                          <a:spcPts val="0"/>
                        </a:spcAft>
                        <a:buNone/>
                        <a:tabLst/>
                        <a:defRPr/>
                      </a:pPr>
                      <a:endParaRPr lang="en-GB" sz="1500"/>
                    </a:p>
                  </a:txBody>
                  <a:tcPr marL="85420" marR="85420" marT="42710" marB="4271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34889817"/>
                  </a:ext>
                </a:extLst>
              </a:tr>
              <a:tr h="313207">
                <a:tc vMerge="1">
                  <a:txBody>
                    <a:bodyPr/>
                    <a:lstStyle/>
                    <a:p>
                      <a:endParaRPr lang="en-GB" sz="1200">
                        <a:solidFill>
                          <a:schemeClr val="tx1"/>
                        </a:solidFill>
                        <a:latin typeface="+mn-lt"/>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500">
                        <a:solidFill>
                          <a:schemeClr val="tx1"/>
                        </a:solidFill>
                        <a:latin typeface="Publico Headline Medium"/>
                      </a:endParaRPr>
                    </a:p>
                  </a:txBody>
                  <a:tcPr marL="85420" marR="85420" marT="42710" marB="42710">
                    <a:lnL w="3175" cap="flat" cmpd="sng" algn="ctr">
                      <a:solidFill>
                        <a:schemeClr val="tx1"/>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buFont typeface="Arial" panose="020B0604020202020204" pitchFamily="34" charset="0"/>
                        <a:buNone/>
                      </a:pPr>
                      <a:endParaRPr lang="en-GB" sz="1500">
                        <a:solidFill>
                          <a:sysClr val="windowText" lastClr="000000"/>
                        </a:solidFill>
                      </a:endParaRPr>
                    </a:p>
                  </a:txBody>
                  <a:tcPr marL="85420" marR="85420" marT="42710" marB="4271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buFont typeface="Arial" panose="020B0604020202020204" pitchFamily="34" charset="0"/>
                        <a:buNone/>
                      </a:pPr>
                      <a:endParaRPr lang="en-GB" sz="1500">
                        <a:solidFill>
                          <a:schemeClr val="tx1"/>
                        </a:solidFill>
                      </a:endParaRPr>
                    </a:p>
                  </a:txBody>
                  <a:tcPr marL="85420" marR="85420" marT="42710" marB="4271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sz="1500"/>
                    </a:p>
                  </a:txBody>
                  <a:tcPr marL="85420" marR="85420" marT="42710" marB="4271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indent="0" algn="l" defTabSz="914400">
                        <a:lnSpc>
                          <a:spcPct val="100000"/>
                        </a:lnSpc>
                        <a:spcBef>
                          <a:spcPts val="0"/>
                        </a:spcBef>
                        <a:spcAft>
                          <a:spcPts val="0"/>
                        </a:spcAft>
                        <a:buNone/>
                        <a:tabLst/>
                        <a:defRPr/>
                      </a:pPr>
                      <a:endParaRPr lang="en-GB" sz="1500"/>
                    </a:p>
                  </a:txBody>
                  <a:tcPr marL="85420" marR="85420" marT="42710" marB="4271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indent="0" algn="l" defTabSz="914400">
                        <a:lnSpc>
                          <a:spcPct val="100000"/>
                        </a:lnSpc>
                        <a:spcBef>
                          <a:spcPts val="0"/>
                        </a:spcBef>
                        <a:spcAft>
                          <a:spcPts val="0"/>
                        </a:spcAft>
                        <a:buNone/>
                        <a:tabLst/>
                        <a:defRPr/>
                      </a:pPr>
                      <a:endParaRPr lang="en-GB" sz="1500"/>
                    </a:p>
                  </a:txBody>
                  <a:tcPr marL="85420" marR="85420" marT="42710" marB="4271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indent="0" algn="l" defTabSz="914400">
                        <a:lnSpc>
                          <a:spcPct val="100000"/>
                        </a:lnSpc>
                        <a:spcBef>
                          <a:spcPts val="0"/>
                        </a:spcBef>
                        <a:spcAft>
                          <a:spcPts val="0"/>
                        </a:spcAft>
                        <a:buNone/>
                        <a:tabLst/>
                        <a:defRPr/>
                      </a:pPr>
                      <a:endParaRPr lang="en-GB" sz="1500"/>
                    </a:p>
                  </a:txBody>
                  <a:tcPr marL="85420" marR="85420" marT="42710" marB="4271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indent="0" algn="l" defTabSz="914400">
                        <a:lnSpc>
                          <a:spcPct val="100000"/>
                        </a:lnSpc>
                        <a:spcBef>
                          <a:spcPts val="0"/>
                        </a:spcBef>
                        <a:spcAft>
                          <a:spcPts val="0"/>
                        </a:spcAft>
                        <a:buNone/>
                        <a:tabLst/>
                        <a:defRPr/>
                      </a:pPr>
                      <a:endParaRPr lang="en-GB" sz="1500"/>
                    </a:p>
                  </a:txBody>
                  <a:tcPr marL="85420" marR="85420" marT="42710" marB="4271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63735576"/>
                  </a:ext>
                </a:extLst>
              </a:tr>
              <a:tr h="313207">
                <a:tc vMerge="1">
                  <a:txBody>
                    <a:bodyPr/>
                    <a:lstStyle/>
                    <a:p>
                      <a:endParaRPr lang="en-GB" sz="1200">
                        <a:solidFill>
                          <a:schemeClr val="tx1"/>
                        </a:solidFill>
                        <a:latin typeface="+mn-lt"/>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500">
                        <a:solidFill>
                          <a:schemeClr val="tx1"/>
                        </a:solidFill>
                        <a:latin typeface="Publico Headline Medium"/>
                      </a:endParaRPr>
                    </a:p>
                  </a:txBody>
                  <a:tcPr marL="85420" marR="85420" marT="42710" marB="42710">
                    <a:lnL w="3175" cap="flat" cmpd="sng" algn="ctr">
                      <a:solidFill>
                        <a:schemeClr val="tx1"/>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buFont typeface="Arial" panose="020B0604020202020204" pitchFamily="34" charset="0"/>
                        <a:buNone/>
                      </a:pPr>
                      <a:endParaRPr lang="en-GB" sz="1500">
                        <a:solidFill>
                          <a:sysClr val="windowText" lastClr="000000"/>
                        </a:solidFill>
                      </a:endParaRPr>
                    </a:p>
                  </a:txBody>
                  <a:tcPr marL="85420" marR="85420" marT="42710" marB="4271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buFont typeface="Arial" panose="020B0604020202020204" pitchFamily="34" charset="0"/>
                        <a:buNone/>
                      </a:pPr>
                      <a:endParaRPr lang="en-GB" sz="1500">
                        <a:solidFill>
                          <a:schemeClr val="tx1"/>
                        </a:solidFill>
                      </a:endParaRPr>
                    </a:p>
                  </a:txBody>
                  <a:tcPr marL="85420" marR="85420" marT="42710" marB="4271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sz="1500"/>
                    </a:p>
                  </a:txBody>
                  <a:tcPr marL="85420" marR="85420" marT="42710" marB="4271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indent="0" algn="l" defTabSz="914400">
                        <a:lnSpc>
                          <a:spcPct val="100000"/>
                        </a:lnSpc>
                        <a:spcBef>
                          <a:spcPts val="0"/>
                        </a:spcBef>
                        <a:spcAft>
                          <a:spcPts val="0"/>
                        </a:spcAft>
                        <a:buNone/>
                        <a:tabLst/>
                        <a:defRPr/>
                      </a:pPr>
                      <a:endParaRPr lang="en-GB" sz="1500"/>
                    </a:p>
                  </a:txBody>
                  <a:tcPr marL="85420" marR="85420" marT="42710" marB="4271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indent="0" algn="l" defTabSz="914400">
                        <a:lnSpc>
                          <a:spcPct val="100000"/>
                        </a:lnSpc>
                        <a:spcBef>
                          <a:spcPts val="0"/>
                        </a:spcBef>
                        <a:spcAft>
                          <a:spcPts val="0"/>
                        </a:spcAft>
                        <a:buNone/>
                        <a:tabLst/>
                        <a:defRPr/>
                      </a:pPr>
                      <a:endParaRPr lang="en-GB" sz="1500"/>
                    </a:p>
                  </a:txBody>
                  <a:tcPr marL="85420" marR="85420" marT="42710" marB="4271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indent="0" algn="l" defTabSz="914400">
                        <a:lnSpc>
                          <a:spcPct val="100000"/>
                        </a:lnSpc>
                        <a:spcBef>
                          <a:spcPts val="0"/>
                        </a:spcBef>
                        <a:spcAft>
                          <a:spcPts val="0"/>
                        </a:spcAft>
                        <a:buNone/>
                        <a:tabLst/>
                        <a:defRPr/>
                      </a:pPr>
                      <a:endParaRPr lang="en-GB" sz="1500"/>
                    </a:p>
                  </a:txBody>
                  <a:tcPr marL="85420" marR="85420" marT="42710" marB="4271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indent="0" algn="l" defTabSz="914400">
                        <a:lnSpc>
                          <a:spcPct val="100000"/>
                        </a:lnSpc>
                        <a:spcBef>
                          <a:spcPts val="0"/>
                        </a:spcBef>
                        <a:spcAft>
                          <a:spcPts val="0"/>
                        </a:spcAft>
                        <a:buNone/>
                        <a:tabLst/>
                        <a:defRPr/>
                      </a:pPr>
                      <a:endParaRPr lang="en-GB" sz="1500"/>
                    </a:p>
                  </a:txBody>
                  <a:tcPr marL="85420" marR="85420" marT="42710" marB="4271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86070382"/>
                  </a:ext>
                </a:extLst>
              </a:tr>
            </a:tbl>
          </a:graphicData>
        </a:graphic>
      </p:graphicFrame>
      <p:graphicFrame>
        <p:nvGraphicFramePr>
          <p:cNvPr id="22" name="Table 21">
            <a:extLst>
              <a:ext uri="{FF2B5EF4-FFF2-40B4-BE49-F238E27FC236}">
                <a16:creationId xmlns:a16="http://schemas.microsoft.com/office/drawing/2014/main" id="{32491076-B2AA-B55A-EE81-050064F5584E}"/>
              </a:ext>
            </a:extLst>
          </p:cNvPr>
          <p:cNvGraphicFramePr>
            <a:graphicFrameLocks noGrp="1"/>
          </p:cNvGraphicFramePr>
          <p:nvPr>
            <p:extLst>
              <p:ext uri="{D42A27DB-BD31-4B8C-83A1-F6EECF244321}">
                <p14:modId xmlns:p14="http://schemas.microsoft.com/office/powerpoint/2010/main" val="3879594293"/>
              </p:ext>
            </p:extLst>
          </p:nvPr>
        </p:nvGraphicFramePr>
        <p:xfrm>
          <a:off x="4513058" y="4734713"/>
          <a:ext cx="4298464" cy="1981200"/>
        </p:xfrm>
        <a:graphic>
          <a:graphicData uri="http://schemas.openxmlformats.org/drawingml/2006/table">
            <a:tbl>
              <a:tblPr firstRow="1" bandRow="1">
                <a:tableStyleId>{5C22544A-7EE6-4342-B048-85BDC9FD1C3A}</a:tableStyleId>
              </a:tblPr>
              <a:tblGrid>
                <a:gridCol w="502848">
                  <a:extLst>
                    <a:ext uri="{9D8B030D-6E8A-4147-A177-3AD203B41FA5}">
                      <a16:colId xmlns:a16="http://schemas.microsoft.com/office/drawing/2014/main" val="3487408102"/>
                    </a:ext>
                  </a:extLst>
                </a:gridCol>
                <a:gridCol w="474452">
                  <a:extLst>
                    <a:ext uri="{9D8B030D-6E8A-4147-A177-3AD203B41FA5}">
                      <a16:colId xmlns:a16="http://schemas.microsoft.com/office/drawing/2014/main" val="4209485531"/>
                    </a:ext>
                  </a:extLst>
                </a:gridCol>
                <a:gridCol w="474452">
                  <a:extLst>
                    <a:ext uri="{9D8B030D-6E8A-4147-A177-3AD203B41FA5}">
                      <a16:colId xmlns:a16="http://schemas.microsoft.com/office/drawing/2014/main" val="251743478"/>
                    </a:ext>
                  </a:extLst>
                </a:gridCol>
                <a:gridCol w="474452">
                  <a:extLst>
                    <a:ext uri="{9D8B030D-6E8A-4147-A177-3AD203B41FA5}">
                      <a16:colId xmlns:a16="http://schemas.microsoft.com/office/drawing/2014/main" val="3300813390"/>
                    </a:ext>
                  </a:extLst>
                </a:gridCol>
                <a:gridCol w="474452">
                  <a:extLst>
                    <a:ext uri="{9D8B030D-6E8A-4147-A177-3AD203B41FA5}">
                      <a16:colId xmlns:a16="http://schemas.microsoft.com/office/drawing/2014/main" val="4092670916"/>
                    </a:ext>
                  </a:extLst>
                </a:gridCol>
                <a:gridCol w="474452">
                  <a:extLst>
                    <a:ext uri="{9D8B030D-6E8A-4147-A177-3AD203B41FA5}">
                      <a16:colId xmlns:a16="http://schemas.microsoft.com/office/drawing/2014/main" val="3953984930"/>
                    </a:ext>
                  </a:extLst>
                </a:gridCol>
                <a:gridCol w="474452">
                  <a:extLst>
                    <a:ext uri="{9D8B030D-6E8A-4147-A177-3AD203B41FA5}">
                      <a16:colId xmlns:a16="http://schemas.microsoft.com/office/drawing/2014/main" val="228571745"/>
                    </a:ext>
                  </a:extLst>
                </a:gridCol>
                <a:gridCol w="474452">
                  <a:extLst>
                    <a:ext uri="{9D8B030D-6E8A-4147-A177-3AD203B41FA5}">
                      <a16:colId xmlns:a16="http://schemas.microsoft.com/office/drawing/2014/main" val="1915528914"/>
                    </a:ext>
                  </a:extLst>
                </a:gridCol>
                <a:gridCol w="474452">
                  <a:extLst>
                    <a:ext uri="{9D8B030D-6E8A-4147-A177-3AD203B41FA5}">
                      <a16:colId xmlns:a16="http://schemas.microsoft.com/office/drawing/2014/main" val="443988804"/>
                    </a:ext>
                  </a:extLst>
                </a:gridCol>
              </a:tblGrid>
              <a:tr h="27101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sz="1400" b="0">
                        <a:solidFill>
                          <a:sysClr val="windowText" lastClr="000000"/>
                        </a:solidFill>
                        <a:latin typeface="Publico Headline Medium"/>
                      </a:endParaRPr>
                    </a:p>
                  </a:txBody>
                  <a:tcPr>
                    <a:lnL w="12700" cmpd="sng">
                      <a:noFill/>
                    </a:lnL>
                    <a:lnR w="12700" cmpd="sng">
                      <a:noFill/>
                    </a:lnR>
                    <a:lnT w="635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gridSpan="8">
                  <a:txBody>
                    <a:bodyPr/>
                    <a:lstStyle/>
                    <a:p>
                      <a:pPr marL="0" lvl="0" indent="0" algn="l">
                        <a:lnSpc>
                          <a:spcPct val="100000"/>
                        </a:lnSpc>
                        <a:spcBef>
                          <a:spcPts val="0"/>
                        </a:spcBef>
                        <a:spcAft>
                          <a:spcPts val="0"/>
                        </a:spcAft>
                        <a:buNone/>
                      </a:pPr>
                      <a:r>
                        <a:rPr lang="en-US" sz="800">
                          <a:solidFill>
                            <a:sysClr val="windowText" lastClr="000000"/>
                          </a:solidFill>
                          <a:latin typeface="Akkurat"/>
                        </a:rPr>
                        <a:t>IS-8</a:t>
                      </a:r>
                      <a:endParaRPr lang="en-US" sz="1400">
                        <a:solidFill>
                          <a:sysClr val="windowText" lastClr="000000"/>
                        </a:solidFill>
                        <a:latin typeface="Akkurat"/>
                      </a:endParaRPr>
                    </a:p>
                  </a:txBody>
                  <a:tcPr>
                    <a:lnL w="12700" cmpd="sng">
                      <a:noFill/>
                    </a:lnL>
                    <a:lnR w="12700" cmpd="sng">
                      <a:noFill/>
                    </a:lnR>
                    <a:lnT w="6350" cap="flat" cmpd="sng" algn="ctr">
                      <a:no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lvl="0" indent="0" algn="l">
                        <a:lnSpc>
                          <a:spcPct val="100000"/>
                        </a:lnSpc>
                        <a:spcBef>
                          <a:spcPts val="0"/>
                        </a:spcBef>
                        <a:spcAft>
                          <a:spcPts val="0"/>
                        </a:spcAft>
                        <a:buNone/>
                      </a:pPr>
                      <a:endParaRPr lang="en-US" sz="1400">
                        <a:solidFill>
                          <a:schemeClr val="bg1"/>
                        </a:solidFill>
                        <a:latin typeface="Akkurat"/>
                      </a:endParaRPr>
                    </a:p>
                  </a:txBody>
                  <a:tcPr>
                    <a:lnT w="6350" cap="flat" cmpd="sng" algn="ctr">
                      <a:solidFill>
                        <a:schemeClr val="tx1">
                          <a:lumMod val="65000"/>
                          <a:lumOff val="35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accent1"/>
                    </a:solidFill>
                  </a:tcPr>
                </a:tc>
                <a:tc hMerge="1">
                  <a:txBody>
                    <a:bodyPr/>
                    <a:lstStyle/>
                    <a:p>
                      <a:pPr marL="0" lvl="0" indent="0" algn="l">
                        <a:lnSpc>
                          <a:spcPct val="100000"/>
                        </a:lnSpc>
                        <a:spcBef>
                          <a:spcPts val="0"/>
                        </a:spcBef>
                        <a:spcAft>
                          <a:spcPts val="0"/>
                        </a:spcAft>
                        <a:buNone/>
                      </a:pPr>
                      <a:endParaRPr lang="en-GB" sz="1400" b="0">
                        <a:solidFill>
                          <a:srgbClr val="FFFFFF"/>
                        </a:solidFill>
                        <a:latin typeface="Akkurat"/>
                      </a:endParaRPr>
                    </a:p>
                  </a:txBody>
                  <a:tcPr>
                    <a:lnT w="6350" cap="flat" cmpd="sng" algn="ctr">
                      <a:solidFill>
                        <a:schemeClr val="tx1">
                          <a:lumMod val="65000"/>
                          <a:lumOff val="35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accent1"/>
                    </a:solidFill>
                  </a:tcPr>
                </a:tc>
                <a:tc hMerge="1">
                  <a:txBody>
                    <a:bodyPr/>
                    <a:lstStyle/>
                    <a:p>
                      <a:pPr marL="0" marR="0" lvl="0" indent="0" algn="l" defTabSz="914400">
                        <a:lnSpc>
                          <a:spcPct val="100000"/>
                        </a:lnSpc>
                        <a:spcBef>
                          <a:spcPts val="0"/>
                        </a:spcBef>
                        <a:spcAft>
                          <a:spcPts val="0"/>
                        </a:spcAft>
                        <a:buNone/>
                        <a:tabLst/>
                        <a:defRPr/>
                      </a:pPr>
                      <a:endParaRPr lang="en-GB" sz="1400" b="0">
                        <a:solidFill>
                          <a:schemeClr val="bg1"/>
                        </a:solidFill>
                        <a:latin typeface="Akkurat"/>
                      </a:endParaRPr>
                    </a:p>
                  </a:txBody>
                  <a:tcPr>
                    <a:lnT w="6350" cap="flat" cmpd="sng" algn="ctr">
                      <a:solidFill>
                        <a:schemeClr val="tx1">
                          <a:lumMod val="65000"/>
                          <a:lumOff val="35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accent1"/>
                    </a:solidFill>
                  </a:tcPr>
                </a:tc>
                <a:tc hMerge="1">
                  <a:txBody>
                    <a:bodyPr/>
                    <a:lstStyle/>
                    <a:p>
                      <a:pPr marL="0" lvl="0" indent="0" algn="l">
                        <a:lnSpc>
                          <a:spcPct val="100000"/>
                        </a:lnSpc>
                        <a:spcBef>
                          <a:spcPts val="0"/>
                        </a:spcBef>
                        <a:spcAft>
                          <a:spcPts val="0"/>
                        </a:spcAft>
                        <a:buNone/>
                      </a:pPr>
                      <a:endParaRPr lang="en-US" sz="1400">
                        <a:solidFill>
                          <a:schemeClr val="bg1"/>
                        </a:solidFill>
                        <a:latin typeface="Akkurat"/>
                      </a:endParaRPr>
                    </a:p>
                  </a:txBody>
                  <a:tcPr>
                    <a:lnT w="6350">
                      <a:solidFill>
                        <a:schemeClr val="tx1">
                          <a:lumMod val="65000"/>
                          <a:lumOff val="35000"/>
                        </a:schemeClr>
                      </a:solidFill>
                    </a:lnT>
                    <a:lnB w="3175" cap="flat" cmpd="sng" algn="ctr">
                      <a:solidFill>
                        <a:schemeClr val="bg1">
                          <a:lumMod val="50000"/>
                        </a:schemeClr>
                      </a:solidFill>
                      <a:prstDash val="solid"/>
                      <a:round/>
                      <a:headEnd type="none" w="med" len="med"/>
                      <a:tailEnd type="none" w="med" len="med"/>
                    </a:lnB>
                    <a:solidFill>
                      <a:schemeClr val="accent1"/>
                    </a:solidFill>
                  </a:tcPr>
                </a:tc>
                <a:tc hMerge="1">
                  <a:txBody>
                    <a:bodyPr/>
                    <a:lstStyle/>
                    <a:p>
                      <a:pPr marL="0" lvl="0" indent="0" algn="l">
                        <a:lnSpc>
                          <a:spcPct val="100000"/>
                        </a:lnSpc>
                        <a:spcBef>
                          <a:spcPts val="0"/>
                        </a:spcBef>
                        <a:spcAft>
                          <a:spcPts val="0"/>
                        </a:spcAft>
                        <a:buNone/>
                      </a:pPr>
                      <a:endParaRPr lang="en-US" sz="1400">
                        <a:solidFill>
                          <a:schemeClr val="bg1"/>
                        </a:solidFill>
                        <a:latin typeface="Akkurat"/>
                      </a:endParaRPr>
                    </a:p>
                  </a:txBody>
                  <a:tcPr>
                    <a:lnT w="6350">
                      <a:solidFill>
                        <a:schemeClr val="tx1">
                          <a:lumMod val="65000"/>
                          <a:lumOff val="35000"/>
                        </a:schemeClr>
                      </a:solidFill>
                    </a:lnT>
                    <a:lnB w="3175" cap="flat" cmpd="sng" algn="ctr">
                      <a:solidFill>
                        <a:schemeClr val="bg1">
                          <a:lumMod val="50000"/>
                        </a:schemeClr>
                      </a:solidFill>
                      <a:prstDash val="solid"/>
                      <a:round/>
                      <a:headEnd type="none" w="med" len="med"/>
                      <a:tailEnd type="none" w="med" len="med"/>
                    </a:lnB>
                    <a:solidFill>
                      <a:schemeClr val="accent1"/>
                    </a:solidFill>
                  </a:tcPr>
                </a:tc>
                <a:tc hMerge="1">
                  <a:txBody>
                    <a:bodyPr/>
                    <a:lstStyle/>
                    <a:p>
                      <a:pPr marL="0" lvl="0" indent="0" algn="l">
                        <a:lnSpc>
                          <a:spcPct val="100000"/>
                        </a:lnSpc>
                        <a:spcBef>
                          <a:spcPts val="0"/>
                        </a:spcBef>
                        <a:spcAft>
                          <a:spcPts val="0"/>
                        </a:spcAft>
                        <a:buNone/>
                      </a:pPr>
                      <a:endParaRPr lang="en-US" sz="1400">
                        <a:solidFill>
                          <a:schemeClr val="bg1"/>
                        </a:solidFill>
                        <a:latin typeface="Akkurat"/>
                      </a:endParaRPr>
                    </a:p>
                  </a:txBody>
                  <a:tcPr>
                    <a:lnT w="6350">
                      <a:solidFill>
                        <a:schemeClr val="tx1">
                          <a:lumMod val="65000"/>
                          <a:lumOff val="35000"/>
                        </a:schemeClr>
                      </a:solidFill>
                    </a:lnT>
                    <a:lnB w="3175" cap="flat" cmpd="sng" algn="ctr">
                      <a:solidFill>
                        <a:schemeClr val="bg1">
                          <a:lumMod val="50000"/>
                        </a:schemeClr>
                      </a:solidFill>
                      <a:prstDash val="solid"/>
                      <a:round/>
                      <a:headEnd type="none" w="med" len="med"/>
                      <a:tailEnd type="none" w="med" len="med"/>
                    </a:lnB>
                    <a:solidFill>
                      <a:schemeClr val="accent1"/>
                    </a:solidFill>
                  </a:tcPr>
                </a:tc>
                <a:tc hMerge="1">
                  <a:txBody>
                    <a:bodyPr/>
                    <a:lstStyle/>
                    <a:p>
                      <a:pPr marL="0" lvl="0" indent="0" algn="l">
                        <a:lnSpc>
                          <a:spcPct val="100000"/>
                        </a:lnSpc>
                        <a:spcBef>
                          <a:spcPts val="0"/>
                        </a:spcBef>
                        <a:spcAft>
                          <a:spcPts val="0"/>
                        </a:spcAft>
                        <a:buNone/>
                      </a:pPr>
                      <a:endParaRPr lang="en-US" sz="1400">
                        <a:solidFill>
                          <a:schemeClr val="bg1"/>
                        </a:solidFill>
                        <a:latin typeface="Akkurat"/>
                      </a:endParaRPr>
                    </a:p>
                  </a:txBody>
                  <a:tcPr>
                    <a:lnT w="6350">
                      <a:solidFill>
                        <a:schemeClr val="tx1">
                          <a:lumMod val="65000"/>
                          <a:lumOff val="35000"/>
                        </a:schemeClr>
                      </a:solidFill>
                    </a:lnT>
                    <a:lnB w="3175" cap="flat" cmpd="sng" algn="ctr">
                      <a:solidFill>
                        <a:schemeClr val="bg1">
                          <a:lumMod val="50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9179736"/>
                  </a:ext>
                </a:extLst>
              </a:tr>
              <a:tr h="329615">
                <a:tc rowSpan="5">
                  <a:txBody>
                    <a:bodyPr/>
                    <a:lstStyle/>
                    <a:p>
                      <a:r>
                        <a:rPr lang="en-GB" sz="800" b="1">
                          <a:solidFill>
                            <a:schemeClr val="tx1"/>
                          </a:solidFill>
                          <a:latin typeface="+mn-lt"/>
                        </a:rPr>
                        <a:t>Economic Driver</a:t>
                      </a:r>
                    </a:p>
                  </a:txBody>
                  <a:tcPr>
                    <a:lnL w="3175"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600">
                        <a:solidFill>
                          <a:schemeClr val="tx1"/>
                        </a:solidFill>
                        <a:latin typeface="Publico Headline Medium"/>
                      </a:endParaRPr>
                    </a:p>
                  </a:txBody>
                  <a:tcPr>
                    <a:lnL w="3175" cap="flat" cmpd="sng" algn="ctr">
                      <a:solidFill>
                        <a:schemeClr val="tx1"/>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sz="1600">
                        <a:solidFill>
                          <a:sysClr val="windowText" lastClr="000000"/>
                        </a:solidFill>
                      </a:endParaRPr>
                    </a:p>
                  </a:txBody>
                  <a:tcP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sz="1600">
                        <a:solidFill>
                          <a:sysClr val="windowText" lastClr="000000"/>
                        </a:solidFill>
                      </a:endParaRPr>
                    </a:p>
                  </a:txBody>
                  <a:tcP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sz="1600">
                        <a:solidFill>
                          <a:sysClr val="windowText" lastClr="000000"/>
                        </a:solidFill>
                        <a:latin typeface="+mn-lt"/>
                      </a:endParaRPr>
                    </a:p>
                  </a:txBody>
                  <a:tcP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indent="0" algn="l" defTabSz="914400">
                        <a:lnSpc>
                          <a:spcPct val="100000"/>
                        </a:lnSpc>
                        <a:spcBef>
                          <a:spcPts val="0"/>
                        </a:spcBef>
                        <a:spcAft>
                          <a:spcPts val="0"/>
                        </a:spcAft>
                        <a:buNone/>
                        <a:tabLst/>
                        <a:defRPr/>
                      </a:pPr>
                      <a:endParaRPr lang="en-GB" sz="1600">
                        <a:solidFill>
                          <a:sysClr val="windowText" lastClr="000000"/>
                        </a:solidFill>
                        <a:latin typeface="+mn-lt"/>
                      </a:endParaRPr>
                    </a:p>
                  </a:txBody>
                  <a:tcP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indent="0" algn="l" defTabSz="914400">
                        <a:lnSpc>
                          <a:spcPct val="100000"/>
                        </a:lnSpc>
                        <a:spcBef>
                          <a:spcPts val="0"/>
                        </a:spcBef>
                        <a:spcAft>
                          <a:spcPts val="0"/>
                        </a:spcAft>
                        <a:buNone/>
                        <a:tabLst/>
                        <a:defRPr/>
                      </a:pPr>
                      <a:endParaRPr lang="en-GB" sz="1600">
                        <a:solidFill>
                          <a:sysClr val="windowText" lastClr="000000"/>
                        </a:solidFill>
                        <a:latin typeface="+mn-lt"/>
                      </a:endParaRPr>
                    </a:p>
                  </a:txBody>
                  <a:tcP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indent="0" algn="l" defTabSz="914400">
                        <a:lnSpc>
                          <a:spcPct val="100000"/>
                        </a:lnSpc>
                        <a:spcBef>
                          <a:spcPts val="0"/>
                        </a:spcBef>
                        <a:spcAft>
                          <a:spcPts val="0"/>
                        </a:spcAft>
                        <a:buNone/>
                        <a:tabLst/>
                        <a:defRPr/>
                      </a:pPr>
                      <a:endParaRPr lang="en-GB" sz="1600">
                        <a:solidFill>
                          <a:sysClr val="windowText" lastClr="000000"/>
                        </a:solidFill>
                        <a:latin typeface="+mn-lt"/>
                      </a:endParaRPr>
                    </a:p>
                  </a:txBody>
                  <a:tcP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indent="0" algn="l" defTabSz="914400">
                        <a:lnSpc>
                          <a:spcPct val="100000"/>
                        </a:lnSpc>
                        <a:spcBef>
                          <a:spcPts val="0"/>
                        </a:spcBef>
                        <a:spcAft>
                          <a:spcPts val="0"/>
                        </a:spcAft>
                        <a:buNone/>
                        <a:tabLst/>
                        <a:defRPr/>
                      </a:pPr>
                      <a:endParaRPr lang="en-GB" sz="1600">
                        <a:solidFill>
                          <a:sysClr val="windowText" lastClr="000000"/>
                        </a:solidFill>
                        <a:latin typeface="+mn-lt"/>
                      </a:endParaRPr>
                    </a:p>
                  </a:txBody>
                  <a:tcP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68882277"/>
                  </a:ext>
                </a:extLst>
              </a:tr>
              <a:tr h="298118">
                <a:tc vMerge="1">
                  <a:txBody>
                    <a:bodyPr/>
                    <a:lstStyle/>
                    <a:p>
                      <a:endParaRPr lang="en-GB" sz="1200">
                        <a:solidFill>
                          <a:schemeClr val="tx1"/>
                        </a:solidFill>
                        <a:latin typeface="+mn-lt"/>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600">
                        <a:solidFill>
                          <a:schemeClr val="tx1"/>
                        </a:solidFill>
                        <a:latin typeface="Publico Headline Medium"/>
                      </a:endParaRPr>
                    </a:p>
                  </a:txBody>
                  <a:tcPr>
                    <a:lnL w="3175" cap="flat" cmpd="sng" algn="ctr">
                      <a:solidFill>
                        <a:schemeClr val="tx1"/>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buFont typeface="Arial" panose="020B0604020202020204" pitchFamily="34" charset="0"/>
                        <a:buNone/>
                      </a:pPr>
                      <a:endParaRPr lang="en-GB" sz="1600">
                        <a:solidFill>
                          <a:sysClr val="windowText" lastClr="000000"/>
                        </a:solidFill>
                      </a:endParaRPr>
                    </a:p>
                  </a:txBody>
                  <a:tcP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buFont typeface="Arial" panose="020B0604020202020204" pitchFamily="34" charset="0"/>
                        <a:buNone/>
                      </a:pPr>
                      <a:endParaRPr lang="en-GB" sz="1600">
                        <a:solidFill>
                          <a:schemeClr val="tx1"/>
                        </a:solidFill>
                      </a:endParaRPr>
                    </a:p>
                  </a:txBody>
                  <a:tcP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sz="1600"/>
                    </a:p>
                  </a:txBody>
                  <a:tcP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indent="0" algn="l" defTabSz="914400">
                        <a:lnSpc>
                          <a:spcPct val="100000"/>
                        </a:lnSpc>
                        <a:spcBef>
                          <a:spcPts val="0"/>
                        </a:spcBef>
                        <a:spcAft>
                          <a:spcPts val="0"/>
                        </a:spcAft>
                        <a:buNone/>
                        <a:tabLst/>
                        <a:defRPr/>
                      </a:pPr>
                      <a:endParaRPr lang="en-GB" sz="1600"/>
                    </a:p>
                  </a:txBody>
                  <a:tcP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indent="0" algn="l" defTabSz="914400">
                        <a:lnSpc>
                          <a:spcPct val="100000"/>
                        </a:lnSpc>
                        <a:spcBef>
                          <a:spcPts val="0"/>
                        </a:spcBef>
                        <a:spcAft>
                          <a:spcPts val="0"/>
                        </a:spcAft>
                        <a:buNone/>
                        <a:tabLst/>
                        <a:defRPr/>
                      </a:pPr>
                      <a:endParaRPr lang="en-GB" sz="1600"/>
                    </a:p>
                  </a:txBody>
                  <a:tcP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indent="0" algn="l" defTabSz="914400">
                        <a:lnSpc>
                          <a:spcPct val="100000"/>
                        </a:lnSpc>
                        <a:spcBef>
                          <a:spcPts val="0"/>
                        </a:spcBef>
                        <a:spcAft>
                          <a:spcPts val="0"/>
                        </a:spcAft>
                        <a:buNone/>
                        <a:tabLst/>
                        <a:defRPr/>
                      </a:pPr>
                      <a:endParaRPr lang="en-GB" sz="1600"/>
                    </a:p>
                  </a:txBody>
                  <a:tcP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indent="0" algn="l" defTabSz="914400">
                        <a:lnSpc>
                          <a:spcPct val="100000"/>
                        </a:lnSpc>
                        <a:spcBef>
                          <a:spcPts val="0"/>
                        </a:spcBef>
                        <a:spcAft>
                          <a:spcPts val="0"/>
                        </a:spcAft>
                        <a:buNone/>
                        <a:tabLst/>
                        <a:defRPr/>
                      </a:pPr>
                      <a:endParaRPr lang="en-GB" sz="1600"/>
                    </a:p>
                  </a:txBody>
                  <a:tcP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49125198"/>
                  </a:ext>
                </a:extLst>
              </a:tr>
              <a:tr h="298118">
                <a:tc vMerge="1">
                  <a:txBody>
                    <a:bodyPr/>
                    <a:lstStyle/>
                    <a:p>
                      <a:endParaRPr lang="en-GB" sz="1200">
                        <a:solidFill>
                          <a:schemeClr val="tx1"/>
                        </a:solidFill>
                        <a:latin typeface="+mn-lt"/>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600">
                        <a:solidFill>
                          <a:schemeClr val="tx1"/>
                        </a:solidFill>
                        <a:latin typeface="Publico Headline Medium"/>
                      </a:endParaRPr>
                    </a:p>
                  </a:txBody>
                  <a:tcPr>
                    <a:lnL w="3175" cap="flat" cmpd="sng" algn="ctr">
                      <a:solidFill>
                        <a:schemeClr val="tx1"/>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buFont typeface="Arial" panose="020B0604020202020204" pitchFamily="34" charset="0"/>
                        <a:buNone/>
                      </a:pPr>
                      <a:endParaRPr lang="en-GB" sz="1600">
                        <a:solidFill>
                          <a:sysClr val="windowText" lastClr="000000"/>
                        </a:solidFill>
                      </a:endParaRPr>
                    </a:p>
                  </a:txBody>
                  <a:tcP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buFont typeface="Arial" panose="020B0604020202020204" pitchFamily="34" charset="0"/>
                        <a:buNone/>
                      </a:pPr>
                      <a:endParaRPr lang="en-GB" sz="1600">
                        <a:solidFill>
                          <a:schemeClr val="tx1"/>
                        </a:solidFill>
                      </a:endParaRPr>
                    </a:p>
                  </a:txBody>
                  <a:tcP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sz="1600"/>
                    </a:p>
                  </a:txBody>
                  <a:tcP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indent="0" algn="l" defTabSz="914400">
                        <a:lnSpc>
                          <a:spcPct val="100000"/>
                        </a:lnSpc>
                        <a:spcBef>
                          <a:spcPts val="0"/>
                        </a:spcBef>
                        <a:spcAft>
                          <a:spcPts val="0"/>
                        </a:spcAft>
                        <a:buNone/>
                        <a:tabLst/>
                        <a:defRPr/>
                      </a:pPr>
                      <a:endParaRPr lang="en-GB" sz="1600"/>
                    </a:p>
                  </a:txBody>
                  <a:tcP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indent="0" algn="l" defTabSz="914400">
                        <a:lnSpc>
                          <a:spcPct val="100000"/>
                        </a:lnSpc>
                        <a:spcBef>
                          <a:spcPts val="0"/>
                        </a:spcBef>
                        <a:spcAft>
                          <a:spcPts val="0"/>
                        </a:spcAft>
                        <a:buNone/>
                        <a:tabLst/>
                        <a:defRPr/>
                      </a:pPr>
                      <a:endParaRPr lang="en-GB" sz="1600"/>
                    </a:p>
                  </a:txBody>
                  <a:tcP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indent="0" algn="l" defTabSz="914400">
                        <a:lnSpc>
                          <a:spcPct val="100000"/>
                        </a:lnSpc>
                        <a:spcBef>
                          <a:spcPts val="0"/>
                        </a:spcBef>
                        <a:spcAft>
                          <a:spcPts val="0"/>
                        </a:spcAft>
                        <a:buNone/>
                        <a:tabLst/>
                        <a:defRPr/>
                      </a:pPr>
                      <a:endParaRPr lang="en-GB" sz="1600"/>
                    </a:p>
                  </a:txBody>
                  <a:tcP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indent="0" algn="l" defTabSz="914400">
                        <a:lnSpc>
                          <a:spcPct val="100000"/>
                        </a:lnSpc>
                        <a:spcBef>
                          <a:spcPts val="0"/>
                        </a:spcBef>
                        <a:spcAft>
                          <a:spcPts val="0"/>
                        </a:spcAft>
                        <a:buNone/>
                        <a:tabLst/>
                        <a:defRPr/>
                      </a:pPr>
                      <a:endParaRPr lang="en-GB" sz="1600"/>
                    </a:p>
                  </a:txBody>
                  <a:tcP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34889817"/>
                  </a:ext>
                </a:extLst>
              </a:tr>
              <a:tr h="298118">
                <a:tc vMerge="1">
                  <a:txBody>
                    <a:bodyPr/>
                    <a:lstStyle/>
                    <a:p>
                      <a:endParaRPr lang="en-GB" sz="1200">
                        <a:solidFill>
                          <a:schemeClr val="tx1"/>
                        </a:solidFill>
                        <a:latin typeface="+mn-lt"/>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600">
                        <a:solidFill>
                          <a:schemeClr val="tx1"/>
                        </a:solidFill>
                        <a:latin typeface="Publico Headline Medium"/>
                      </a:endParaRPr>
                    </a:p>
                  </a:txBody>
                  <a:tcPr>
                    <a:lnL w="3175" cap="flat" cmpd="sng" algn="ctr">
                      <a:solidFill>
                        <a:schemeClr val="tx1"/>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buFont typeface="Arial" panose="020B0604020202020204" pitchFamily="34" charset="0"/>
                        <a:buNone/>
                      </a:pPr>
                      <a:endParaRPr lang="en-GB" sz="1600">
                        <a:solidFill>
                          <a:sysClr val="windowText" lastClr="000000"/>
                        </a:solidFill>
                      </a:endParaRPr>
                    </a:p>
                  </a:txBody>
                  <a:tcP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buFont typeface="Arial" panose="020B0604020202020204" pitchFamily="34" charset="0"/>
                        <a:buNone/>
                      </a:pPr>
                      <a:endParaRPr lang="en-GB" sz="1600">
                        <a:solidFill>
                          <a:schemeClr val="tx1"/>
                        </a:solidFill>
                      </a:endParaRPr>
                    </a:p>
                  </a:txBody>
                  <a:tcP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sz="1600"/>
                    </a:p>
                  </a:txBody>
                  <a:tcP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indent="0" algn="l" defTabSz="914400">
                        <a:lnSpc>
                          <a:spcPct val="100000"/>
                        </a:lnSpc>
                        <a:spcBef>
                          <a:spcPts val="0"/>
                        </a:spcBef>
                        <a:spcAft>
                          <a:spcPts val="0"/>
                        </a:spcAft>
                        <a:buNone/>
                        <a:tabLst/>
                        <a:defRPr/>
                      </a:pPr>
                      <a:endParaRPr lang="en-GB" sz="1600"/>
                    </a:p>
                  </a:txBody>
                  <a:tcP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indent="0" algn="l" defTabSz="914400">
                        <a:lnSpc>
                          <a:spcPct val="100000"/>
                        </a:lnSpc>
                        <a:spcBef>
                          <a:spcPts val="0"/>
                        </a:spcBef>
                        <a:spcAft>
                          <a:spcPts val="0"/>
                        </a:spcAft>
                        <a:buNone/>
                        <a:tabLst/>
                        <a:defRPr/>
                      </a:pPr>
                      <a:endParaRPr lang="en-GB" sz="1600"/>
                    </a:p>
                  </a:txBody>
                  <a:tcP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indent="0" algn="l" defTabSz="914400">
                        <a:lnSpc>
                          <a:spcPct val="100000"/>
                        </a:lnSpc>
                        <a:spcBef>
                          <a:spcPts val="0"/>
                        </a:spcBef>
                        <a:spcAft>
                          <a:spcPts val="0"/>
                        </a:spcAft>
                        <a:buNone/>
                        <a:tabLst/>
                        <a:defRPr/>
                      </a:pPr>
                      <a:endParaRPr lang="en-GB" sz="1600"/>
                    </a:p>
                  </a:txBody>
                  <a:tcP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indent="0" algn="l" defTabSz="914400">
                        <a:lnSpc>
                          <a:spcPct val="100000"/>
                        </a:lnSpc>
                        <a:spcBef>
                          <a:spcPts val="0"/>
                        </a:spcBef>
                        <a:spcAft>
                          <a:spcPts val="0"/>
                        </a:spcAft>
                        <a:buNone/>
                        <a:tabLst/>
                        <a:defRPr/>
                      </a:pPr>
                      <a:endParaRPr lang="en-GB" sz="1600"/>
                    </a:p>
                  </a:txBody>
                  <a:tcP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63735576"/>
                  </a:ext>
                </a:extLst>
              </a:tr>
              <a:tr h="298118">
                <a:tc vMerge="1">
                  <a:txBody>
                    <a:bodyPr/>
                    <a:lstStyle/>
                    <a:p>
                      <a:endParaRPr lang="en-GB" sz="1200">
                        <a:solidFill>
                          <a:schemeClr val="tx1"/>
                        </a:solidFill>
                        <a:latin typeface="+mn-lt"/>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600">
                        <a:solidFill>
                          <a:schemeClr val="tx1"/>
                        </a:solidFill>
                        <a:latin typeface="Publico Headline Medium"/>
                      </a:endParaRPr>
                    </a:p>
                  </a:txBody>
                  <a:tcPr>
                    <a:lnL w="3175" cap="flat" cmpd="sng" algn="ctr">
                      <a:solidFill>
                        <a:schemeClr val="tx1"/>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buFont typeface="Arial" panose="020B0604020202020204" pitchFamily="34" charset="0"/>
                        <a:buNone/>
                      </a:pPr>
                      <a:endParaRPr lang="en-GB" sz="1600">
                        <a:solidFill>
                          <a:sysClr val="windowText" lastClr="000000"/>
                        </a:solidFill>
                      </a:endParaRPr>
                    </a:p>
                  </a:txBody>
                  <a:tcP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buFont typeface="Arial" panose="020B0604020202020204" pitchFamily="34" charset="0"/>
                        <a:buNone/>
                      </a:pPr>
                      <a:endParaRPr lang="en-GB" sz="1600">
                        <a:solidFill>
                          <a:schemeClr val="tx1"/>
                        </a:solidFill>
                      </a:endParaRPr>
                    </a:p>
                  </a:txBody>
                  <a:tcP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sz="1600"/>
                    </a:p>
                  </a:txBody>
                  <a:tcP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indent="0" algn="l" defTabSz="914400">
                        <a:lnSpc>
                          <a:spcPct val="100000"/>
                        </a:lnSpc>
                        <a:spcBef>
                          <a:spcPts val="0"/>
                        </a:spcBef>
                        <a:spcAft>
                          <a:spcPts val="0"/>
                        </a:spcAft>
                        <a:buNone/>
                        <a:tabLst/>
                        <a:defRPr/>
                      </a:pPr>
                      <a:endParaRPr lang="en-GB" sz="1600"/>
                    </a:p>
                  </a:txBody>
                  <a:tcP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indent="0" algn="l" defTabSz="914400">
                        <a:lnSpc>
                          <a:spcPct val="100000"/>
                        </a:lnSpc>
                        <a:spcBef>
                          <a:spcPts val="0"/>
                        </a:spcBef>
                        <a:spcAft>
                          <a:spcPts val="0"/>
                        </a:spcAft>
                        <a:buNone/>
                        <a:tabLst/>
                        <a:defRPr/>
                      </a:pPr>
                      <a:endParaRPr lang="en-GB" sz="1600"/>
                    </a:p>
                  </a:txBody>
                  <a:tcP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indent="0" algn="l" defTabSz="914400">
                        <a:lnSpc>
                          <a:spcPct val="100000"/>
                        </a:lnSpc>
                        <a:spcBef>
                          <a:spcPts val="0"/>
                        </a:spcBef>
                        <a:spcAft>
                          <a:spcPts val="0"/>
                        </a:spcAft>
                        <a:buNone/>
                        <a:tabLst/>
                        <a:defRPr/>
                      </a:pPr>
                      <a:endParaRPr lang="en-GB" sz="1600"/>
                    </a:p>
                  </a:txBody>
                  <a:tcP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indent="0" algn="l" defTabSz="914400">
                        <a:lnSpc>
                          <a:spcPct val="100000"/>
                        </a:lnSpc>
                        <a:spcBef>
                          <a:spcPts val="0"/>
                        </a:spcBef>
                        <a:spcAft>
                          <a:spcPts val="0"/>
                        </a:spcAft>
                        <a:buNone/>
                        <a:tabLst/>
                        <a:defRPr/>
                      </a:pPr>
                      <a:endParaRPr lang="en-GB" sz="1600"/>
                    </a:p>
                  </a:txBody>
                  <a:tcP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86070382"/>
                  </a:ext>
                </a:extLst>
              </a:tr>
            </a:tbl>
          </a:graphicData>
        </a:graphic>
      </p:graphicFrame>
      <p:sp>
        <p:nvSpPr>
          <p:cNvPr id="23" name="Rectangle 22">
            <a:extLst>
              <a:ext uri="{FF2B5EF4-FFF2-40B4-BE49-F238E27FC236}">
                <a16:creationId xmlns:a16="http://schemas.microsoft.com/office/drawing/2014/main" id="{9AC3A17E-A634-C89F-53A3-24DC61DB7A21}"/>
              </a:ext>
            </a:extLst>
          </p:cNvPr>
          <p:cNvSpPr/>
          <p:nvPr/>
        </p:nvSpPr>
        <p:spPr>
          <a:xfrm>
            <a:off x="3288322" y="3306955"/>
            <a:ext cx="1859689" cy="338286"/>
          </a:xfrm>
          <a:prstGeom prst="rect">
            <a:avLst/>
          </a:prstGeom>
          <a:no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400" b="1">
                <a:solidFill>
                  <a:schemeClr val="accent1"/>
                </a:solidFill>
              </a:rPr>
              <a:t>CPC</a:t>
            </a:r>
            <a:endParaRPr lang="en-US" sz="1200" b="1">
              <a:solidFill>
                <a:schemeClr val="accent1"/>
              </a:solidFill>
            </a:endParaRPr>
          </a:p>
        </p:txBody>
      </p:sp>
      <p:sp>
        <p:nvSpPr>
          <p:cNvPr id="24" name="Rectangle 23">
            <a:extLst>
              <a:ext uri="{FF2B5EF4-FFF2-40B4-BE49-F238E27FC236}">
                <a16:creationId xmlns:a16="http://schemas.microsoft.com/office/drawing/2014/main" id="{5BEC6CD3-EBFE-267A-7A7A-C3B612296060}"/>
              </a:ext>
            </a:extLst>
          </p:cNvPr>
          <p:cNvSpPr/>
          <p:nvPr/>
        </p:nvSpPr>
        <p:spPr>
          <a:xfrm>
            <a:off x="8237552" y="3306955"/>
            <a:ext cx="1859689" cy="338286"/>
          </a:xfrm>
          <a:prstGeom prst="rect">
            <a:avLst/>
          </a:prstGeom>
          <a:no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400" b="1" err="1">
                <a:solidFill>
                  <a:schemeClr val="accent3"/>
                </a:solidFill>
              </a:rPr>
              <a:t>DfT</a:t>
            </a:r>
            <a:endParaRPr lang="en-US" sz="1100" b="1">
              <a:solidFill>
                <a:schemeClr val="accent3"/>
              </a:solidFill>
            </a:endParaRPr>
          </a:p>
        </p:txBody>
      </p:sp>
      <p:sp>
        <p:nvSpPr>
          <p:cNvPr id="25" name="Rectangle 24">
            <a:extLst>
              <a:ext uri="{FF2B5EF4-FFF2-40B4-BE49-F238E27FC236}">
                <a16:creationId xmlns:a16="http://schemas.microsoft.com/office/drawing/2014/main" id="{6FBE72A6-51A6-20D2-8B13-1A12F3576DD1}"/>
              </a:ext>
            </a:extLst>
          </p:cNvPr>
          <p:cNvSpPr/>
          <p:nvPr/>
        </p:nvSpPr>
        <p:spPr>
          <a:xfrm>
            <a:off x="4926849" y="5725029"/>
            <a:ext cx="1859689" cy="338286"/>
          </a:xfrm>
          <a:prstGeom prst="rect">
            <a:avLst/>
          </a:prstGeom>
          <a:no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400" b="1">
                <a:solidFill>
                  <a:schemeClr val="accent1"/>
                </a:solidFill>
              </a:rPr>
              <a:t>CPC</a:t>
            </a:r>
            <a:r>
              <a:rPr lang="en-US" sz="2400" b="1">
                <a:solidFill>
                  <a:schemeClr val="accent3"/>
                </a:solidFill>
              </a:rPr>
              <a:t> </a:t>
            </a:r>
            <a:r>
              <a:rPr lang="en-US" sz="2400" b="1">
                <a:solidFill>
                  <a:schemeClr val="tx1"/>
                </a:solidFill>
              </a:rPr>
              <a:t>+</a:t>
            </a:r>
            <a:r>
              <a:rPr lang="en-US" sz="2400" b="1">
                <a:solidFill>
                  <a:schemeClr val="accent3"/>
                </a:solidFill>
              </a:rPr>
              <a:t> </a:t>
            </a:r>
            <a:r>
              <a:rPr lang="en-US" sz="2400" b="1" err="1">
                <a:solidFill>
                  <a:schemeClr val="accent3"/>
                </a:solidFill>
              </a:rPr>
              <a:t>DfT</a:t>
            </a:r>
            <a:endParaRPr lang="en-US" sz="1100" b="1">
              <a:solidFill>
                <a:schemeClr val="accent3"/>
              </a:solidFill>
            </a:endParaRPr>
          </a:p>
        </p:txBody>
      </p:sp>
      <p:sp>
        <p:nvSpPr>
          <p:cNvPr id="26" name="Rectangle 25">
            <a:extLst>
              <a:ext uri="{FF2B5EF4-FFF2-40B4-BE49-F238E27FC236}">
                <a16:creationId xmlns:a16="http://schemas.microsoft.com/office/drawing/2014/main" id="{53061528-420F-E59F-C3A8-50555D77884A}"/>
              </a:ext>
            </a:extLst>
          </p:cNvPr>
          <p:cNvSpPr/>
          <p:nvPr/>
        </p:nvSpPr>
        <p:spPr>
          <a:xfrm>
            <a:off x="2004072" y="3249629"/>
            <a:ext cx="770021" cy="83017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bg1"/>
              </a:solidFill>
            </a:endParaRPr>
          </a:p>
        </p:txBody>
      </p:sp>
      <p:sp>
        <p:nvSpPr>
          <p:cNvPr id="27" name="Rectangle 26">
            <a:extLst>
              <a:ext uri="{FF2B5EF4-FFF2-40B4-BE49-F238E27FC236}">
                <a16:creationId xmlns:a16="http://schemas.microsoft.com/office/drawing/2014/main" id="{EE32D4E3-6D63-F554-657F-6945C47449FD}"/>
              </a:ext>
            </a:extLst>
          </p:cNvPr>
          <p:cNvSpPr/>
          <p:nvPr/>
        </p:nvSpPr>
        <p:spPr>
          <a:xfrm>
            <a:off x="2101342" y="3347887"/>
            <a:ext cx="770021" cy="83017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bg1"/>
              </a:solidFill>
            </a:endParaRPr>
          </a:p>
        </p:txBody>
      </p:sp>
      <p:sp>
        <p:nvSpPr>
          <p:cNvPr id="28" name="Rectangle 27">
            <a:extLst>
              <a:ext uri="{FF2B5EF4-FFF2-40B4-BE49-F238E27FC236}">
                <a16:creationId xmlns:a16="http://schemas.microsoft.com/office/drawing/2014/main" id="{949EAFF8-C500-BC59-F238-AA4F0704A110}"/>
              </a:ext>
            </a:extLst>
          </p:cNvPr>
          <p:cNvSpPr/>
          <p:nvPr/>
        </p:nvSpPr>
        <p:spPr>
          <a:xfrm>
            <a:off x="2210998" y="3455467"/>
            <a:ext cx="770021" cy="83017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bg1"/>
              </a:solidFill>
            </a:endParaRPr>
          </a:p>
        </p:txBody>
      </p:sp>
      <p:sp>
        <p:nvSpPr>
          <p:cNvPr id="29" name="Rectangle 28">
            <a:extLst>
              <a:ext uri="{FF2B5EF4-FFF2-40B4-BE49-F238E27FC236}">
                <a16:creationId xmlns:a16="http://schemas.microsoft.com/office/drawing/2014/main" id="{21E9C9FF-0502-2EF5-5BF9-34D4BA91AE80}"/>
              </a:ext>
            </a:extLst>
          </p:cNvPr>
          <p:cNvSpPr/>
          <p:nvPr/>
        </p:nvSpPr>
        <p:spPr>
          <a:xfrm>
            <a:off x="2303856" y="3558386"/>
            <a:ext cx="770021" cy="83017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rPr>
              <a:t>Focus area</a:t>
            </a:r>
          </a:p>
          <a:p>
            <a:pPr algn="ctr"/>
            <a:r>
              <a:rPr lang="en-US" sz="900">
                <a:solidFill>
                  <a:schemeClr val="tx1"/>
                </a:solidFill>
              </a:rPr>
              <a:t> - IS-8 alignment </a:t>
            </a:r>
          </a:p>
          <a:p>
            <a:pPr algn="ctr"/>
            <a:r>
              <a:rPr lang="en-US" sz="900">
                <a:solidFill>
                  <a:schemeClr val="tx1"/>
                </a:solidFill>
              </a:rPr>
              <a:t>- Expected outcome</a:t>
            </a:r>
          </a:p>
        </p:txBody>
      </p:sp>
      <p:sp>
        <p:nvSpPr>
          <p:cNvPr id="30" name="Rectangle 29">
            <a:extLst>
              <a:ext uri="{FF2B5EF4-FFF2-40B4-BE49-F238E27FC236}">
                <a16:creationId xmlns:a16="http://schemas.microsoft.com/office/drawing/2014/main" id="{C94C216A-A3AF-AD4C-902B-6C835902AAF3}"/>
              </a:ext>
            </a:extLst>
          </p:cNvPr>
          <p:cNvSpPr/>
          <p:nvPr/>
        </p:nvSpPr>
        <p:spPr>
          <a:xfrm>
            <a:off x="6695256" y="3141314"/>
            <a:ext cx="770021" cy="83017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bg1"/>
              </a:solidFill>
            </a:endParaRPr>
          </a:p>
        </p:txBody>
      </p:sp>
      <p:sp>
        <p:nvSpPr>
          <p:cNvPr id="31" name="Rectangle 30">
            <a:extLst>
              <a:ext uri="{FF2B5EF4-FFF2-40B4-BE49-F238E27FC236}">
                <a16:creationId xmlns:a16="http://schemas.microsoft.com/office/drawing/2014/main" id="{252693F3-1FDE-57B7-8341-4AA32CC6F196}"/>
              </a:ext>
            </a:extLst>
          </p:cNvPr>
          <p:cNvSpPr/>
          <p:nvPr/>
        </p:nvSpPr>
        <p:spPr>
          <a:xfrm>
            <a:off x="6792526" y="3239572"/>
            <a:ext cx="770021" cy="83017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bg1"/>
              </a:solidFill>
            </a:endParaRPr>
          </a:p>
        </p:txBody>
      </p:sp>
      <p:sp>
        <p:nvSpPr>
          <p:cNvPr id="32" name="Rectangle 31">
            <a:extLst>
              <a:ext uri="{FF2B5EF4-FFF2-40B4-BE49-F238E27FC236}">
                <a16:creationId xmlns:a16="http://schemas.microsoft.com/office/drawing/2014/main" id="{55362F06-AFC2-DAA7-2B0D-C0F77DB02695}"/>
              </a:ext>
            </a:extLst>
          </p:cNvPr>
          <p:cNvSpPr/>
          <p:nvPr/>
        </p:nvSpPr>
        <p:spPr>
          <a:xfrm>
            <a:off x="6902182" y="3347152"/>
            <a:ext cx="770021" cy="83017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bg1"/>
              </a:solidFill>
            </a:endParaRPr>
          </a:p>
        </p:txBody>
      </p:sp>
      <p:sp>
        <p:nvSpPr>
          <p:cNvPr id="33" name="Rectangle 32">
            <a:extLst>
              <a:ext uri="{FF2B5EF4-FFF2-40B4-BE49-F238E27FC236}">
                <a16:creationId xmlns:a16="http://schemas.microsoft.com/office/drawing/2014/main" id="{049E23AE-4077-E380-EBD0-2BE478A4F054}"/>
              </a:ext>
            </a:extLst>
          </p:cNvPr>
          <p:cNvSpPr/>
          <p:nvPr/>
        </p:nvSpPr>
        <p:spPr>
          <a:xfrm>
            <a:off x="6995040" y="3450071"/>
            <a:ext cx="770021" cy="83017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rPr>
              <a:t>Focus area</a:t>
            </a:r>
          </a:p>
          <a:p>
            <a:pPr algn="ctr"/>
            <a:r>
              <a:rPr lang="en-US" sz="900">
                <a:solidFill>
                  <a:schemeClr val="tx1"/>
                </a:solidFill>
              </a:rPr>
              <a:t> - IS-8 alignment </a:t>
            </a:r>
          </a:p>
          <a:p>
            <a:pPr algn="ctr"/>
            <a:r>
              <a:rPr lang="en-US" sz="900">
                <a:solidFill>
                  <a:schemeClr val="tx1"/>
                </a:solidFill>
              </a:rPr>
              <a:t>- Expected outcome</a:t>
            </a:r>
          </a:p>
        </p:txBody>
      </p:sp>
      <p:sp>
        <p:nvSpPr>
          <p:cNvPr id="36" name="Rectangle 35">
            <a:extLst>
              <a:ext uri="{FF2B5EF4-FFF2-40B4-BE49-F238E27FC236}">
                <a16:creationId xmlns:a16="http://schemas.microsoft.com/office/drawing/2014/main" id="{0861E9EB-B90B-3B2D-9BCC-8782EE2487A6}"/>
              </a:ext>
            </a:extLst>
          </p:cNvPr>
          <p:cNvSpPr/>
          <p:nvPr/>
        </p:nvSpPr>
        <p:spPr>
          <a:xfrm>
            <a:off x="1929108" y="2212753"/>
            <a:ext cx="2597061" cy="362276"/>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US" sz="1200">
                <a:solidFill>
                  <a:schemeClr val="tx1"/>
                </a:solidFill>
              </a:rPr>
              <a:t>1. </a:t>
            </a:r>
            <a:r>
              <a:rPr lang="en-GB" sz="1200">
                <a:solidFill>
                  <a:schemeClr val="tx1"/>
                </a:solidFill>
              </a:rPr>
              <a:t>From CPC– Prepared </a:t>
            </a:r>
            <a:endParaRPr lang="en-US" sz="1200">
              <a:solidFill>
                <a:schemeClr val="tx1"/>
              </a:solidFill>
            </a:endParaRPr>
          </a:p>
        </p:txBody>
      </p:sp>
      <p:sp>
        <p:nvSpPr>
          <p:cNvPr id="37" name="Rectangle 36">
            <a:extLst>
              <a:ext uri="{FF2B5EF4-FFF2-40B4-BE49-F238E27FC236}">
                <a16:creationId xmlns:a16="http://schemas.microsoft.com/office/drawing/2014/main" id="{E4704800-3FED-627D-84D6-EF2D2E5BF7D9}"/>
              </a:ext>
            </a:extLst>
          </p:cNvPr>
          <p:cNvSpPr/>
          <p:nvPr/>
        </p:nvSpPr>
        <p:spPr>
          <a:xfrm>
            <a:off x="6698967" y="2212753"/>
            <a:ext cx="2597061" cy="362276"/>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US" sz="1200">
                <a:solidFill>
                  <a:schemeClr val="tx1"/>
                </a:solidFill>
              </a:rPr>
              <a:t>2. </a:t>
            </a:r>
            <a:r>
              <a:rPr lang="en-GB" sz="1200">
                <a:solidFill>
                  <a:schemeClr val="tx1"/>
                </a:solidFill>
              </a:rPr>
              <a:t>From DfT– Group  activity</a:t>
            </a:r>
            <a:endParaRPr lang="en-US" sz="1200">
              <a:solidFill>
                <a:schemeClr val="tx1"/>
              </a:solidFill>
            </a:endParaRPr>
          </a:p>
        </p:txBody>
      </p:sp>
      <p:sp>
        <p:nvSpPr>
          <p:cNvPr id="38" name="Rectangle 37">
            <a:extLst>
              <a:ext uri="{FF2B5EF4-FFF2-40B4-BE49-F238E27FC236}">
                <a16:creationId xmlns:a16="http://schemas.microsoft.com/office/drawing/2014/main" id="{1338A0E6-6443-BA3B-BDE4-24DD127E0134}"/>
              </a:ext>
            </a:extLst>
          </p:cNvPr>
          <p:cNvSpPr/>
          <p:nvPr/>
        </p:nvSpPr>
        <p:spPr>
          <a:xfrm>
            <a:off x="4559751" y="4401565"/>
            <a:ext cx="2464241" cy="362276"/>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US" sz="1200" b="1">
                <a:solidFill>
                  <a:schemeClr val="tx1"/>
                </a:solidFill>
              </a:rPr>
              <a:t>3. </a:t>
            </a:r>
            <a:r>
              <a:rPr lang="en-GB" sz="1200" b="1">
                <a:solidFill>
                  <a:schemeClr val="tx1"/>
                </a:solidFill>
              </a:rPr>
              <a:t>Across– Group </a:t>
            </a:r>
            <a:endParaRPr lang="en-US" sz="1200" b="1">
              <a:solidFill>
                <a:schemeClr val="tx1"/>
              </a:solidFill>
            </a:endParaRPr>
          </a:p>
        </p:txBody>
      </p:sp>
      <p:pic>
        <p:nvPicPr>
          <p:cNvPr id="40" name="Picture 39">
            <a:extLst>
              <a:ext uri="{FF2B5EF4-FFF2-40B4-BE49-F238E27FC236}">
                <a16:creationId xmlns:a16="http://schemas.microsoft.com/office/drawing/2014/main" id="{9820EF9E-AFDB-BABC-D004-A05149675E44}"/>
              </a:ext>
            </a:extLst>
          </p:cNvPr>
          <p:cNvPicPr>
            <a:picLocks noChangeAspect="1"/>
          </p:cNvPicPr>
          <p:nvPr/>
        </p:nvPicPr>
        <p:blipFill>
          <a:blip r:embed="rId3"/>
          <a:srcRect l="9420"/>
          <a:stretch>
            <a:fillRect/>
          </a:stretch>
        </p:blipFill>
        <p:spPr>
          <a:xfrm>
            <a:off x="6974926" y="5142118"/>
            <a:ext cx="1747201" cy="1241567"/>
          </a:xfrm>
          <a:prstGeom prst="rect">
            <a:avLst/>
          </a:prstGeom>
        </p:spPr>
      </p:pic>
      <p:pic>
        <p:nvPicPr>
          <p:cNvPr id="41" name="Picture 40">
            <a:extLst>
              <a:ext uri="{FF2B5EF4-FFF2-40B4-BE49-F238E27FC236}">
                <a16:creationId xmlns:a16="http://schemas.microsoft.com/office/drawing/2014/main" id="{37E6E689-40E0-D520-BD86-9F406769189D}"/>
              </a:ext>
            </a:extLst>
          </p:cNvPr>
          <p:cNvPicPr>
            <a:picLocks noChangeAspect="1"/>
          </p:cNvPicPr>
          <p:nvPr/>
        </p:nvPicPr>
        <p:blipFill>
          <a:blip r:embed="rId3"/>
          <a:srcRect l="9420"/>
          <a:stretch>
            <a:fillRect/>
          </a:stretch>
        </p:blipFill>
        <p:spPr>
          <a:xfrm>
            <a:off x="7138211" y="5283632"/>
            <a:ext cx="1747201" cy="1241567"/>
          </a:xfrm>
          <a:prstGeom prst="rect">
            <a:avLst/>
          </a:prstGeom>
        </p:spPr>
      </p:pic>
      <p:pic>
        <p:nvPicPr>
          <p:cNvPr id="42" name="Picture 41">
            <a:extLst>
              <a:ext uri="{FF2B5EF4-FFF2-40B4-BE49-F238E27FC236}">
                <a16:creationId xmlns:a16="http://schemas.microsoft.com/office/drawing/2014/main" id="{976EBEE5-2FCC-97E1-09E3-98B93970F254}"/>
              </a:ext>
            </a:extLst>
          </p:cNvPr>
          <p:cNvPicPr>
            <a:picLocks noChangeAspect="1"/>
          </p:cNvPicPr>
          <p:nvPr/>
        </p:nvPicPr>
        <p:blipFill>
          <a:blip r:embed="rId3"/>
          <a:srcRect l="9420"/>
          <a:stretch>
            <a:fillRect/>
          </a:stretch>
        </p:blipFill>
        <p:spPr>
          <a:xfrm>
            <a:off x="7323269" y="5414260"/>
            <a:ext cx="1747201" cy="1241567"/>
          </a:xfrm>
          <a:prstGeom prst="rect">
            <a:avLst/>
          </a:prstGeom>
        </p:spPr>
      </p:pic>
      <p:sp>
        <p:nvSpPr>
          <p:cNvPr id="43" name="Rectangle 42">
            <a:extLst>
              <a:ext uri="{FF2B5EF4-FFF2-40B4-BE49-F238E27FC236}">
                <a16:creationId xmlns:a16="http://schemas.microsoft.com/office/drawing/2014/main" id="{741259A6-EDFE-2E32-D3D2-7D015E2DCB48}"/>
              </a:ext>
            </a:extLst>
          </p:cNvPr>
          <p:cNvSpPr/>
          <p:nvPr/>
        </p:nvSpPr>
        <p:spPr>
          <a:xfrm>
            <a:off x="4774299" y="2978228"/>
            <a:ext cx="1696834" cy="1042665"/>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lvl="0">
              <a:defRPr/>
            </a:pPr>
            <a:r>
              <a:rPr lang="en-GB" sz="1200">
                <a:solidFill>
                  <a:schemeClr val="tx1"/>
                </a:solidFill>
              </a:rPr>
              <a:t>Where can transport act as a lever of the Industrial Strategy?</a:t>
            </a:r>
          </a:p>
        </p:txBody>
      </p:sp>
      <p:sp>
        <p:nvSpPr>
          <p:cNvPr id="44" name="Rectangle 43">
            <a:extLst>
              <a:ext uri="{FF2B5EF4-FFF2-40B4-BE49-F238E27FC236}">
                <a16:creationId xmlns:a16="http://schemas.microsoft.com/office/drawing/2014/main" id="{10D21465-C786-2B14-1AB8-060D0D6D949D}"/>
              </a:ext>
            </a:extLst>
          </p:cNvPr>
          <p:cNvSpPr/>
          <p:nvPr/>
        </p:nvSpPr>
        <p:spPr>
          <a:xfrm>
            <a:off x="9608528" y="2978227"/>
            <a:ext cx="1635507" cy="1042665"/>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lvl="0">
              <a:defRPr/>
            </a:pPr>
            <a:r>
              <a:rPr lang="en-GB" sz="1200">
                <a:solidFill>
                  <a:schemeClr val="tx1"/>
                </a:solidFill>
              </a:rPr>
              <a:t>Where can transport act as a lever of the Industrial Strategy?</a:t>
            </a:r>
          </a:p>
        </p:txBody>
      </p:sp>
      <p:sp>
        <p:nvSpPr>
          <p:cNvPr id="45" name="Rectangle 44">
            <a:extLst>
              <a:ext uri="{FF2B5EF4-FFF2-40B4-BE49-F238E27FC236}">
                <a16:creationId xmlns:a16="http://schemas.microsoft.com/office/drawing/2014/main" id="{92332597-33C7-3CA2-55DE-4484929CDD4D}"/>
              </a:ext>
            </a:extLst>
          </p:cNvPr>
          <p:cNvSpPr/>
          <p:nvPr/>
        </p:nvSpPr>
        <p:spPr>
          <a:xfrm>
            <a:off x="9193448" y="5414260"/>
            <a:ext cx="1635507" cy="1042665"/>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lvl="0">
              <a:defRPr/>
            </a:pPr>
            <a:r>
              <a:rPr lang="en-GB" sz="1200">
                <a:solidFill>
                  <a:sysClr val="windowText" lastClr="000000"/>
                </a:solidFill>
              </a:rPr>
              <a:t>How can we address the gap together?</a:t>
            </a:r>
          </a:p>
        </p:txBody>
      </p:sp>
    </p:spTree>
    <p:extLst>
      <p:ext uri="{BB962C8B-B14F-4D97-AF65-F5344CB8AC3E}">
        <p14:creationId xmlns:p14="http://schemas.microsoft.com/office/powerpoint/2010/main" val="1605335430"/>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481A39-87D1-63FB-E703-93651EDB6A1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24489D1-EF8D-64DA-CD88-A20562E1757A}"/>
              </a:ext>
            </a:extLst>
          </p:cNvPr>
          <p:cNvSpPr>
            <a:spLocks noGrp="1"/>
          </p:cNvSpPr>
          <p:nvPr>
            <p:ph type="title"/>
          </p:nvPr>
        </p:nvSpPr>
        <p:spPr>
          <a:xfrm>
            <a:off x="646112" y="360000"/>
            <a:ext cx="11353574" cy="706347"/>
          </a:xfrm>
        </p:spPr>
        <p:txBody>
          <a:bodyPr/>
          <a:lstStyle/>
          <a:p>
            <a:r>
              <a:rPr lang="en-GB">
                <a:latin typeface="Impact"/>
              </a:rPr>
              <a:t>1- Alignment mapping</a:t>
            </a:r>
            <a:endParaRPr lang="en-US">
              <a:latin typeface="Impact"/>
            </a:endParaRPr>
          </a:p>
        </p:txBody>
      </p:sp>
      <p:sp>
        <p:nvSpPr>
          <p:cNvPr id="21" name="TextBox 20">
            <a:extLst>
              <a:ext uri="{FF2B5EF4-FFF2-40B4-BE49-F238E27FC236}">
                <a16:creationId xmlns:a16="http://schemas.microsoft.com/office/drawing/2014/main" id="{C82A9156-047E-60BE-58E9-3EFFBC3721CB}"/>
              </a:ext>
            </a:extLst>
          </p:cNvPr>
          <p:cNvSpPr txBox="1"/>
          <p:nvPr/>
        </p:nvSpPr>
        <p:spPr>
          <a:xfrm>
            <a:off x="450056" y="978694"/>
            <a:ext cx="0" cy="0"/>
          </a:xfrm>
          <a:prstGeom prst="rect">
            <a:avLst/>
          </a:prstGeom>
          <a:noFill/>
        </p:spPr>
        <p:txBody>
          <a:bodyPr wrap="none" lIns="0" tIns="0" rIns="0" bIns="0" rtlCol="0">
            <a:noAutofit/>
          </a:bodyPr>
          <a:lstStyle/>
          <a:p>
            <a:pPr algn="l"/>
            <a:endParaRPr lang="en-US" sz="1600">
              <a:solidFill>
                <a:schemeClr val="tx2"/>
              </a:solidFill>
            </a:endParaRPr>
          </a:p>
        </p:txBody>
      </p:sp>
      <p:graphicFrame>
        <p:nvGraphicFramePr>
          <p:cNvPr id="5" name="Table 4">
            <a:extLst>
              <a:ext uri="{FF2B5EF4-FFF2-40B4-BE49-F238E27FC236}">
                <a16:creationId xmlns:a16="http://schemas.microsoft.com/office/drawing/2014/main" id="{5AE914E7-74A5-CABA-435C-0F895B5822AA}"/>
              </a:ext>
            </a:extLst>
          </p:cNvPr>
          <p:cNvGraphicFramePr>
            <a:graphicFrameLocks noGrp="1"/>
          </p:cNvGraphicFramePr>
          <p:nvPr>
            <p:extLst>
              <p:ext uri="{D42A27DB-BD31-4B8C-83A1-F6EECF244321}">
                <p14:modId xmlns:p14="http://schemas.microsoft.com/office/powerpoint/2010/main" val="2294878587"/>
              </p:ext>
            </p:extLst>
          </p:nvPr>
        </p:nvGraphicFramePr>
        <p:xfrm>
          <a:off x="276447" y="1011503"/>
          <a:ext cx="11353576" cy="5535725"/>
        </p:xfrm>
        <a:graphic>
          <a:graphicData uri="http://schemas.openxmlformats.org/drawingml/2006/table">
            <a:tbl>
              <a:tblPr firstRow="1" bandRow="1">
                <a:tableStyleId>{5C22544A-7EE6-4342-B048-85BDC9FD1C3A}</a:tableStyleId>
              </a:tblPr>
              <a:tblGrid>
                <a:gridCol w="1182835">
                  <a:extLst>
                    <a:ext uri="{9D8B030D-6E8A-4147-A177-3AD203B41FA5}">
                      <a16:colId xmlns:a16="http://schemas.microsoft.com/office/drawing/2014/main" val="3487408102"/>
                    </a:ext>
                  </a:extLst>
                </a:gridCol>
                <a:gridCol w="1242413">
                  <a:extLst>
                    <a:ext uri="{9D8B030D-6E8A-4147-A177-3AD203B41FA5}">
                      <a16:colId xmlns:a16="http://schemas.microsoft.com/office/drawing/2014/main" val="2885918797"/>
                    </a:ext>
                  </a:extLst>
                </a:gridCol>
                <a:gridCol w="1116041">
                  <a:extLst>
                    <a:ext uri="{9D8B030D-6E8A-4147-A177-3AD203B41FA5}">
                      <a16:colId xmlns:a16="http://schemas.microsoft.com/office/drawing/2014/main" val="4209485531"/>
                    </a:ext>
                  </a:extLst>
                </a:gridCol>
                <a:gridCol w="1116041">
                  <a:extLst>
                    <a:ext uri="{9D8B030D-6E8A-4147-A177-3AD203B41FA5}">
                      <a16:colId xmlns:a16="http://schemas.microsoft.com/office/drawing/2014/main" val="251743478"/>
                    </a:ext>
                  </a:extLst>
                </a:gridCol>
                <a:gridCol w="1116041">
                  <a:extLst>
                    <a:ext uri="{9D8B030D-6E8A-4147-A177-3AD203B41FA5}">
                      <a16:colId xmlns:a16="http://schemas.microsoft.com/office/drawing/2014/main" val="3300813390"/>
                    </a:ext>
                  </a:extLst>
                </a:gridCol>
                <a:gridCol w="1116041">
                  <a:extLst>
                    <a:ext uri="{9D8B030D-6E8A-4147-A177-3AD203B41FA5}">
                      <a16:colId xmlns:a16="http://schemas.microsoft.com/office/drawing/2014/main" val="4092670916"/>
                    </a:ext>
                  </a:extLst>
                </a:gridCol>
                <a:gridCol w="1116041">
                  <a:extLst>
                    <a:ext uri="{9D8B030D-6E8A-4147-A177-3AD203B41FA5}">
                      <a16:colId xmlns:a16="http://schemas.microsoft.com/office/drawing/2014/main" val="3953984930"/>
                    </a:ext>
                  </a:extLst>
                </a:gridCol>
                <a:gridCol w="1116041">
                  <a:extLst>
                    <a:ext uri="{9D8B030D-6E8A-4147-A177-3AD203B41FA5}">
                      <a16:colId xmlns:a16="http://schemas.microsoft.com/office/drawing/2014/main" val="228571745"/>
                    </a:ext>
                  </a:extLst>
                </a:gridCol>
                <a:gridCol w="1116041">
                  <a:extLst>
                    <a:ext uri="{9D8B030D-6E8A-4147-A177-3AD203B41FA5}">
                      <a16:colId xmlns:a16="http://schemas.microsoft.com/office/drawing/2014/main" val="1915528914"/>
                    </a:ext>
                  </a:extLst>
                </a:gridCol>
                <a:gridCol w="1116041">
                  <a:extLst>
                    <a:ext uri="{9D8B030D-6E8A-4147-A177-3AD203B41FA5}">
                      <a16:colId xmlns:a16="http://schemas.microsoft.com/office/drawing/2014/main" val="443988804"/>
                    </a:ext>
                  </a:extLst>
                </a:gridCol>
              </a:tblGrid>
              <a:tr h="28811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sz="1400" b="0">
                        <a:solidFill>
                          <a:sysClr val="windowText" lastClr="000000"/>
                        </a:solidFill>
                        <a:latin typeface="Publico Headline Medium"/>
                      </a:endParaRPr>
                    </a:p>
                  </a:txBody>
                  <a:tcPr>
                    <a:lnL w="12700" cmpd="sng">
                      <a:noFill/>
                    </a:lnL>
                    <a:lnR w="12700" cmpd="sng">
                      <a:noFill/>
                    </a:lnR>
                    <a:lnT w="635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sz="1400" b="0">
                        <a:solidFill>
                          <a:sysClr val="windowText" lastClr="000000"/>
                        </a:solidFill>
                        <a:latin typeface="Publico Headline Medium"/>
                      </a:endParaRPr>
                    </a:p>
                  </a:txBody>
                  <a:tcPr>
                    <a:lnL w="12700" cmpd="sng">
                      <a:noFill/>
                    </a:lnL>
                    <a:lnR w="12700" cmpd="sng">
                      <a:noFill/>
                    </a:lnR>
                    <a:lnT w="635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gridSpan="8">
                  <a:txBody>
                    <a:bodyPr/>
                    <a:lstStyle/>
                    <a:p>
                      <a:pPr marL="0" lvl="0" indent="0" algn="ctr">
                        <a:lnSpc>
                          <a:spcPct val="100000"/>
                        </a:lnSpc>
                        <a:spcBef>
                          <a:spcPts val="0"/>
                        </a:spcBef>
                        <a:spcAft>
                          <a:spcPts val="0"/>
                        </a:spcAft>
                        <a:buNone/>
                      </a:pPr>
                      <a:r>
                        <a:rPr lang="en-US" sz="1400">
                          <a:solidFill>
                            <a:sysClr val="windowText" lastClr="000000"/>
                          </a:solidFill>
                          <a:latin typeface="Akkurat"/>
                        </a:rPr>
                        <a:t>IS-8</a:t>
                      </a:r>
                    </a:p>
                  </a:txBody>
                  <a:tcPr>
                    <a:lnL w="12700" cmpd="sng">
                      <a:noFill/>
                    </a:lnL>
                    <a:lnR w="12700" cmpd="sng">
                      <a:noFill/>
                    </a:lnR>
                    <a:lnT w="635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lvl="0" indent="0" algn="l">
                        <a:lnSpc>
                          <a:spcPct val="100000"/>
                        </a:lnSpc>
                        <a:spcBef>
                          <a:spcPts val="0"/>
                        </a:spcBef>
                        <a:spcAft>
                          <a:spcPts val="0"/>
                        </a:spcAft>
                        <a:buNone/>
                      </a:pPr>
                      <a:endParaRPr lang="en-US" sz="1400">
                        <a:solidFill>
                          <a:schemeClr val="bg1"/>
                        </a:solidFill>
                        <a:latin typeface="Akkurat"/>
                      </a:endParaRPr>
                    </a:p>
                  </a:txBody>
                  <a:tcPr>
                    <a:lnT w="6350" cap="flat" cmpd="sng" algn="ctr">
                      <a:solidFill>
                        <a:schemeClr val="tx1">
                          <a:lumMod val="65000"/>
                          <a:lumOff val="35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accent1"/>
                    </a:solidFill>
                  </a:tcPr>
                </a:tc>
                <a:tc hMerge="1">
                  <a:txBody>
                    <a:bodyPr/>
                    <a:lstStyle/>
                    <a:p>
                      <a:pPr marL="0" lvl="0" indent="0" algn="l">
                        <a:lnSpc>
                          <a:spcPct val="100000"/>
                        </a:lnSpc>
                        <a:spcBef>
                          <a:spcPts val="0"/>
                        </a:spcBef>
                        <a:spcAft>
                          <a:spcPts val="0"/>
                        </a:spcAft>
                        <a:buNone/>
                      </a:pPr>
                      <a:endParaRPr lang="en-GB" sz="1400" b="0">
                        <a:solidFill>
                          <a:srgbClr val="FFFFFF"/>
                        </a:solidFill>
                        <a:latin typeface="Akkurat"/>
                      </a:endParaRPr>
                    </a:p>
                  </a:txBody>
                  <a:tcPr>
                    <a:lnT w="6350" cap="flat" cmpd="sng" algn="ctr">
                      <a:solidFill>
                        <a:schemeClr val="tx1">
                          <a:lumMod val="65000"/>
                          <a:lumOff val="35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accent1"/>
                    </a:solidFill>
                  </a:tcPr>
                </a:tc>
                <a:tc hMerge="1">
                  <a:txBody>
                    <a:bodyPr/>
                    <a:lstStyle/>
                    <a:p>
                      <a:pPr marL="0" marR="0" lvl="0" indent="0" algn="l" defTabSz="914400">
                        <a:lnSpc>
                          <a:spcPct val="100000"/>
                        </a:lnSpc>
                        <a:spcBef>
                          <a:spcPts val="0"/>
                        </a:spcBef>
                        <a:spcAft>
                          <a:spcPts val="0"/>
                        </a:spcAft>
                        <a:buNone/>
                        <a:tabLst/>
                        <a:defRPr/>
                      </a:pPr>
                      <a:endParaRPr lang="en-GB" sz="1400" b="0">
                        <a:solidFill>
                          <a:schemeClr val="bg1"/>
                        </a:solidFill>
                        <a:latin typeface="Akkurat"/>
                      </a:endParaRPr>
                    </a:p>
                  </a:txBody>
                  <a:tcPr>
                    <a:lnT w="6350" cap="flat" cmpd="sng" algn="ctr">
                      <a:solidFill>
                        <a:schemeClr val="tx1">
                          <a:lumMod val="65000"/>
                          <a:lumOff val="35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accent1"/>
                    </a:solidFill>
                  </a:tcPr>
                </a:tc>
                <a:tc hMerge="1">
                  <a:txBody>
                    <a:bodyPr/>
                    <a:lstStyle/>
                    <a:p>
                      <a:pPr marL="0" lvl="0" indent="0" algn="l">
                        <a:lnSpc>
                          <a:spcPct val="100000"/>
                        </a:lnSpc>
                        <a:spcBef>
                          <a:spcPts val="0"/>
                        </a:spcBef>
                        <a:spcAft>
                          <a:spcPts val="0"/>
                        </a:spcAft>
                        <a:buNone/>
                      </a:pPr>
                      <a:endParaRPr lang="en-US" sz="1400">
                        <a:solidFill>
                          <a:schemeClr val="bg1"/>
                        </a:solidFill>
                        <a:latin typeface="Akkurat"/>
                      </a:endParaRPr>
                    </a:p>
                  </a:txBody>
                  <a:tcPr>
                    <a:lnT w="6350">
                      <a:solidFill>
                        <a:schemeClr val="tx1">
                          <a:lumMod val="65000"/>
                          <a:lumOff val="35000"/>
                        </a:schemeClr>
                      </a:solidFill>
                    </a:lnT>
                    <a:lnB w="3175" cap="flat" cmpd="sng" algn="ctr">
                      <a:solidFill>
                        <a:schemeClr val="bg1">
                          <a:lumMod val="50000"/>
                        </a:schemeClr>
                      </a:solidFill>
                      <a:prstDash val="solid"/>
                      <a:round/>
                      <a:headEnd type="none" w="med" len="med"/>
                      <a:tailEnd type="none" w="med" len="med"/>
                    </a:lnB>
                    <a:solidFill>
                      <a:schemeClr val="accent1"/>
                    </a:solidFill>
                  </a:tcPr>
                </a:tc>
                <a:tc hMerge="1">
                  <a:txBody>
                    <a:bodyPr/>
                    <a:lstStyle/>
                    <a:p>
                      <a:pPr marL="0" lvl="0" indent="0" algn="l">
                        <a:lnSpc>
                          <a:spcPct val="100000"/>
                        </a:lnSpc>
                        <a:spcBef>
                          <a:spcPts val="0"/>
                        </a:spcBef>
                        <a:spcAft>
                          <a:spcPts val="0"/>
                        </a:spcAft>
                        <a:buNone/>
                      </a:pPr>
                      <a:endParaRPr lang="en-US" sz="1400">
                        <a:solidFill>
                          <a:schemeClr val="bg1"/>
                        </a:solidFill>
                        <a:latin typeface="Akkurat"/>
                      </a:endParaRPr>
                    </a:p>
                  </a:txBody>
                  <a:tcPr>
                    <a:lnT w="6350">
                      <a:solidFill>
                        <a:schemeClr val="tx1">
                          <a:lumMod val="65000"/>
                          <a:lumOff val="35000"/>
                        </a:schemeClr>
                      </a:solidFill>
                    </a:lnT>
                    <a:lnB w="3175" cap="flat" cmpd="sng" algn="ctr">
                      <a:solidFill>
                        <a:schemeClr val="bg1">
                          <a:lumMod val="50000"/>
                        </a:schemeClr>
                      </a:solidFill>
                      <a:prstDash val="solid"/>
                      <a:round/>
                      <a:headEnd type="none" w="med" len="med"/>
                      <a:tailEnd type="none" w="med" len="med"/>
                    </a:lnB>
                    <a:solidFill>
                      <a:schemeClr val="accent1"/>
                    </a:solidFill>
                  </a:tcPr>
                </a:tc>
                <a:tc hMerge="1">
                  <a:txBody>
                    <a:bodyPr/>
                    <a:lstStyle/>
                    <a:p>
                      <a:pPr marL="0" lvl="0" indent="0" algn="l">
                        <a:lnSpc>
                          <a:spcPct val="100000"/>
                        </a:lnSpc>
                        <a:spcBef>
                          <a:spcPts val="0"/>
                        </a:spcBef>
                        <a:spcAft>
                          <a:spcPts val="0"/>
                        </a:spcAft>
                        <a:buNone/>
                      </a:pPr>
                      <a:endParaRPr lang="en-US" sz="1400">
                        <a:solidFill>
                          <a:schemeClr val="bg1"/>
                        </a:solidFill>
                        <a:latin typeface="Akkurat"/>
                      </a:endParaRPr>
                    </a:p>
                  </a:txBody>
                  <a:tcPr>
                    <a:lnT w="6350">
                      <a:solidFill>
                        <a:schemeClr val="tx1">
                          <a:lumMod val="65000"/>
                          <a:lumOff val="35000"/>
                        </a:schemeClr>
                      </a:solidFill>
                    </a:lnT>
                    <a:lnB w="3175" cap="flat" cmpd="sng" algn="ctr">
                      <a:solidFill>
                        <a:schemeClr val="bg1">
                          <a:lumMod val="50000"/>
                        </a:schemeClr>
                      </a:solidFill>
                      <a:prstDash val="solid"/>
                      <a:round/>
                      <a:headEnd type="none" w="med" len="med"/>
                      <a:tailEnd type="none" w="med" len="med"/>
                    </a:lnB>
                    <a:solidFill>
                      <a:schemeClr val="accent1"/>
                    </a:solidFill>
                  </a:tcPr>
                </a:tc>
                <a:tc hMerge="1">
                  <a:txBody>
                    <a:bodyPr/>
                    <a:lstStyle/>
                    <a:p>
                      <a:pPr marL="0" lvl="0" indent="0" algn="l">
                        <a:lnSpc>
                          <a:spcPct val="100000"/>
                        </a:lnSpc>
                        <a:spcBef>
                          <a:spcPts val="0"/>
                        </a:spcBef>
                        <a:spcAft>
                          <a:spcPts val="0"/>
                        </a:spcAft>
                        <a:buNone/>
                      </a:pPr>
                      <a:endParaRPr lang="en-US" sz="1400">
                        <a:solidFill>
                          <a:schemeClr val="bg1"/>
                        </a:solidFill>
                        <a:latin typeface="Akkurat"/>
                      </a:endParaRPr>
                    </a:p>
                  </a:txBody>
                  <a:tcPr>
                    <a:lnT w="6350">
                      <a:solidFill>
                        <a:schemeClr val="tx1">
                          <a:lumMod val="65000"/>
                          <a:lumOff val="35000"/>
                        </a:schemeClr>
                      </a:solidFill>
                    </a:lnT>
                    <a:lnB w="3175" cap="flat" cmpd="sng" algn="ctr">
                      <a:solidFill>
                        <a:schemeClr val="bg1">
                          <a:lumMod val="50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9179736"/>
                  </a:ext>
                </a:extLst>
              </a:tr>
              <a:tr h="56182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sz="1400" b="0">
                        <a:solidFill>
                          <a:sysClr val="windowText" lastClr="000000"/>
                        </a:solidFill>
                        <a:latin typeface="Publico Headline Medium"/>
                      </a:endParaRPr>
                    </a:p>
                  </a:txBody>
                  <a:tcPr>
                    <a:lnL w="12700" cmpd="sng">
                      <a:noFill/>
                    </a:lnL>
                    <a:lnR w="12700" cmpd="sng">
                      <a:noFill/>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sz="1400" b="0">
                        <a:solidFill>
                          <a:sysClr val="windowText" lastClr="000000"/>
                        </a:solidFill>
                        <a:latin typeface="Publico Headline Medium"/>
                      </a:endParaRPr>
                    </a:p>
                  </a:txBody>
                  <a:tcPr>
                    <a:lnL w="12700" cmpd="sng">
                      <a:noFill/>
                    </a:lnL>
                    <a:lnR w="12700" cmpd="sng">
                      <a:noFill/>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indent="0" algn="l">
                        <a:lnSpc>
                          <a:spcPct val="100000"/>
                        </a:lnSpc>
                        <a:spcBef>
                          <a:spcPts val="0"/>
                        </a:spcBef>
                        <a:spcAft>
                          <a:spcPts val="0"/>
                        </a:spcAft>
                        <a:buNone/>
                      </a:pPr>
                      <a:r>
                        <a:rPr lang="en-GB" sz="1100" b="0" i="0" u="none" strike="noStrike" noProof="0">
                          <a:solidFill>
                            <a:sysClr val="windowText" lastClr="000000"/>
                          </a:solidFill>
                          <a:latin typeface="Akkurat"/>
                        </a:rPr>
                        <a:t>Advanced Manufacturing </a:t>
                      </a:r>
                      <a:endParaRPr lang="en-US" sz="1100">
                        <a:solidFill>
                          <a:sysClr val="windowText" lastClr="000000"/>
                        </a:solidFill>
                        <a:latin typeface="Akkurat"/>
                      </a:endParaRPr>
                    </a:p>
                  </a:txBody>
                  <a:tcPr>
                    <a:lnL w="12700" cmpd="sng">
                      <a:noFill/>
                    </a:lnL>
                    <a:lnR w="12700" cmpd="sng">
                      <a:noFill/>
                    </a:lnR>
                    <a:lnT w="3175" cap="flat" cmpd="sng" algn="ctr">
                      <a:no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indent="0" algn="l">
                        <a:lnSpc>
                          <a:spcPct val="100000"/>
                        </a:lnSpc>
                        <a:spcBef>
                          <a:spcPts val="0"/>
                        </a:spcBef>
                        <a:spcAft>
                          <a:spcPts val="0"/>
                        </a:spcAft>
                        <a:buNone/>
                      </a:pPr>
                      <a:r>
                        <a:rPr lang="en-GB" sz="1100" b="0" i="0" u="none" strike="noStrike" noProof="0">
                          <a:solidFill>
                            <a:sysClr val="windowText" lastClr="000000"/>
                          </a:solidFill>
                          <a:highlight>
                            <a:srgbClr val="FFFF00"/>
                          </a:highlight>
                          <a:latin typeface="Akkurat"/>
                        </a:rPr>
                        <a:t>Clean Energy Industries </a:t>
                      </a:r>
                      <a:endParaRPr lang="en-US" sz="1100">
                        <a:solidFill>
                          <a:sysClr val="windowText" lastClr="000000"/>
                        </a:solidFill>
                        <a:highlight>
                          <a:srgbClr val="FFFF00"/>
                        </a:highlight>
                        <a:latin typeface="Akkurat"/>
                      </a:endParaRPr>
                    </a:p>
                  </a:txBody>
                  <a:tcPr>
                    <a:lnL w="12700" cmpd="sng">
                      <a:noFill/>
                    </a:lnL>
                    <a:lnR w="12700" cmpd="sng">
                      <a:noFill/>
                    </a:lnR>
                    <a:lnT w="3175" cap="flat" cmpd="sng" algn="ctr">
                      <a:no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indent="0" algn="l">
                        <a:lnSpc>
                          <a:spcPct val="100000"/>
                        </a:lnSpc>
                        <a:spcBef>
                          <a:spcPts val="0"/>
                        </a:spcBef>
                        <a:spcAft>
                          <a:spcPts val="0"/>
                        </a:spcAft>
                        <a:buNone/>
                      </a:pPr>
                      <a:r>
                        <a:rPr lang="en-GB" sz="1100" b="0" i="0" u="none" strike="noStrike" noProof="0">
                          <a:solidFill>
                            <a:sysClr val="windowText" lastClr="000000"/>
                          </a:solidFill>
                          <a:latin typeface="Akkurat"/>
                        </a:rPr>
                        <a:t>Creative Industries </a:t>
                      </a:r>
                      <a:br>
                        <a:rPr lang="en-US" sz="1100">
                          <a:solidFill>
                            <a:sysClr val="windowText" lastClr="000000"/>
                          </a:solidFill>
                          <a:latin typeface="Akkurat"/>
                        </a:rPr>
                      </a:br>
                      <a:endParaRPr lang="en-GB" sz="1100" b="0">
                        <a:solidFill>
                          <a:sysClr val="windowText" lastClr="000000"/>
                        </a:solidFill>
                        <a:latin typeface="Akkurat"/>
                      </a:endParaRPr>
                    </a:p>
                  </a:txBody>
                  <a:tcPr>
                    <a:lnL w="12700" cmpd="sng">
                      <a:noFill/>
                    </a:lnL>
                    <a:lnR w="12700" cmpd="sng">
                      <a:noFill/>
                    </a:lnR>
                    <a:lnT w="3175" cap="flat" cmpd="sng" algn="ctr">
                      <a:no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a:lnSpc>
                          <a:spcPct val="100000"/>
                        </a:lnSpc>
                        <a:spcBef>
                          <a:spcPts val="0"/>
                        </a:spcBef>
                        <a:spcAft>
                          <a:spcPts val="0"/>
                        </a:spcAft>
                        <a:buNone/>
                        <a:tabLst/>
                        <a:defRPr/>
                      </a:pPr>
                      <a:r>
                        <a:rPr lang="en-GB" sz="1100" b="0" i="0" u="none" strike="noStrike" noProof="0">
                          <a:solidFill>
                            <a:sysClr val="windowText" lastClr="000000"/>
                          </a:solidFill>
                          <a:latin typeface="Akkurat"/>
                        </a:rPr>
                        <a:t>Defence</a:t>
                      </a:r>
                      <a:endParaRPr lang="en-GB" sz="1100" b="0">
                        <a:solidFill>
                          <a:sysClr val="windowText" lastClr="000000"/>
                        </a:solidFill>
                        <a:latin typeface="Akkurat"/>
                      </a:endParaRPr>
                    </a:p>
                  </a:txBody>
                  <a:tcPr>
                    <a:lnL w="12700" cmpd="sng">
                      <a:noFill/>
                    </a:lnL>
                    <a:lnR w="12700" cmpd="sng">
                      <a:noFill/>
                    </a:lnR>
                    <a:lnT w="3175" cap="flat" cmpd="sng" algn="ctr">
                      <a:no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indent="0" algn="l">
                        <a:lnSpc>
                          <a:spcPct val="100000"/>
                        </a:lnSpc>
                        <a:spcBef>
                          <a:spcPts val="0"/>
                        </a:spcBef>
                        <a:spcAft>
                          <a:spcPts val="0"/>
                        </a:spcAft>
                        <a:buNone/>
                      </a:pPr>
                      <a:r>
                        <a:rPr lang="en-GB" sz="1100" b="0" i="0" u="none" strike="noStrike" noProof="0">
                          <a:solidFill>
                            <a:sysClr val="windowText" lastClr="000000"/>
                          </a:solidFill>
                          <a:highlight>
                            <a:srgbClr val="FFFF00"/>
                          </a:highlight>
                          <a:latin typeface="Akkurat"/>
                        </a:rPr>
                        <a:t>Digital and Technologies </a:t>
                      </a:r>
                      <a:endParaRPr lang="en-US" sz="1100">
                        <a:solidFill>
                          <a:sysClr val="windowText" lastClr="000000"/>
                        </a:solidFill>
                        <a:highlight>
                          <a:srgbClr val="FFFF00"/>
                        </a:highlight>
                        <a:latin typeface="Akkurat"/>
                      </a:endParaRPr>
                    </a:p>
                  </a:txBody>
                  <a:tcPr>
                    <a:lnL w="12700" cmpd="sng">
                      <a:noFill/>
                    </a:lnL>
                    <a:lnR w="12700" cmpd="sng">
                      <a:noFill/>
                    </a:lnR>
                    <a:lnT w="3175" cap="flat" cmpd="sng" algn="ctr">
                      <a:no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indent="0" algn="l">
                        <a:lnSpc>
                          <a:spcPct val="100000"/>
                        </a:lnSpc>
                        <a:spcBef>
                          <a:spcPts val="0"/>
                        </a:spcBef>
                        <a:spcAft>
                          <a:spcPts val="0"/>
                        </a:spcAft>
                        <a:buNone/>
                      </a:pPr>
                      <a:r>
                        <a:rPr lang="en-GB" sz="1100" b="0" i="0" u="none" strike="noStrike" noProof="0">
                          <a:solidFill>
                            <a:sysClr val="windowText" lastClr="000000"/>
                          </a:solidFill>
                          <a:latin typeface="Akkurat"/>
                        </a:rPr>
                        <a:t>Financial Services </a:t>
                      </a:r>
                      <a:endParaRPr lang="en-US" sz="1100">
                        <a:solidFill>
                          <a:sysClr val="windowText" lastClr="000000"/>
                        </a:solidFill>
                        <a:latin typeface="Akkurat"/>
                      </a:endParaRPr>
                    </a:p>
                  </a:txBody>
                  <a:tcPr>
                    <a:lnL w="12700" cmpd="sng">
                      <a:noFill/>
                    </a:lnL>
                    <a:lnR w="12700" cmpd="sng">
                      <a:noFill/>
                    </a:lnR>
                    <a:lnT w="3175" cap="flat" cmpd="sng" algn="ctr">
                      <a:no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indent="0" algn="l">
                        <a:lnSpc>
                          <a:spcPct val="100000"/>
                        </a:lnSpc>
                        <a:spcBef>
                          <a:spcPts val="0"/>
                        </a:spcBef>
                        <a:spcAft>
                          <a:spcPts val="0"/>
                        </a:spcAft>
                        <a:buNone/>
                      </a:pPr>
                      <a:r>
                        <a:rPr lang="en-GB" sz="1100" b="0" i="0" u="none" strike="noStrike" noProof="0">
                          <a:solidFill>
                            <a:sysClr val="windowText" lastClr="000000"/>
                          </a:solidFill>
                          <a:latin typeface="Akkurat"/>
                        </a:rPr>
                        <a:t>Life Sciences </a:t>
                      </a:r>
                      <a:endParaRPr lang="en-US" sz="1100">
                        <a:solidFill>
                          <a:sysClr val="windowText" lastClr="000000"/>
                        </a:solidFill>
                        <a:latin typeface="Akkurat"/>
                      </a:endParaRPr>
                    </a:p>
                  </a:txBody>
                  <a:tcPr>
                    <a:lnL w="12700" cmpd="sng">
                      <a:noFill/>
                    </a:lnL>
                    <a:lnR w="12700" cmpd="sng">
                      <a:noFill/>
                    </a:lnR>
                    <a:lnT w="3175" cap="flat" cmpd="sng" algn="ctr">
                      <a:no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indent="0" algn="l">
                        <a:lnSpc>
                          <a:spcPct val="100000"/>
                        </a:lnSpc>
                        <a:spcBef>
                          <a:spcPts val="0"/>
                        </a:spcBef>
                        <a:spcAft>
                          <a:spcPts val="0"/>
                        </a:spcAft>
                        <a:buNone/>
                      </a:pPr>
                      <a:r>
                        <a:rPr lang="en-GB" sz="1100" b="0" i="0" u="none" strike="noStrike" noProof="0">
                          <a:solidFill>
                            <a:sysClr val="windowText" lastClr="000000"/>
                          </a:solidFill>
                          <a:latin typeface="Akkurat"/>
                        </a:rPr>
                        <a:t>Professional and Business Services</a:t>
                      </a:r>
                      <a:endParaRPr lang="en-US" sz="1100">
                        <a:solidFill>
                          <a:sysClr val="windowText" lastClr="000000"/>
                        </a:solidFill>
                        <a:latin typeface="Akkurat"/>
                      </a:endParaRPr>
                    </a:p>
                  </a:txBody>
                  <a:tcPr>
                    <a:lnL w="12700" cmpd="sng">
                      <a:noFill/>
                    </a:lnL>
                    <a:lnR w="12700" cmpd="sng">
                      <a:noFill/>
                    </a:lnR>
                    <a:lnT w="3175" cap="flat" cmpd="sng" algn="ctr">
                      <a:no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65018486"/>
                  </a:ext>
                </a:extLst>
              </a:tr>
              <a:tr h="927313">
                <a:tc>
                  <a:txBody>
                    <a:bodyPr/>
                    <a:lstStyle/>
                    <a:p>
                      <a:endParaRPr lang="en-GB" sz="1200" b="1">
                        <a:solidFill>
                          <a:schemeClr val="tx1"/>
                        </a:solidFill>
                        <a:latin typeface="+mn-lt"/>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GB" sz="800" b="1">
                          <a:solidFill>
                            <a:schemeClr val="tx1"/>
                          </a:solidFill>
                          <a:latin typeface="+mn-lt"/>
                        </a:rPr>
                        <a:t>Business</a:t>
                      </a:r>
                    </a:p>
                    <a:p>
                      <a:r>
                        <a:rPr lang="en-GB" sz="800">
                          <a:solidFill>
                            <a:schemeClr val="tx1"/>
                          </a:solidFill>
                          <a:latin typeface="+mn-lt"/>
                        </a:rPr>
                        <a:t>- Investment in IS-8</a:t>
                      </a:r>
                    </a:p>
                    <a:p>
                      <a:r>
                        <a:rPr lang="en-GB" sz="800">
                          <a:solidFill>
                            <a:schemeClr val="tx1"/>
                          </a:solidFill>
                          <a:latin typeface="+mn-lt"/>
                        </a:rPr>
                        <a:t>- Support tech, diffusion and innovation  adoption</a:t>
                      </a:r>
                    </a:p>
                    <a:p>
                      <a:r>
                        <a:rPr lang="en-GB" sz="800">
                          <a:solidFill>
                            <a:schemeClr val="tx1"/>
                          </a:solidFill>
                          <a:latin typeface="+mn-lt"/>
                        </a:rPr>
                        <a:t>- Support supply chain</a:t>
                      </a:r>
                    </a:p>
                  </a:txBody>
                  <a:tcPr>
                    <a:lnL w="3175" cap="flat" cmpd="sng" algn="ctr">
                      <a:no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600">
                        <a:solidFill>
                          <a:schemeClr val="tx1"/>
                        </a:solidFill>
                        <a:latin typeface="Publico Headline Medium"/>
                      </a:endParaRP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sz="1600">
                        <a:solidFill>
                          <a:sysClr val="windowText" lastClr="000000"/>
                        </a:solidFill>
                      </a:endParaRP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sz="1600">
                        <a:solidFill>
                          <a:sysClr val="windowText" lastClr="000000"/>
                        </a:solidFill>
                      </a:endParaRP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sz="1600">
                        <a:solidFill>
                          <a:sysClr val="windowText" lastClr="000000"/>
                        </a:solidFill>
                        <a:latin typeface="+mn-lt"/>
                      </a:endParaRP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indent="0" algn="l" defTabSz="914400">
                        <a:lnSpc>
                          <a:spcPct val="100000"/>
                        </a:lnSpc>
                        <a:spcBef>
                          <a:spcPts val="0"/>
                        </a:spcBef>
                        <a:spcAft>
                          <a:spcPts val="0"/>
                        </a:spcAft>
                        <a:buNone/>
                        <a:tabLst/>
                        <a:defRPr/>
                      </a:pPr>
                      <a:endParaRPr lang="en-GB" sz="1600">
                        <a:solidFill>
                          <a:sysClr val="windowText" lastClr="000000"/>
                        </a:solidFill>
                        <a:latin typeface="+mn-lt"/>
                      </a:endParaRP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indent="0" algn="l" defTabSz="914400">
                        <a:lnSpc>
                          <a:spcPct val="100000"/>
                        </a:lnSpc>
                        <a:spcBef>
                          <a:spcPts val="0"/>
                        </a:spcBef>
                        <a:spcAft>
                          <a:spcPts val="0"/>
                        </a:spcAft>
                        <a:buNone/>
                        <a:tabLst/>
                        <a:defRPr/>
                      </a:pPr>
                      <a:endParaRPr lang="en-GB" sz="1600">
                        <a:solidFill>
                          <a:sysClr val="windowText" lastClr="000000"/>
                        </a:solidFill>
                        <a:latin typeface="+mn-lt"/>
                      </a:endParaRP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indent="0" algn="l" defTabSz="914400">
                        <a:lnSpc>
                          <a:spcPct val="100000"/>
                        </a:lnSpc>
                        <a:spcBef>
                          <a:spcPts val="0"/>
                        </a:spcBef>
                        <a:spcAft>
                          <a:spcPts val="0"/>
                        </a:spcAft>
                        <a:buNone/>
                        <a:tabLst/>
                        <a:defRPr/>
                      </a:pPr>
                      <a:endParaRPr lang="en-GB" sz="1600">
                        <a:solidFill>
                          <a:sysClr val="windowText" lastClr="000000"/>
                        </a:solidFill>
                        <a:latin typeface="+mn-lt"/>
                      </a:endParaRP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indent="0" algn="l" defTabSz="914400">
                        <a:lnSpc>
                          <a:spcPct val="100000"/>
                        </a:lnSpc>
                        <a:spcBef>
                          <a:spcPts val="0"/>
                        </a:spcBef>
                        <a:spcAft>
                          <a:spcPts val="0"/>
                        </a:spcAft>
                        <a:buNone/>
                        <a:tabLst/>
                        <a:defRPr/>
                      </a:pPr>
                      <a:endParaRPr lang="en-GB" sz="1600">
                        <a:solidFill>
                          <a:sysClr val="windowText" lastClr="000000"/>
                        </a:solidFill>
                        <a:latin typeface="+mn-lt"/>
                      </a:endParaRP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68882277"/>
                  </a:ext>
                </a:extLst>
              </a:tr>
              <a:tr h="927313">
                <a:tc>
                  <a:txBody>
                    <a:bodyPr/>
                    <a:lstStyle/>
                    <a:p>
                      <a:endParaRPr lang="en-GB" sz="1200">
                        <a:solidFill>
                          <a:schemeClr val="tx1"/>
                        </a:solidFill>
                        <a:latin typeface="+mn-lt"/>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GB" sz="800" b="1">
                          <a:solidFill>
                            <a:schemeClr val="tx1"/>
                          </a:solidFill>
                          <a:latin typeface="+mn-lt"/>
                        </a:rPr>
                        <a:t>Institution</a:t>
                      </a:r>
                    </a:p>
                    <a:p>
                      <a:r>
                        <a:rPr lang="en-GB" sz="800">
                          <a:solidFill>
                            <a:schemeClr val="tx1"/>
                          </a:solidFill>
                          <a:latin typeface="+mn-lt"/>
                        </a:rPr>
                        <a:t>- Strategic Vision</a:t>
                      </a:r>
                    </a:p>
                    <a:p>
                      <a:r>
                        <a:rPr lang="en-GB" sz="800">
                          <a:solidFill>
                            <a:schemeClr val="tx1"/>
                          </a:solidFill>
                          <a:latin typeface="+mn-lt"/>
                        </a:rPr>
                        <a:t>- Procurement </a:t>
                      </a:r>
                    </a:p>
                    <a:p>
                      <a:r>
                        <a:rPr lang="en-GB" sz="800">
                          <a:solidFill>
                            <a:schemeClr val="tx1"/>
                          </a:solidFill>
                          <a:latin typeface="+mn-lt"/>
                        </a:rPr>
                        <a:t>- Policy</a:t>
                      </a:r>
                    </a:p>
                  </a:txBody>
                  <a:tcPr>
                    <a:lnL w="3175" cap="flat" cmpd="sng" algn="ctr">
                      <a:no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600">
                        <a:solidFill>
                          <a:schemeClr val="tx1"/>
                        </a:solidFill>
                        <a:latin typeface="Publico Headline Medium"/>
                      </a:endParaRP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buFont typeface="Arial" panose="020B0604020202020204" pitchFamily="34" charset="0"/>
                        <a:buNone/>
                      </a:pPr>
                      <a:endParaRPr lang="en-GB" sz="1600">
                        <a:solidFill>
                          <a:sysClr val="windowText" lastClr="000000"/>
                        </a:solidFill>
                      </a:endParaRP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buFont typeface="Arial" panose="020B0604020202020204" pitchFamily="34" charset="0"/>
                        <a:buNone/>
                      </a:pPr>
                      <a:endParaRPr lang="en-GB" sz="1600">
                        <a:solidFill>
                          <a:schemeClr val="tx1"/>
                        </a:solidFill>
                      </a:endParaRP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sz="160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indent="0" algn="l" defTabSz="914400">
                        <a:lnSpc>
                          <a:spcPct val="100000"/>
                        </a:lnSpc>
                        <a:spcBef>
                          <a:spcPts val="0"/>
                        </a:spcBef>
                        <a:spcAft>
                          <a:spcPts val="0"/>
                        </a:spcAft>
                        <a:buNone/>
                        <a:tabLst/>
                        <a:defRPr/>
                      </a:pPr>
                      <a:endParaRPr lang="en-GB" sz="160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indent="0" algn="l" defTabSz="914400">
                        <a:lnSpc>
                          <a:spcPct val="100000"/>
                        </a:lnSpc>
                        <a:spcBef>
                          <a:spcPts val="0"/>
                        </a:spcBef>
                        <a:spcAft>
                          <a:spcPts val="0"/>
                        </a:spcAft>
                        <a:buNone/>
                        <a:tabLst/>
                        <a:defRPr/>
                      </a:pPr>
                      <a:endParaRPr lang="en-GB" sz="160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indent="0" algn="l" defTabSz="914400">
                        <a:lnSpc>
                          <a:spcPct val="100000"/>
                        </a:lnSpc>
                        <a:spcBef>
                          <a:spcPts val="0"/>
                        </a:spcBef>
                        <a:spcAft>
                          <a:spcPts val="0"/>
                        </a:spcAft>
                        <a:buNone/>
                        <a:tabLst/>
                        <a:defRPr/>
                      </a:pPr>
                      <a:endParaRPr lang="en-GB" sz="160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indent="0" algn="l" defTabSz="914400">
                        <a:lnSpc>
                          <a:spcPct val="100000"/>
                        </a:lnSpc>
                        <a:spcBef>
                          <a:spcPts val="0"/>
                        </a:spcBef>
                        <a:spcAft>
                          <a:spcPts val="0"/>
                        </a:spcAft>
                        <a:buNone/>
                        <a:tabLst/>
                        <a:defRPr/>
                      </a:pPr>
                      <a:endParaRPr lang="en-GB" sz="160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49125198"/>
                  </a:ext>
                </a:extLst>
              </a:tr>
              <a:tr h="92731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a:solidFill>
                            <a:schemeClr val="tx1"/>
                          </a:solidFill>
                          <a:latin typeface="+mn-lt"/>
                        </a:rPr>
                        <a:t>Economic Driver</a:t>
                      </a:r>
                    </a:p>
                    <a:p>
                      <a:endParaRPr lang="en-GB" sz="1200">
                        <a:solidFill>
                          <a:schemeClr val="tx1"/>
                        </a:solidFill>
                        <a:latin typeface="+mn-lt"/>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GB" sz="800" b="1">
                          <a:solidFill>
                            <a:schemeClr val="tx1"/>
                          </a:solidFill>
                          <a:latin typeface="+mn-lt"/>
                        </a:rPr>
                        <a:t>Market</a:t>
                      </a:r>
                      <a:br>
                        <a:rPr lang="en-GB" sz="800">
                          <a:solidFill>
                            <a:schemeClr val="tx1"/>
                          </a:solidFill>
                          <a:latin typeface="+mn-lt"/>
                        </a:rPr>
                      </a:br>
                      <a:r>
                        <a:rPr lang="en-GB" sz="800">
                          <a:solidFill>
                            <a:schemeClr val="tx1"/>
                          </a:solidFill>
                          <a:latin typeface="+mn-lt"/>
                        </a:rPr>
                        <a:t>- Enabling IS-8 sector start-ups to enter, scale up and exit </a:t>
                      </a:r>
                    </a:p>
                  </a:txBody>
                  <a:tcPr>
                    <a:lnL w="3175" cap="flat" cmpd="sng" algn="ctr">
                      <a:no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600">
                        <a:solidFill>
                          <a:schemeClr val="tx1"/>
                        </a:solidFill>
                        <a:latin typeface="Publico Headline Medium"/>
                      </a:endParaRP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buFont typeface="Arial" panose="020B0604020202020204" pitchFamily="34" charset="0"/>
                        <a:buNone/>
                      </a:pPr>
                      <a:endParaRPr lang="en-GB" sz="1600">
                        <a:solidFill>
                          <a:sysClr val="windowText" lastClr="000000"/>
                        </a:solidFill>
                      </a:endParaRP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buFont typeface="Arial" panose="020B0604020202020204" pitchFamily="34" charset="0"/>
                        <a:buNone/>
                      </a:pPr>
                      <a:endParaRPr lang="en-GB" sz="1600">
                        <a:solidFill>
                          <a:schemeClr val="tx1"/>
                        </a:solidFill>
                      </a:endParaRP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sz="160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indent="0" algn="l" defTabSz="914400">
                        <a:lnSpc>
                          <a:spcPct val="100000"/>
                        </a:lnSpc>
                        <a:spcBef>
                          <a:spcPts val="0"/>
                        </a:spcBef>
                        <a:spcAft>
                          <a:spcPts val="0"/>
                        </a:spcAft>
                        <a:buNone/>
                        <a:tabLst/>
                        <a:defRPr/>
                      </a:pPr>
                      <a:endParaRPr lang="en-GB" sz="160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indent="0" algn="l" defTabSz="914400">
                        <a:lnSpc>
                          <a:spcPct val="100000"/>
                        </a:lnSpc>
                        <a:spcBef>
                          <a:spcPts val="0"/>
                        </a:spcBef>
                        <a:spcAft>
                          <a:spcPts val="0"/>
                        </a:spcAft>
                        <a:buNone/>
                        <a:tabLst/>
                        <a:defRPr/>
                      </a:pPr>
                      <a:endParaRPr lang="en-GB" sz="160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indent="0" algn="l" defTabSz="914400">
                        <a:lnSpc>
                          <a:spcPct val="100000"/>
                        </a:lnSpc>
                        <a:spcBef>
                          <a:spcPts val="0"/>
                        </a:spcBef>
                        <a:spcAft>
                          <a:spcPts val="0"/>
                        </a:spcAft>
                        <a:buNone/>
                        <a:tabLst/>
                        <a:defRPr/>
                      </a:pPr>
                      <a:endParaRPr lang="en-GB" sz="160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indent="0" algn="l" defTabSz="914400">
                        <a:lnSpc>
                          <a:spcPct val="100000"/>
                        </a:lnSpc>
                        <a:spcBef>
                          <a:spcPts val="0"/>
                        </a:spcBef>
                        <a:spcAft>
                          <a:spcPts val="0"/>
                        </a:spcAft>
                        <a:buNone/>
                        <a:tabLst/>
                        <a:defRPr/>
                      </a:pPr>
                      <a:endParaRPr lang="en-GB" sz="160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34889817"/>
                  </a:ext>
                </a:extLst>
              </a:tr>
              <a:tr h="927313">
                <a:tc>
                  <a:txBody>
                    <a:bodyPr/>
                    <a:lstStyle/>
                    <a:p>
                      <a:endParaRPr lang="en-GB" sz="1200">
                        <a:solidFill>
                          <a:schemeClr val="tx1"/>
                        </a:solidFill>
                        <a:latin typeface="+mn-lt"/>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GB" sz="800" b="1">
                          <a:solidFill>
                            <a:schemeClr val="tx1"/>
                          </a:solidFill>
                          <a:latin typeface="+mn-lt"/>
                        </a:rPr>
                        <a:t>People</a:t>
                      </a:r>
                    </a:p>
                    <a:p>
                      <a:r>
                        <a:rPr lang="en-GB" sz="800" b="0">
                          <a:solidFill>
                            <a:schemeClr val="tx1"/>
                          </a:solidFill>
                          <a:latin typeface="+mn-lt"/>
                        </a:rPr>
                        <a:t>- Skills and the skills system for IS-8</a:t>
                      </a:r>
                    </a:p>
                  </a:txBody>
                  <a:tcPr>
                    <a:lnL w="3175" cap="flat" cmpd="sng" algn="ctr">
                      <a:no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600">
                        <a:solidFill>
                          <a:schemeClr val="tx1"/>
                        </a:solidFill>
                        <a:latin typeface="Publico Headline Medium"/>
                      </a:endParaRP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buFont typeface="Arial" panose="020B0604020202020204" pitchFamily="34" charset="0"/>
                        <a:buNone/>
                      </a:pPr>
                      <a:endParaRPr lang="en-GB" sz="1600">
                        <a:solidFill>
                          <a:sysClr val="windowText" lastClr="000000"/>
                        </a:solidFill>
                      </a:endParaRP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buFont typeface="Arial" panose="020B0604020202020204" pitchFamily="34" charset="0"/>
                        <a:buNone/>
                      </a:pPr>
                      <a:endParaRPr lang="en-GB" sz="1600">
                        <a:solidFill>
                          <a:schemeClr val="tx1"/>
                        </a:solidFill>
                      </a:endParaRP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sz="160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indent="0" algn="l" defTabSz="914400">
                        <a:lnSpc>
                          <a:spcPct val="100000"/>
                        </a:lnSpc>
                        <a:spcBef>
                          <a:spcPts val="0"/>
                        </a:spcBef>
                        <a:spcAft>
                          <a:spcPts val="0"/>
                        </a:spcAft>
                        <a:buNone/>
                        <a:tabLst/>
                        <a:defRPr/>
                      </a:pPr>
                      <a:endParaRPr lang="en-GB" sz="160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indent="0" algn="l" defTabSz="914400">
                        <a:lnSpc>
                          <a:spcPct val="100000"/>
                        </a:lnSpc>
                        <a:spcBef>
                          <a:spcPts val="0"/>
                        </a:spcBef>
                        <a:spcAft>
                          <a:spcPts val="0"/>
                        </a:spcAft>
                        <a:buNone/>
                        <a:tabLst/>
                        <a:defRPr/>
                      </a:pPr>
                      <a:endParaRPr lang="en-GB" sz="160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indent="0" algn="l" defTabSz="914400">
                        <a:lnSpc>
                          <a:spcPct val="100000"/>
                        </a:lnSpc>
                        <a:spcBef>
                          <a:spcPts val="0"/>
                        </a:spcBef>
                        <a:spcAft>
                          <a:spcPts val="0"/>
                        </a:spcAft>
                        <a:buNone/>
                        <a:tabLst/>
                        <a:defRPr/>
                      </a:pPr>
                      <a:endParaRPr lang="en-GB" sz="160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indent="0" algn="l" defTabSz="914400">
                        <a:lnSpc>
                          <a:spcPct val="100000"/>
                        </a:lnSpc>
                        <a:spcBef>
                          <a:spcPts val="0"/>
                        </a:spcBef>
                        <a:spcAft>
                          <a:spcPts val="0"/>
                        </a:spcAft>
                        <a:buNone/>
                        <a:tabLst/>
                        <a:defRPr/>
                      </a:pPr>
                      <a:endParaRPr lang="en-GB" sz="160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63735576"/>
                  </a:ext>
                </a:extLst>
              </a:tr>
              <a:tr h="927313">
                <a:tc>
                  <a:txBody>
                    <a:bodyPr/>
                    <a:lstStyle/>
                    <a:p>
                      <a:endParaRPr lang="en-GB" sz="1200">
                        <a:solidFill>
                          <a:schemeClr val="tx1"/>
                        </a:solidFill>
                        <a:latin typeface="+mn-lt"/>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GB" sz="800" b="1">
                          <a:solidFill>
                            <a:schemeClr val="tx1"/>
                          </a:solidFill>
                          <a:latin typeface="+mn-lt"/>
                        </a:rPr>
                        <a:t>Places</a:t>
                      </a:r>
                      <a:br>
                        <a:rPr lang="en-GB" sz="800" b="1">
                          <a:solidFill>
                            <a:schemeClr val="tx1"/>
                          </a:solidFill>
                          <a:latin typeface="+mn-lt"/>
                        </a:rPr>
                      </a:br>
                      <a:r>
                        <a:rPr lang="en-GB" sz="800" b="0">
                          <a:solidFill>
                            <a:schemeClr val="tx1"/>
                          </a:solidFill>
                          <a:latin typeface="+mn-lt"/>
                        </a:rPr>
                        <a:t>_ Targeted city regions and clusters’ investment, access to resources</a:t>
                      </a:r>
                    </a:p>
                    <a:p>
                      <a:r>
                        <a:rPr lang="en-GB" sz="800" b="0">
                          <a:solidFill>
                            <a:schemeClr val="tx1"/>
                          </a:solidFill>
                          <a:latin typeface="+mn-lt"/>
                        </a:rPr>
                        <a:t>- Development of Investible sites</a:t>
                      </a:r>
                    </a:p>
                  </a:txBody>
                  <a:tcPr>
                    <a:lnL w="3175" cap="flat" cmpd="sng" algn="ctr">
                      <a:no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600">
                        <a:solidFill>
                          <a:schemeClr val="tx1"/>
                        </a:solidFill>
                        <a:latin typeface="Publico Headline Medium"/>
                      </a:endParaRP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buFont typeface="Arial" panose="020B0604020202020204" pitchFamily="34" charset="0"/>
                        <a:buNone/>
                      </a:pPr>
                      <a:endParaRPr lang="en-GB" sz="1600">
                        <a:solidFill>
                          <a:sysClr val="windowText" lastClr="000000"/>
                        </a:solidFill>
                      </a:endParaRP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buFont typeface="Arial" panose="020B0604020202020204" pitchFamily="34" charset="0"/>
                        <a:buNone/>
                      </a:pPr>
                      <a:endParaRPr lang="en-GB" sz="1600">
                        <a:solidFill>
                          <a:schemeClr val="tx1"/>
                        </a:solidFill>
                      </a:endParaRP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sz="160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indent="0" algn="l" defTabSz="914400">
                        <a:lnSpc>
                          <a:spcPct val="100000"/>
                        </a:lnSpc>
                        <a:spcBef>
                          <a:spcPts val="0"/>
                        </a:spcBef>
                        <a:spcAft>
                          <a:spcPts val="0"/>
                        </a:spcAft>
                        <a:buNone/>
                        <a:tabLst/>
                        <a:defRPr/>
                      </a:pPr>
                      <a:endParaRPr lang="en-GB" sz="160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indent="0" algn="l" defTabSz="914400">
                        <a:lnSpc>
                          <a:spcPct val="100000"/>
                        </a:lnSpc>
                        <a:spcBef>
                          <a:spcPts val="0"/>
                        </a:spcBef>
                        <a:spcAft>
                          <a:spcPts val="0"/>
                        </a:spcAft>
                        <a:buNone/>
                        <a:tabLst/>
                        <a:defRPr/>
                      </a:pPr>
                      <a:endParaRPr lang="en-GB" sz="160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indent="0" algn="l" defTabSz="914400">
                        <a:lnSpc>
                          <a:spcPct val="100000"/>
                        </a:lnSpc>
                        <a:spcBef>
                          <a:spcPts val="0"/>
                        </a:spcBef>
                        <a:spcAft>
                          <a:spcPts val="0"/>
                        </a:spcAft>
                        <a:buNone/>
                        <a:tabLst/>
                        <a:defRPr/>
                      </a:pPr>
                      <a:endParaRPr lang="en-GB" sz="160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indent="0" algn="l" defTabSz="914400">
                        <a:lnSpc>
                          <a:spcPct val="100000"/>
                        </a:lnSpc>
                        <a:spcBef>
                          <a:spcPts val="0"/>
                        </a:spcBef>
                        <a:spcAft>
                          <a:spcPts val="0"/>
                        </a:spcAft>
                        <a:buNone/>
                        <a:tabLst/>
                        <a:defRPr/>
                      </a:pPr>
                      <a:endParaRPr lang="en-GB" sz="160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86070382"/>
                  </a:ext>
                </a:extLst>
              </a:tr>
            </a:tbl>
          </a:graphicData>
        </a:graphic>
      </p:graphicFrame>
      <p:sp>
        <p:nvSpPr>
          <p:cNvPr id="3" name="TextBox 2">
            <a:extLst>
              <a:ext uri="{FF2B5EF4-FFF2-40B4-BE49-F238E27FC236}">
                <a16:creationId xmlns:a16="http://schemas.microsoft.com/office/drawing/2014/main" id="{61A1BF79-1016-D4FB-8D54-DD4D86D4F525}"/>
              </a:ext>
            </a:extLst>
          </p:cNvPr>
          <p:cNvSpPr txBox="1"/>
          <p:nvPr/>
        </p:nvSpPr>
        <p:spPr>
          <a:xfrm>
            <a:off x="7340506" y="319004"/>
            <a:ext cx="2924723" cy="461665"/>
          </a:xfrm>
          <a:prstGeom prst="rect">
            <a:avLst/>
          </a:prstGeom>
          <a:noFill/>
        </p:spPr>
        <p:txBody>
          <a:bodyPr wrap="square">
            <a:spAutoFit/>
          </a:bodyPr>
          <a:lstStyle/>
          <a:p>
            <a:r>
              <a:rPr lang="en-GB" sz="1200" i="0" u="none" strike="noStrike" noProof="0">
                <a:solidFill>
                  <a:srgbClr val="000000"/>
                </a:solidFill>
              </a:rPr>
              <a:t>*This framework is based on </a:t>
            </a:r>
            <a:r>
              <a:rPr lang="en-GB" sz="1200" i="0" u="none" strike="noStrike" noProof="0">
                <a:solidFill>
                  <a:srgbClr val="000000"/>
                </a:solidFill>
                <a:hlinkClick r:id="rId4"/>
              </a:rPr>
              <a:t>Industrial Strategy  Impact pathway model</a:t>
            </a:r>
            <a:endParaRPr lang="en-GB" sz="1200" i="0" u="none" strike="noStrike" noProof="0">
              <a:solidFill>
                <a:srgbClr val="000000"/>
              </a:solidFill>
            </a:endParaRPr>
          </a:p>
        </p:txBody>
      </p:sp>
    </p:spTree>
    <p:extLst>
      <p:ext uri="{BB962C8B-B14F-4D97-AF65-F5344CB8AC3E}">
        <p14:creationId xmlns:p14="http://schemas.microsoft.com/office/powerpoint/2010/main" val="3174188515"/>
      </p:ext>
    </p:extLst>
  </p:cSld>
  <p:clrMapOvr>
    <a:masterClrMapping/>
  </p:clrMapOvr>
  <p:transition>
    <p:fade/>
  </p:transition>
  <p:extLst>
    <p:ext uri="{6950BFC3-D8DA-4A85-94F7-54DA5524770B}">
      <p188:commentRel xmlns:p188="http://schemas.microsoft.com/office/powerpoint/2018/8/main" r:id="rId3"/>
    </p:ext>
  </p:extLs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6AB4D1-6EEE-E97E-10D1-548453E7C3F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056F5EF-3AA6-5CBD-4E3B-A24F08B124E1}"/>
              </a:ext>
            </a:extLst>
          </p:cNvPr>
          <p:cNvSpPr>
            <a:spLocks noGrp="1"/>
          </p:cNvSpPr>
          <p:nvPr>
            <p:ph type="title"/>
          </p:nvPr>
        </p:nvSpPr>
        <p:spPr>
          <a:xfrm>
            <a:off x="646112" y="360000"/>
            <a:ext cx="11353574" cy="706347"/>
          </a:xfrm>
        </p:spPr>
        <p:txBody>
          <a:bodyPr/>
          <a:lstStyle/>
          <a:p>
            <a:r>
              <a:rPr lang="en-GB">
                <a:latin typeface="Impact"/>
              </a:rPr>
              <a:t>2- Solution development canvas</a:t>
            </a:r>
            <a:endParaRPr lang="en-US">
              <a:latin typeface="Impact"/>
            </a:endParaRPr>
          </a:p>
        </p:txBody>
      </p:sp>
      <p:sp>
        <p:nvSpPr>
          <p:cNvPr id="21" name="TextBox 20">
            <a:extLst>
              <a:ext uri="{FF2B5EF4-FFF2-40B4-BE49-F238E27FC236}">
                <a16:creationId xmlns:a16="http://schemas.microsoft.com/office/drawing/2014/main" id="{F76B689A-33A5-F629-1E54-E50CF002C903}"/>
              </a:ext>
            </a:extLst>
          </p:cNvPr>
          <p:cNvSpPr txBox="1"/>
          <p:nvPr/>
        </p:nvSpPr>
        <p:spPr>
          <a:xfrm>
            <a:off x="450056" y="978694"/>
            <a:ext cx="0" cy="0"/>
          </a:xfrm>
          <a:prstGeom prst="rect">
            <a:avLst/>
          </a:prstGeom>
          <a:noFill/>
        </p:spPr>
        <p:txBody>
          <a:bodyPr wrap="none" lIns="0" tIns="0" rIns="0" bIns="0" rtlCol="0">
            <a:noAutofit/>
          </a:bodyPr>
          <a:lstStyle/>
          <a:p>
            <a:pPr algn="l"/>
            <a:endParaRPr lang="en-US" sz="1600">
              <a:solidFill>
                <a:schemeClr val="tx2"/>
              </a:solidFill>
            </a:endParaRPr>
          </a:p>
        </p:txBody>
      </p:sp>
      <p:pic>
        <p:nvPicPr>
          <p:cNvPr id="12" name="Picture 11">
            <a:extLst>
              <a:ext uri="{FF2B5EF4-FFF2-40B4-BE49-F238E27FC236}">
                <a16:creationId xmlns:a16="http://schemas.microsoft.com/office/drawing/2014/main" id="{7D4417FF-C2D2-4EDA-8CA1-271F2B2FC39E}"/>
              </a:ext>
            </a:extLst>
          </p:cNvPr>
          <p:cNvPicPr>
            <a:picLocks noChangeAspect="1"/>
          </p:cNvPicPr>
          <p:nvPr/>
        </p:nvPicPr>
        <p:blipFill>
          <a:blip r:embed="rId3"/>
          <a:srcRect l="9420"/>
          <a:stretch>
            <a:fillRect/>
          </a:stretch>
        </p:blipFill>
        <p:spPr>
          <a:xfrm>
            <a:off x="4308389" y="1066347"/>
            <a:ext cx="7567729" cy="5377654"/>
          </a:xfrm>
          <a:prstGeom prst="rect">
            <a:avLst/>
          </a:prstGeom>
        </p:spPr>
      </p:pic>
      <p:sp>
        <p:nvSpPr>
          <p:cNvPr id="13" name="Text Placeholder 10">
            <a:extLst>
              <a:ext uri="{FF2B5EF4-FFF2-40B4-BE49-F238E27FC236}">
                <a16:creationId xmlns:a16="http://schemas.microsoft.com/office/drawing/2014/main" id="{F80B6CAD-F509-403A-7706-9F34A2F60847}"/>
              </a:ext>
            </a:extLst>
          </p:cNvPr>
          <p:cNvSpPr txBox="1">
            <a:spLocks/>
          </p:cNvSpPr>
          <p:nvPr/>
        </p:nvSpPr>
        <p:spPr>
          <a:xfrm>
            <a:off x="646112" y="1098434"/>
            <a:ext cx="3194886" cy="391628"/>
          </a:xfrm>
          <a:prstGeom prst="rect">
            <a:avLst/>
          </a:prstGeom>
          <a:noFill/>
        </p:spPr>
        <p:txBody>
          <a:bodyPr vert="horz" wrap="square" lIns="108000" tIns="72000" rIns="108000" bIns="72000" rtlCol="0" anchor="ctr" anchorCtr="0">
            <a:sp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r>
              <a:rPr lang="en-GB">
                <a:solidFill>
                  <a:schemeClr val="tx1"/>
                </a:solidFill>
              </a:rPr>
              <a:t>How can we address the gaps?</a:t>
            </a:r>
          </a:p>
        </p:txBody>
      </p:sp>
      <p:sp>
        <p:nvSpPr>
          <p:cNvPr id="3" name="TextBox 2">
            <a:extLst>
              <a:ext uri="{FF2B5EF4-FFF2-40B4-BE49-F238E27FC236}">
                <a16:creationId xmlns:a16="http://schemas.microsoft.com/office/drawing/2014/main" id="{47D26F65-6FCA-2DAF-15FB-AC3838726924}"/>
              </a:ext>
            </a:extLst>
          </p:cNvPr>
          <p:cNvSpPr txBox="1"/>
          <p:nvPr/>
        </p:nvSpPr>
        <p:spPr>
          <a:xfrm>
            <a:off x="646112" y="1685435"/>
            <a:ext cx="3244608" cy="461665"/>
          </a:xfrm>
          <a:prstGeom prst="rect">
            <a:avLst/>
          </a:prstGeom>
          <a:noFill/>
        </p:spPr>
        <p:txBody>
          <a:bodyPr wrap="square">
            <a:spAutoFit/>
          </a:bodyPr>
          <a:lstStyle/>
          <a:p>
            <a:r>
              <a:rPr lang="en-GB" sz="1200">
                <a:solidFill>
                  <a:srgbClr val="000000"/>
                </a:solidFill>
              </a:rPr>
              <a:t>Capture and develop the details of the missing areas</a:t>
            </a:r>
          </a:p>
        </p:txBody>
      </p:sp>
    </p:spTree>
    <p:extLst>
      <p:ext uri="{BB962C8B-B14F-4D97-AF65-F5344CB8AC3E}">
        <p14:creationId xmlns:p14="http://schemas.microsoft.com/office/powerpoint/2010/main" val="2819413321"/>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3479FB92-8C5D-6F43-8515-21710226E6B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D575F06-72E3-A537-1AE6-7F0A443E56D4}"/>
              </a:ext>
            </a:extLst>
          </p:cNvPr>
          <p:cNvSpPr>
            <a:spLocks noGrp="1"/>
          </p:cNvSpPr>
          <p:nvPr>
            <p:ph type="title"/>
          </p:nvPr>
        </p:nvSpPr>
        <p:spPr>
          <a:xfrm>
            <a:off x="646112" y="360000"/>
            <a:ext cx="11353574" cy="706347"/>
          </a:xfrm>
        </p:spPr>
        <p:txBody>
          <a:bodyPr/>
          <a:lstStyle/>
          <a:p>
            <a:r>
              <a:rPr lang="en-GB">
                <a:latin typeface="Impact"/>
              </a:rPr>
              <a:t>1- alignment mapping</a:t>
            </a:r>
            <a:endParaRPr lang="en-US">
              <a:latin typeface="Impact"/>
            </a:endParaRPr>
          </a:p>
        </p:txBody>
      </p:sp>
      <p:sp>
        <p:nvSpPr>
          <p:cNvPr id="21" name="TextBox 20">
            <a:extLst>
              <a:ext uri="{FF2B5EF4-FFF2-40B4-BE49-F238E27FC236}">
                <a16:creationId xmlns:a16="http://schemas.microsoft.com/office/drawing/2014/main" id="{3CF8679D-D783-1996-9D9E-BEF8E2A4F89D}"/>
              </a:ext>
            </a:extLst>
          </p:cNvPr>
          <p:cNvSpPr txBox="1"/>
          <p:nvPr/>
        </p:nvSpPr>
        <p:spPr>
          <a:xfrm>
            <a:off x="450056" y="978694"/>
            <a:ext cx="0" cy="0"/>
          </a:xfrm>
          <a:prstGeom prst="rect">
            <a:avLst/>
          </a:prstGeom>
          <a:noFill/>
        </p:spPr>
        <p:txBody>
          <a:bodyPr wrap="none" lIns="0" tIns="0" rIns="0" bIns="0" rtlCol="0">
            <a:noAutofit/>
          </a:bodyPr>
          <a:lstStyle/>
          <a:p>
            <a:pPr algn="l"/>
            <a:endParaRPr lang="en-US" sz="1600">
              <a:solidFill>
                <a:schemeClr val="tx2"/>
              </a:solidFill>
            </a:endParaRPr>
          </a:p>
        </p:txBody>
      </p:sp>
      <p:graphicFrame>
        <p:nvGraphicFramePr>
          <p:cNvPr id="5" name="Table 4">
            <a:extLst>
              <a:ext uri="{FF2B5EF4-FFF2-40B4-BE49-F238E27FC236}">
                <a16:creationId xmlns:a16="http://schemas.microsoft.com/office/drawing/2014/main" id="{37F61785-EF9F-D0B2-463D-7F40630E9F82}"/>
              </a:ext>
            </a:extLst>
          </p:cNvPr>
          <p:cNvGraphicFramePr>
            <a:graphicFrameLocks noGrp="1"/>
          </p:cNvGraphicFramePr>
          <p:nvPr/>
        </p:nvGraphicFramePr>
        <p:xfrm>
          <a:off x="2896418" y="2171684"/>
          <a:ext cx="8557644" cy="3062883"/>
        </p:xfrm>
        <a:graphic>
          <a:graphicData uri="http://schemas.openxmlformats.org/drawingml/2006/table">
            <a:tbl>
              <a:tblPr firstRow="1" bandRow="1">
                <a:tableStyleId>{5C22544A-7EE6-4342-B048-85BDC9FD1C3A}</a:tableStyleId>
              </a:tblPr>
              <a:tblGrid>
                <a:gridCol w="721218">
                  <a:extLst>
                    <a:ext uri="{9D8B030D-6E8A-4147-A177-3AD203B41FA5}">
                      <a16:colId xmlns:a16="http://schemas.microsoft.com/office/drawing/2014/main" val="3487408102"/>
                    </a:ext>
                  </a:extLst>
                </a:gridCol>
                <a:gridCol w="690485">
                  <a:extLst>
                    <a:ext uri="{9D8B030D-6E8A-4147-A177-3AD203B41FA5}">
                      <a16:colId xmlns:a16="http://schemas.microsoft.com/office/drawing/2014/main" val="2885918797"/>
                    </a:ext>
                  </a:extLst>
                </a:gridCol>
                <a:gridCol w="649631">
                  <a:extLst>
                    <a:ext uri="{9D8B030D-6E8A-4147-A177-3AD203B41FA5}">
                      <a16:colId xmlns:a16="http://schemas.microsoft.com/office/drawing/2014/main" val="4209485531"/>
                    </a:ext>
                  </a:extLst>
                </a:gridCol>
                <a:gridCol w="649631">
                  <a:extLst>
                    <a:ext uri="{9D8B030D-6E8A-4147-A177-3AD203B41FA5}">
                      <a16:colId xmlns:a16="http://schemas.microsoft.com/office/drawing/2014/main" val="251743478"/>
                    </a:ext>
                  </a:extLst>
                </a:gridCol>
                <a:gridCol w="649631">
                  <a:extLst>
                    <a:ext uri="{9D8B030D-6E8A-4147-A177-3AD203B41FA5}">
                      <a16:colId xmlns:a16="http://schemas.microsoft.com/office/drawing/2014/main" val="3300813390"/>
                    </a:ext>
                  </a:extLst>
                </a:gridCol>
                <a:gridCol w="649631">
                  <a:extLst>
                    <a:ext uri="{9D8B030D-6E8A-4147-A177-3AD203B41FA5}">
                      <a16:colId xmlns:a16="http://schemas.microsoft.com/office/drawing/2014/main" val="4092670916"/>
                    </a:ext>
                  </a:extLst>
                </a:gridCol>
                <a:gridCol w="649631">
                  <a:extLst>
                    <a:ext uri="{9D8B030D-6E8A-4147-A177-3AD203B41FA5}">
                      <a16:colId xmlns:a16="http://schemas.microsoft.com/office/drawing/2014/main" val="3953984930"/>
                    </a:ext>
                  </a:extLst>
                </a:gridCol>
                <a:gridCol w="649631">
                  <a:extLst>
                    <a:ext uri="{9D8B030D-6E8A-4147-A177-3AD203B41FA5}">
                      <a16:colId xmlns:a16="http://schemas.microsoft.com/office/drawing/2014/main" val="228571745"/>
                    </a:ext>
                  </a:extLst>
                </a:gridCol>
                <a:gridCol w="649631">
                  <a:extLst>
                    <a:ext uri="{9D8B030D-6E8A-4147-A177-3AD203B41FA5}">
                      <a16:colId xmlns:a16="http://schemas.microsoft.com/office/drawing/2014/main" val="1915528914"/>
                    </a:ext>
                  </a:extLst>
                </a:gridCol>
                <a:gridCol w="649631">
                  <a:extLst>
                    <a:ext uri="{9D8B030D-6E8A-4147-A177-3AD203B41FA5}">
                      <a16:colId xmlns:a16="http://schemas.microsoft.com/office/drawing/2014/main" val="443988804"/>
                    </a:ext>
                  </a:extLst>
                </a:gridCol>
                <a:gridCol w="649631">
                  <a:extLst>
                    <a:ext uri="{9D8B030D-6E8A-4147-A177-3AD203B41FA5}">
                      <a16:colId xmlns:a16="http://schemas.microsoft.com/office/drawing/2014/main" val="762011704"/>
                    </a:ext>
                  </a:extLst>
                </a:gridCol>
                <a:gridCol w="649631">
                  <a:extLst>
                    <a:ext uri="{9D8B030D-6E8A-4147-A177-3AD203B41FA5}">
                      <a16:colId xmlns:a16="http://schemas.microsoft.com/office/drawing/2014/main" val="854599476"/>
                    </a:ext>
                  </a:extLst>
                </a:gridCol>
                <a:gridCol w="649631">
                  <a:extLst>
                    <a:ext uri="{9D8B030D-6E8A-4147-A177-3AD203B41FA5}">
                      <a16:colId xmlns:a16="http://schemas.microsoft.com/office/drawing/2014/main" val="3623790210"/>
                    </a:ext>
                  </a:extLst>
                </a:gridCol>
              </a:tblGrid>
              <a:tr h="26112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sz="1100" b="0">
                        <a:solidFill>
                          <a:sysClr val="windowText" lastClr="000000"/>
                        </a:solidFill>
                        <a:latin typeface="Publico Headline Medium"/>
                      </a:endParaRPr>
                    </a:p>
                  </a:txBody>
                  <a:tcPr marL="69799" marR="69799" marT="34900" marB="34900">
                    <a:lnL w="12700" cmpd="sng">
                      <a:noFill/>
                    </a:lnL>
                    <a:lnR w="12700" cmpd="sng">
                      <a:noFill/>
                    </a:lnR>
                    <a:lnT w="635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sz="1100" b="0">
                        <a:solidFill>
                          <a:sysClr val="windowText" lastClr="000000"/>
                        </a:solidFill>
                        <a:latin typeface="Publico Headline Medium"/>
                      </a:endParaRPr>
                    </a:p>
                  </a:txBody>
                  <a:tcPr marL="69799" marR="69799" marT="34900" marB="34900">
                    <a:lnL w="12700" cmpd="sng">
                      <a:noFill/>
                    </a:lnL>
                    <a:lnR w="12700" cmpd="sng">
                      <a:noFill/>
                    </a:lnR>
                    <a:lnT w="635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gridSpan="8">
                  <a:txBody>
                    <a:bodyPr/>
                    <a:lstStyle/>
                    <a:p>
                      <a:pPr marL="0" lvl="0" indent="0" algn="l">
                        <a:lnSpc>
                          <a:spcPct val="100000"/>
                        </a:lnSpc>
                        <a:spcBef>
                          <a:spcPts val="0"/>
                        </a:spcBef>
                        <a:spcAft>
                          <a:spcPts val="0"/>
                        </a:spcAft>
                        <a:buNone/>
                      </a:pPr>
                      <a:r>
                        <a:rPr lang="en-US" sz="1100">
                          <a:solidFill>
                            <a:sysClr val="windowText" lastClr="000000"/>
                          </a:solidFill>
                          <a:latin typeface="Akkurat"/>
                        </a:rPr>
                        <a:t>IS-8</a:t>
                      </a:r>
                    </a:p>
                  </a:txBody>
                  <a:tcPr marL="69799" marR="69799" marT="34900" marB="34900">
                    <a:lnL w="12700" cmpd="sng">
                      <a:noFill/>
                    </a:lnL>
                    <a:lnR w="12700" cmpd="sng">
                      <a:noFill/>
                    </a:lnR>
                    <a:lnT w="635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lvl="0" indent="0" algn="l">
                        <a:lnSpc>
                          <a:spcPct val="100000"/>
                        </a:lnSpc>
                        <a:spcBef>
                          <a:spcPts val="0"/>
                        </a:spcBef>
                        <a:spcAft>
                          <a:spcPts val="0"/>
                        </a:spcAft>
                        <a:buNone/>
                      </a:pPr>
                      <a:endParaRPr lang="en-US" sz="1400">
                        <a:solidFill>
                          <a:schemeClr val="bg1"/>
                        </a:solidFill>
                        <a:latin typeface="Akkurat"/>
                      </a:endParaRPr>
                    </a:p>
                  </a:txBody>
                  <a:tcPr>
                    <a:lnT w="6350" cap="flat" cmpd="sng" algn="ctr">
                      <a:solidFill>
                        <a:schemeClr val="tx1">
                          <a:lumMod val="65000"/>
                          <a:lumOff val="35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accent1"/>
                    </a:solidFill>
                  </a:tcPr>
                </a:tc>
                <a:tc hMerge="1">
                  <a:txBody>
                    <a:bodyPr/>
                    <a:lstStyle/>
                    <a:p>
                      <a:pPr marL="0" lvl="0" indent="0" algn="l">
                        <a:lnSpc>
                          <a:spcPct val="100000"/>
                        </a:lnSpc>
                        <a:spcBef>
                          <a:spcPts val="0"/>
                        </a:spcBef>
                        <a:spcAft>
                          <a:spcPts val="0"/>
                        </a:spcAft>
                        <a:buNone/>
                      </a:pPr>
                      <a:endParaRPr lang="en-GB" sz="1400" b="0">
                        <a:solidFill>
                          <a:srgbClr val="FFFFFF"/>
                        </a:solidFill>
                        <a:latin typeface="Akkurat"/>
                      </a:endParaRPr>
                    </a:p>
                  </a:txBody>
                  <a:tcPr>
                    <a:lnT w="6350" cap="flat" cmpd="sng" algn="ctr">
                      <a:solidFill>
                        <a:schemeClr val="tx1">
                          <a:lumMod val="65000"/>
                          <a:lumOff val="35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accent1"/>
                    </a:solidFill>
                  </a:tcPr>
                </a:tc>
                <a:tc hMerge="1">
                  <a:txBody>
                    <a:bodyPr/>
                    <a:lstStyle/>
                    <a:p>
                      <a:pPr marL="0" marR="0" lvl="0" indent="0" algn="l" defTabSz="914400">
                        <a:lnSpc>
                          <a:spcPct val="100000"/>
                        </a:lnSpc>
                        <a:spcBef>
                          <a:spcPts val="0"/>
                        </a:spcBef>
                        <a:spcAft>
                          <a:spcPts val="0"/>
                        </a:spcAft>
                        <a:buNone/>
                        <a:tabLst/>
                        <a:defRPr/>
                      </a:pPr>
                      <a:endParaRPr lang="en-GB" sz="1400" b="0">
                        <a:solidFill>
                          <a:schemeClr val="bg1"/>
                        </a:solidFill>
                        <a:latin typeface="Akkurat"/>
                      </a:endParaRPr>
                    </a:p>
                  </a:txBody>
                  <a:tcPr>
                    <a:lnT w="6350" cap="flat" cmpd="sng" algn="ctr">
                      <a:solidFill>
                        <a:schemeClr val="tx1">
                          <a:lumMod val="65000"/>
                          <a:lumOff val="35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accent1"/>
                    </a:solidFill>
                  </a:tcPr>
                </a:tc>
                <a:tc hMerge="1">
                  <a:txBody>
                    <a:bodyPr/>
                    <a:lstStyle/>
                    <a:p>
                      <a:pPr marL="0" lvl="0" indent="0" algn="l">
                        <a:lnSpc>
                          <a:spcPct val="100000"/>
                        </a:lnSpc>
                        <a:spcBef>
                          <a:spcPts val="0"/>
                        </a:spcBef>
                        <a:spcAft>
                          <a:spcPts val="0"/>
                        </a:spcAft>
                        <a:buNone/>
                      </a:pPr>
                      <a:endParaRPr lang="en-US" sz="1400">
                        <a:solidFill>
                          <a:schemeClr val="bg1"/>
                        </a:solidFill>
                        <a:latin typeface="Akkurat"/>
                      </a:endParaRPr>
                    </a:p>
                  </a:txBody>
                  <a:tcPr>
                    <a:lnT w="6350">
                      <a:solidFill>
                        <a:schemeClr val="tx1">
                          <a:lumMod val="65000"/>
                          <a:lumOff val="35000"/>
                        </a:schemeClr>
                      </a:solidFill>
                    </a:lnT>
                    <a:lnB w="3175" cap="flat" cmpd="sng" algn="ctr">
                      <a:solidFill>
                        <a:schemeClr val="bg1">
                          <a:lumMod val="50000"/>
                        </a:schemeClr>
                      </a:solidFill>
                      <a:prstDash val="solid"/>
                      <a:round/>
                      <a:headEnd type="none" w="med" len="med"/>
                      <a:tailEnd type="none" w="med" len="med"/>
                    </a:lnB>
                    <a:solidFill>
                      <a:schemeClr val="accent1"/>
                    </a:solidFill>
                  </a:tcPr>
                </a:tc>
                <a:tc hMerge="1">
                  <a:txBody>
                    <a:bodyPr/>
                    <a:lstStyle/>
                    <a:p>
                      <a:pPr marL="0" lvl="0" indent="0" algn="l">
                        <a:lnSpc>
                          <a:spcPct val="100000"/>
                        </a:lnSpc>
                        <a:spcBef>
                          <a:spcPts val="0"/>
                        </a:spcBef>
                        <a:spcAft>
                          <a:spcPts val="0"/>
                        </a:spcAft>
                        <a:buNone/>
                      </a:pPr>
                      <a:endParaRPr lang="en-US" sz="1400">
                        <a:solidFill>
                          <a:schemeClr val="bg1"/>
                        </a:solidFill>
                        <a:latin typeface="Akkurat"/>
                      </a:endParaRPr>
                    </a:p>
                  </a:txBody>
                  <a:tcPr>
                    <a:lnT w="6350">
                      <a:solidFill>
                        <a:schemeClr val="tx1">
                          <a:lumMod val="65000"/>
                          <a:lumOff val="35000"/>
                        </a:schemeClr>
                      </a:solidFill>
                    </a:lnT>
                    <a:lnB w="3175" cap="flat" cmpd="sng" algn="ctr">
                      <a:solidFill>
                        <a:schemeClr val="bg1">
                          <a:lumMod val="50000"/>
                        </a:schemeClr>
                      </a:solidFill>
                      <a:prstDash val="solid"/>
                      <a:round/>
                      <a:headEnd type="none" w="med" len="med"/>
                      <a:tailEnd type="none" w="med" len="med"/>
                    </a:lnB>
                    <a:solidFill>
                      <a:schemeClr val="accent1"/>
                    </a:solidFill>
                  </a:tcPr>
                </a:tc>
                <a:tc hMerge="1">
                  <a:txBody>
                    <a:bodyPr/>
                    <a:lstStyle/>
                    <a:p>
                      <a:pPr marL="0" lvl="0" indent="0" algn="l">
                        <a:lnSpc>
                          <a:spcPct val="100000"/>
                        </a:lnSpc>
                        <a:spcBef>
                          <a:spcPts val="0"/>
                        </a:spcBef>
                        <a:spcAft>
                          <a:spcPts val="0"/>
                        </a:spcAft>
                        <a:buNone/>
                      </a:pPr>
                      <a:endParaRPr lang="en-US" sz="1400">
                        <a:solidFill>
                          <a:schemeClr val="bg1"/>
                        </a:solidFill>
                        <a:latin typeface="Akkurat"/>
                      </a:endParaRPr>
                    </a:p>
                  </a:txBody>
                  <a:tcPr>
                    <a:lnT w="6350">
                      <a:solidFill>
                        <a:schemeClr val="tx1">
                          <a:lumMod val="65000"/>
                          <a:lumOff val="35000"/>
                        </a:schemeClr>
                      </a:solidFill>
                    </a:lnT>
                    <a:lnB w="3175" cap="flat" cmpd="sng" algn="ctr">
                      <a:solidFill>
                        <a:schemeClr val="bg1">
                          <a:lumMod val="50000"/>
                        </a:schemeClr>
                      </a:solidFill>
                      <a:prstDash val="solid"/>
                      <a:round/>
                      <a:headEnd type="none" w="med" len="med"/>
                      <a:tailEnd type="none" w="med" len="med"/>
                    </a:lnB>
                    <a:solidFill>
                      <a:schemeClr val="accent1"/>
                    </a:solidFill>
                  </a:tcPr>
                </a:tc>
                <a:tc hMerge="1">
                  <a:txBody>
                    <a:bodyPr/>
                    <a:lstStyle/>
                    <a:p>
                      <a:pPr marL="0" lvl="0" indent="0" algn="l">
                        <a:lnSpc>
                          <a:spcPct val="100000"/>
                        </a:lnSpc>
                        <a:spcBef>
                          <a:spcPts val="0"/>
                        </a:spcBef>
                        <a:spcAft>
                          <a:spcPts val="0"/>
                        </a:spcAft>
                        <a:buNone/>
                      </a:pPr>
                      <a:endParaRPr lang="en-US" sz="1400">
                        <a:solidFill>
                          <a:schemeClr val="bg1"/>
                        </a:solidFill>
                        <a:latin typeface="Akkurat"/>
                      </a:endParaRPr>
                    </a:p>
                  </a:txBody>
                  <a:tcPr>
                    <a:lnT w="6350">
                      <a:solidFill>
                        <a:schemeClr val="tx1">
                          <a:lumMod val="65000"/>
                          <a:lumOff val="35000"/>
                        </a:schemeClr>
                      </a:solidFill>
                    </a:lnT>
                    <a:lnB w="3175" cap="flat" cmpd="sng" algn="ctr">
                      <a:solidFill>
                        <a:schemeClr val="bg1">
                          <a:lumMod val="50000"/>
                        </a:schemeClr>
                      </a:solidFill>
                      <a:prstDash val="solid"/>
                      <a:round/>
                      <a:headEnd type="none" w="med" len="med"/>
                      <a:tailEnd type="none" w="med" len="med"/>
                    </a:lnB>
                    <a:solidFill>
                      <a:schemeClr val="accent1"/>
                    </a:solidFill>
                  </a:tcPr>
                </a:tc>
                <a:tc>
                  <a:txBody>
                    <a:bodyPr/>
                    <a:lstStyle/>
                    <a:p>
                      <a:pPr marL="0" lvl="0" indent="0" algn="l">
                        <a:lnSpc>
                          <a:spcPct val="100000"/>
                        </a:lnSpc>
                        <a:spcBef>
                          <a:spcPts val="0"/>
                        </a:spcBef>
                        <a:spcAft>
                          <a:spcPts val="0"/>
                        </a:spcAft>
                        <a:buNone/>
                      </a:pPr>
                      <a:endParaRPr lang="en-GB" sz="1100" b="0" i="0" u="none" strike="noStrike" noProof="0">
                        <a:solidFill>
                          <a:sysClr val="windowText" lastClr="000000"/>
                        </a:solidFill>
                        <a:latin typeface="Akkurat"/>
                      </a:endParaRPr>
                    </a:p>
                  </a:txBody>
                  <a:tcPr marL="69799" marR="69799" marT="34900" marB="34900">
                    <a:lnL w="12700" cmpd="sng">
                      <a:noFill/>
                    </a:lnL>
                    <a:lnR w="12700" cmpd="sng">
                      <a:noFill/>
                    </a:lnR>
                    <a:lnT w="6350">
                      <a:noFill/>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indent="0" algn="l">
                        <a:lnSpc>
                          <a:spcPct val="100000"/>
                        </a:lnSpc>
                        <a:spcBef>
                          <a:spcPts val="0"/>
                        </a:spcBef>
                        <a:spcAft>
                          <a:spcPts val="0"/>
                        </a:spcAft>
                        <a:buNone/>
                      </a:pPr>
                      <a:endParaRPr lang="en-GB" sz="1100" b="0" i="0" u="none" strike="noStrike" noProof="0">
                        <a:solidFill>
                          <a:sysClr val="windowText" lastClr="000000"/>
                        </a:solidFill>
                        <a:latin typeface="Akkurat"/>
                      </a:endParaRPr>
                    </a:p>
                  </a:txBody>
                  <a:tcPr marL="69799" marR="69799" marT="34900" marB="34900">
                    <a:lnL w="12700" cmpd="sng">
                      <a:noFill/>
                    </a:lnL>
                    <a:lnR w="12700" cmpd="sng">
                      <a:noFill/>
                    </a:lnR>
                    <a:lnT w="6350">
                      <a:noFill/>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indent="0" algn="l">
                        <a:lnSpc>
                          <a:spcPct val="100000"/>
                        </a:lnSpc>
                        <a:spcBef>
                          <a:spcPts val="0"/>
                        </a:spcBef>
                        <a:spcAft>
                          <a:spcPts val="0"/>
                        </a:spcAft>
                        <a:buNone/>
                      </a:pPr>
                      <a:endParaRPr lang="en-GB" sz="1100" b="0" i="0" u="none" strike="noStrike" noProof="0">
                        <a:solidFill>
                          <a:sysClr val="windowText" lastClr="000000"/>
                        </a:solidFill>
                        <a:latin typeface="Akkurat"/>
                      </a:endParaRPr>
                    </a:p>
                  </a:txBody>
                  <a:tcPr marL="69799" marR="69799" marT="34900" marB="34900">
                    <a:lnL w="12700" cmpd="sng">
                      <a:noFill/>
                    </a:lnL>
                    <a:lnR w="12700" cmpd="sng">
                      <a:noFill/>
                    </a:lnR>
                    <a:lnT w="6350">
                      <a:noFill/>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179736"/>
                  </a:ext>
                </a:extLst>
              </a:tr>
              <a:tr h="58165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sz="1100" b="0">
                        <a:solidFill>
                          <a:sysClr val="windowText" lastClr="000000"/>
                        </a:solidFill>
                        <a:latin typeface="Publico Headline Medium"/>
                      </a:endParaRPr>
                    </a:p>
                  </a:txBody>
                  <a:tcPr marL="69799" marR="69799" marT="34900" marB="34900">
                    <a:lnL w="12700" cmpd="sng">
                      <a:noFill/>
                    </a:lnL>
                    <a:lnR w="12700" cmpd="sng">
                      <a:noFill/>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sz="1100" b="0">
                        <a:solidFill>
                          <a:sysClr val="windowText" lastClr="000000"/>
                        </a:solidFill>
                        <a:latin typeface="Publico Headline Medium"/>
                      </a:endParaRPr>
                    </a:p>
                  </a:txBody>
                  <a:tcPr marL="69799" marR="69799" marT="34900" marB="34900">
                    <a:lnL w="12700" cmpd="sng">
                      <a:noFill/>
                    </a:lnL>
                    <a:lnR w="12700" cmpd="sng">
                      <a:noFill/>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indent="0" algn="l">
                        <a:lnSpc>
                          <a:spcPct val="100000"/>
                        </a:lnSpc>
                        <a:spcBef>
                          <a:spcPts val="0"/>
                        </a:spcBef>
                        <a:spcAft>
                          <a:spcPts val="0"/>
                        </a:spcAft>
                        <a:buNone/>
                      </a:pPr>
                      <a:r>
                        <a:rPr lang="en-GB" sz="800" b="0" i="0" u="none" strike="noStrike" noProof="0">
                          <a:solidFill>
                            <a:sysClr val="windowText" lastClr="000000"/>
                          </a:solidFill>
                          <a:latin typeface="Akkurat"/>
                        </a:rPr>
                        <a:t>Advanced Manufacturing </a:t>
                      </a:r>
                      <a:endParaRPr lang="en-US" sz="800">
                        <a:solidFill>
                          <a:sysClr val="windowText" lastClr="000000"/>
                        </a:solidFill>
                        <a:latin typeface="Akkurat"/>
                      </a:endParaRPr>
                    </a:p>
                  </a:txBody>
                  <a:tcPr marL="69799" marR="69799" marT="34900" marB="34900">
                    <a:lnL w="12700" cmpd="sng">
                      <a:noFill/>
                    </a:lnL>
                    <a:lnR w="12700" cmpd="sng">
                      <a:noFill/>
                    </a:lnR>
                    <a:lnT w="3175" cap="flat" cmpd="sng" algn="ctr">
                      <a:no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indent="0" algn="l">
                        <a:lnSpc>
                          <a:spcPct val="100000"/>
                        </a:lnSpc>
                        <a:spcBef>
                          <a:spcPts val="0"/>
                        </a:spcBef>
                        <a:spcAft>
                          <a:spcPts val="0"/>
                        </a:spcAft>
                        <a:buNone/>
                      </a:pPr>
                      <a:r>
                        <a:rPr lang="en-GB" sz="800" b="0" i="0" u="none" strike="noStrike" noProof="0">
                          <a:solidFill>
                            <a:sysClr val="windowText" lastClr="000000"/>
                          </a:solidFill>
                          <a:latin typeface="Akkurat"/>
                        </a:rPr>
                        <a:t>Clean Energy Industries </a:t>
                      </a:r>
                      <a:endParaRPr lang="en-US" sz="800">
                        <a:solidFill>
                          <a:sysClr val="windowText" lastClr="000000"/>
                        </a:solidFill>
                        <a:latin typeface="Akkurat"/>
                      </a:endParaRPr>
                    </a:p>
                  </a:txBody>
                  <a:tcPr marL="69799" marR="69799" marT="34900" marB="34900">
                    <a:lnL w="12700" cmpd="sng">
                      <a:noFill/>
                    </a:lnL>
                    <a:lnR w="12700" cmpd="sng">
                      <a:noFill/>
                    </a:lnR>
                    <a:lnT w="3175" cap="flat" cmpd="sng" algn="ctr">
                      <a:no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indent="0" algn="l">
                        <a:lnSpc>
                          <a:spcPct val="100000"/>
                        </a:lnSpc>
                        <a:spcBef>
                          <a:spcPts val="0"/>
                        </a:spcBef>
                        <a:spcAft>
                          <a:spcPts val="0"/>
                        </a:spcAft>
                        <a:buNone/>
                      </a:pPr>
                      <a:r>
                        <a:rPr lang="en-GB" sz="800" b="0" i="0" u="none" strike="noStrike" noProof="0">
                          <a:solidFill>
                            <a:sysClr val="windowText" lastClr="000000"/>
                          </a:solidFill>
                          <a:latin typeface="Akkurat"/>
                        </a:rPr>
                        <a:t>Creative Industries </a:t>
                      </a:r>
                      <a:br>
                        <a:rPr lang="en-US" sz="800">
                          <a:solidFill>
                            <a:sysClr val="windowText" lastClr="000000"/>
                          </a:solidFill>
                          <a:latin typeface="Akkurat"/>
                        </a:rPr>
                      </a:br>
                      <a:endParaRPr lang="en-GB" sz="800" b="0">
                        <a:solidFill>
                          <a:sysClr val="windowText" lastClr="000000"/>
                        </a:solidFill>
                        <a:latin typeface="Akkurat"/>
                      </a:endParaRPr>
                    </a:p>
                  </a:txBody>
                  <a:tcPr marL="69799" marR="69799" marT="34900" marB="34900">
                    <a:lnL w="12700" cmpd="sng">
                      <a:noFill/>
                    </a:lnL>
                    <a:lnR w="12700" cmpd="sng">
                      <a:noFill/>
                    </a:lnR>
                    <a:lnT w="3175" cap="flat" cmpd="sng" algn="ctr">
                      <a:no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a:lnSpc>
                          <a:spcPct val="100000"/>
                        </a:lnSpc>
                        <a:spcBef>
                          <a:spcPts val="0"/>
                        </a:spcBef>
                        <a:spcAft>
                          <a:spcPts val="0"/>
                        </a:spcAft>
                        <a:buNone/>
                        <a:tabLst/>
                        <a:defRPr/>
                      </a:pPr>
                      <a:r>
                        <a:rPr lang="en-GB" sz="800" b="0" i="0" u="none" strike="noStrike" noProof="0">
                          <a:solidFill>
                            <a:sysClr val="windowText" lastClr="000000"/>
                          </a:solidFill>
                          <a:latin typeface="Akkurat"/>
                        </a:rPr>
                        <a:t>Defence</a:t>
                      </a:r>
                      <a:endParaRPr lang="en-GB" sz="800" b="0">
                        <a:solidFill>
                          <a:sysClr val="windowText" lastClr="000000"/>
                        </a:solidFill>
                        <a:latin typeface="Akkurat"/>
                      </a:endParaRPr>
                    </a:p>
                  </a:txBody>
                  <a:tcPr marL="69799" marR="69799" marT="34900" marB="34900">
                    <a:lnL w="12700" cmpd="sng">
                      <a:noFill/>
                    </a:lnL>
                    <a:lnR w="12700" cmpd="sng">
                      <a:noFill/>
                    </a:lnR>
                    <a:lnT w="3175" cap="flat" cmpd="sng" algn="ctr">
                      <a:no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indent="0" algn="l">
                        <a:lnSpc>
                          <a:spcPct val="100000"/>
                        </a:lnSpc>
                        <a:spcBef>
                          <a:spcPts val="0"/>
                        </a:spcBef>
                        <a:spcAft>
                          <a:spcPts val="0"/>
                        </a:spcAft>
                        <a:buNone/>
                      </a:pPr>
                      <a:r>
                        <a:rPr lang="en-GB" sz="800" b="0" i="0" u="none" strike="noStrike" noProof="0">
                          <a:solidFill>
                            <a:sysClr val="windowText" lastClr="000000"/>
                          </a:solidFill>
                          <a:latin typeface="Akkurat"/>
                        </a:rPr>
                        <a:t>Digital and Technologies </a:t>
                      </a:r>
                      <a:endParaRPr lang="en-US" sz="800">
                        <a:solidFill>
                          <a:sysClr val="windowText" lastClr="000000"/>
                        </a:solidFill>
                        <a:latin typeface="Akkurat"/>
                      </a:endParaRPr>
                    </a:p>
                  </a:txBody>
                  <a:tcPr marL="69799" marR="69799" marT="34900" marB="34900">
                    <a:lnL w="12700" cmpd="sng">
                      <a:noFill/>
                    </a:lnL>
                    <a:lnR w="12700" cmpd="sng">
                      <a:noFill/>
                    </a:lnR>
                    <a:lnT w="3175" cap="flat" cmpd="sng" algn="ctr">
                      <a:no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indent="0" algn="l">
                        <a:lnSpc>
                          <a:spcPct val="100000"/>
                        </a:lnSpc>
                        <a:spcBef>
                          <a:spcPts val="0"/>
                        </a:spcBef>
                        <a:spcAft>
                          <a:spcPts val="0"/>
                        </a:spcAft>
                        <a:buNone/>
                      </a:pPr>
                      <a:r>
                        <a:rPr lang="en-GB" sz="800" b="0" i="0" u="none" strike="noStrike" noProof="0">
                          <a:solidFill>
                            <a:sysClr val="windowText" lastClr="000000"/>
                          </a:solidFill>
                          <a:latin typeface="Akkurat"/>
                        </a:rPr>
                        <a:t>Financial Services </a:t>
                      </a:r>
                      <a:endParaRPr lang="en-US" sz="800">
                        <a:solidFill>
                          <a:sysClr val="windowText" lastClr="000000"/>
                        </a:solidFill>
                        <a:latin typeface="Akkurat"/>
                      </a:endParaRPr>
                    </a:p>
                  </a:txBody>
                  <a:tcPr marL="69799" marR="69799" marT="34900" marB="34900">
                    <a:lnL w="12700" cmpd="sng">
                      <a:noFill/>
                    </a:lnL>
                    <a:lnR w="12700" cmpd="sng">
                      <a:noFill/>
                    </a:lnR>
                    <a:lnT w="3175" cap="flat" cmpd="sng" algn="ctr">
                      <a:no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indent="0" algn="l">
                        <a:lnSpc>
                          <a:spcPct val="100000"/>
                        </a:lnSpc>
                        <a:spcBef>
                          <a:spcPts val="0"/>
                        </a:spcBef>
                        <a:spcAft>
                          <a:spcPts val="0"/>
                        </a:spcAft>
                        <a:buNone/>
                      </a:pPr>
                      <a:r>
                        <a:rPr lang="en-GB" sz="800" b="0" i="0" u="none" strike="noStrike" noProof="0">
                          <a:solidFill>
                            <a:sysClr val="windowText" lastClr="000000"/>
                          </a:solidFill>
                          <a:latin typeface="Akkurat"/>
                        </a:rPr>
                        <a:t>Life Sciences </a:t>
                      </a:r>
                      <a:endParaRPr lang="en-US" sz="800">
                        <a:solidFill>
                          <a:sysClr val="windowText" lastClr="000000"/>
                        </a:solidFill>
                        <a:latin typeface="Akkurat"/>
                      </a:endParaRPr>
                    </a:p>
                  </a:txBody>
                  <a:tcPr marL="69799" marR="69799" marT="34900" marB="34900">
                    <a:lnL w="12700" cmpd="sng">
                      <a:noFill/>
                    </a:lnL>
                    <a:lnR w="12700" cmpd="sng">
                      <a:noFill/>
                    </a:lnR>
                    <a:lnT w="3175" cap="flat" cmpd="sng" algn="ctr">
                      <a:no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indent="0" algn="l">
                        <a:lnSpc>
                          <a:spcPct val="100000"/>
                        </a:lnSpc>
                        <a:spcBef>
                          <a:spcPts val="0"/>
                        </a:spcBef>
                        <a:spcAft>
                          <a:spcPts val="0"/>
                        </a:spcAft>
                        <a:buNone/>
                      </a:pPr>
                      <a:r>
                        <a:rPr lang="en-GB" sz="800" b="0" i="0" u="none" strike="noStrike" noProof="0">
                          <a:solidFill>
                            <a:sysClr val="windowText" lastClr="000000"/>
                          </a:solidFill>
                          <a:latin typeface="Akkurat"/>
                        </a:rPr>
                        <a:t>Professional and Business Services</a:t>
                      </a:r>
                      <a:endParaRPr lang="en-US" sz="800">
                        <a:solidFill>
                          <a:sysClr val="windowText" lastClr="000000"/>
                        </a:solidFill>
                        <a:latin typeface="Akkurat"/>
                      </a:endParaRPr>
                    </a:p>
                  </a:txBody>
                  <a:tcPr marL="69799" marR="69799" marT="34900" marB="34900">
                    <a:lnL w="12700" cmpd="sng">
                      <a:noFill/>
                    </a:lnL>
                    <a:lnR w="12700" cmpd="sng">
                      <a:noFill/>
                    </a:lnR>
                    <a:lnT w="3175" cap="flat" cmpd="sng" algn="ctr">
                      <a:no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indent="0" algn="l">
                        <a:lnSpc>
                          <a:spcPct val="100000"/>
                        </a:lnSpc>
                        <a:spcBef>
                          <a:spcPts val="0"/>
                        </a:spcBef>
                        <a:spcAft>
                          <a:spcPts val="0"/>
                        </a:spcAft>
                        <a:buNone/>
                      </a:pPr>
                      <a:r>
                        <a:rPr lang="en-GB" sz="800" b="0" i="0" u="none" strike="noStrike" noProof="0">
                          <a:solidFill>
                            <a:sysClr val="windowText" lastClr="000000"/>
                          </a:solidFill>
                          <a:latin typeface="Akkurat"/>
                        </a:rPr>
                        <a:t>Foundational Industry</a:t>
                      </a:r>
                    </a:p>
                  </a:txBody>
                  <a:tcPr marL="69799" marR="69799" marT="34900" marB="34900">
                    <a:lnL w="12700" cmpd="sng">
                      <a:noFill/>
                    </a:lnL>
                    <a:lnR w="12700" cmpd="sng">
                      <a:noFill/>
                    </a:lnR>
                    <a:lnT w="3175" cap="flat" cmpd="sng" algn="ctr">
                      <a:no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indent="0" algn="l">
                        <a:lnSpc>
                          <a:spcPct val="100000"/>
                        </a:lnSpc>
                        <a:spcBef>
                          <a:spcPts val="0"/>
                        </a:spcBef>
                        <a:spcAft>
                          <a:spcPts val="0"/>
                        </a:spcAft>
                        <a:buNone/>
                      </a:pPr>
                      <a:r>
                        <a:rPr lang="en-GB" sz="800" b="0" i="0" u="none" strike="noStrike" noProof="0">
                          <a:solidFill>
                            <a:sysClr val="windowText" lastClr="000000"/>
                          </a:solidFill>
                          <a:latin typeface="Akkurat"/>
                        </a:rPr>
                        <a:t>Regions and cluster</a:t>
                      </a:r>
                    </a:p>
                  </a:txBody>
                  <a:tcPr marL="69799" marR="69799" marT="34900" marB="34900">
                    <a:lnL w="12700" cmpd="sng">
                      <a:noFill/>
                    </a:lnL>
                    <a:lnR w="12700" cmpd="sng">
                      <a:noFill/>
                    </a:lnR>
                    <a:lnT w="3175" cap="flat" cmpd="sng" algn="ctr">
                      <a:no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indent="0" algn="l">
                        <a:lnSpc>
                          <a:spcPct val="100000"/>
                        </a:lnSpc>
                        <a:spcBef>
                          <a:spcPts val="0"/>
                        </a:spcBef>
                        <a:spcAft>
                          <a:spcPts val="0"/>
                        </a:spcAft>
                        <a:buNone/>
                      </a:pPr>
                      <a:r>
                        <a:rPr lang="en-GB" sz="800" b="0" i="0" u="none" strike="noStrike" noProof="0">
                          <a:solidFill>
                            <a:sysClr val="windowText" lastClr="000000"/>
                          </a:solidFill>
                          <a:latin typeface="Akkurat"/>
                        </a:rPr>
                        <a:t>Others</a:t>
                      </a:r>
                    </a:p>
                  </a:txBody>
                  <a:tcPr marL="69799" marR="69799" marT="34900" marB="34900">
                    <a:lnL w="12700" cmpd="sng">
                      <a:noFill/>
                    </a:lnL>
                    <a:lnR w="12700" cmpd="sng">
                      <a:noFill/>
                    </a:lnR>
                    <a:lnT w="3175" cap="flat" cmpd="sng" algn="ctr">
                      <a:no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65018486"/>
                  </a:ext>
                </a:extLst>
              </a:tr>
              <a:tr h="444021">
                <a:tc>
                  <a:txBody>
                    <a:bodyPr/>
                    <a:lstStyle/>
                    <a:p>
                      <a:r>
                        <a:rPr lang="en-GB" sz="900" b="1">
                          <a:solidFill>
                            <a:schemeClr val="tx1"/>
                          </a:solidFill>
                          <a:latin typeface="+mn-lt"/>
                        </a:rPr>
                        <a:t>Economic Driver</a:t>
                      </a:r>
                    </a:p>
                  </a:txBody>
                  <a:tcPr marL="69799" marR="69799" marT="34900" marB="349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GB" sz="900">
                          <a:solidFill>
                            <a:schemeClr val="tx1"/>
                          </a:solidFill>
                          <a:latin typeface="+mn-lt"/>
                        </a:rPr>
                        <a:t>Business</a:t>
                      </a:r>
                    </a:p>
                  </a:txBody>
                  <a:tcPr marL="69799" marR="69799" marT="34900" marB="34900">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200">
                        <a:solidFill>
                          <a:schemeClr val="tx1"/>
                        </a:solidFill>
                        <a:latin typeface="Publico Headline Medium"/>
                      </a:endParaRPr>
                    </a:p>
                  </a:txBody>
                  <a:tcPr marL="69799" marR="69799" marT="34900" marB="3490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a:solidFill>
                          <a:sysClr val="windowText" lastClr="000000"/>
                        </a:solidFill>
                      </a:endParaRPr>
                    </a:p>
                  </a:txBody>
                  <a:tcPr marL="69799" marR="69799" marT="34900" marB="3490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a:solidFill>
                          <a:sysClr val="windowText" lastClr="000000"/>
                        </a:solidFill>
                      </a:endParaRPr>
                    </a:p>
                  </a:txBody>
                  <a:tcPr marL="69799" marR="69799" marT="34900" marB="3490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a:solidFill>
                          <a:sysClr val="windowText" lastClr="000000"/>
                        </a:solidFill>
                        <a:latin typeface="+mn-lt"/>
                      </a:endParaRPr>
                    </a:p>
                  </a:txBody>
                  <a:tcPr marL="69799" marR="69799" marT="34900" marB="3490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indent="0" algn="l" defTabSz="914400">
                        <a:lnSpc>
                          <a:spcPct val="100000"/>
                        </a:lnSpc>
                        <a:spcBef>
                          <a:spcPts val="0"/>
                        </a:spcBef>
                        <a:spcAft>
                          <a:spcPts val="0"/>
                        </a:spcAft>
                        <a:buNone/>
                        <a:tabLst/>
                        <a:defRPr/>
                      </a:pPr>
                      <a:endParaRPr lang="en-GB" sz="1200">
                        <a:solidFill>
                          <a:sysClr val="windowText" lastClr="000000"/>
                        </a:solidFill>
                        <a:latin typeface="+mn-lt"/>
                      </a:endParaRPr>
                    </a:p>
                  </a:txBody>
                  <a:tcPr marL="69799" marR="69799" marT="34900" marB="3490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indent="0" algn="l" defTabSz="914400">
                        <a:lnSpc>
                          <a:spcPct val="100000"/>
                        </a:lnSpc>
                        <a:spcBef>
                          <a:spcPts val="0"/>
                        </a:spcBef>
                        <a:spcAft>
                          <a:spcPts val="0"/>
                        </a:spcAft>
                        <a:buNone/>
                        <a:tabLst/>
                        <a:defRPr/>
                      </a:pPr>
                      <a:endParaRPr lang="en-GB" sz="1200">
                        <a:solidFill>
                          <a:sysClr val="windowText" lastClr="000000"/>
                        </a:solidFill>
                        <a:latin typeface="+mn-lt"/>
                      </a:endParaRPr>
                    </a:p>
                  </a:txBody>
                  <a:tcPr marL="69799" marR="69799" marT="34900" marB="3490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indent="0" algn="l" defTabSz="914400">
                        <a:lnSpc>
                          <a:spcPct val="100000"/>
                        </a:lnSpc>
                        <a:spcBef>
                          <a:spcPts val="0"/>
                        </a:spcBef>
                        <a:spcAft>
                          <a:spcPts val="0"/>
                        </a:spcAft>
                        <a:buNone/>
                        <a:tabLst/>
                        <a:defRPr/>
                      </a:pPr>
                      <a:endParaRPr lang="en-GB" sz="1200">
                        <a:solidFill>
                          <a:sysClr val="windowText" lastClr="000000"/>
                        </a:solidFill>
                        <a:latin typeface="+mn-lt"/>
                      </a:endParaRPr>
                    </a:p>
                  </a:txBody>
                  <a:tcPr marL="69799" marR="69799" marT="34900" marB="3490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indent="0" algn="l" defTabSz="914400">
                        <a:lnSpc>
                          <a:spcPct val="100000"/>
                        </a:lnSpc>
                        <a:spcBef>
                          <a:spcPts val="0"/>
                        </a:spcBef>
                        <a:spcAft>
                          <a:spcPts val="0"/>
                        </a:spcAft>
                        <a:buNone/>
                        <a:tabLst/>
                        <a:defRPr/>
                      </a:pPr>
                      <a:endParaRPr lang="en-GB" sz="1200">
                        <a:solidFill>
                          <a:sysClr val="windowText" lastClr="000000"/>
                        </a:solidFill>
                        <a:latin typeface="+mn-lt"/>
                      </a:endParaRPr>
                    </a:p>
                  </a:txBody>
                  <a:tcPr marL="69799" marR="69799" marT="34900" marB="3490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indent="0" algn="l" defTabSz="914400">
                        <a:lnSpc>
                          <a:spcPct val="100000"/>
                        </a:lnSpc>
                        <a:spcBef>
                          <a:spcPts val="0"/>
                        </a:spcBef>
                        <a:spcAft>
                          <a:spcPts val="0"/>
                        </a:spcAft>
                        <a:buNone/>
                        <a:tabLst/>
                        <a:defRPr/>
                      </a:pPr>
                      <a:endParaRPr lang="en-GB" sz="1200">
                        <a:solidFill>
                          <a:sysClr val="windowText" lastClr="000000"/>
                        </a:solidFill>
                        <a:latin typeface="+mn-lt"/>
                      </a:endParaRPr>
                    </a:p>
                  </a:txBody>
                  <a:tcPr marL="69799" marR="69799" marT="34900" marB="3490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indent="0" algn="l" defTabSz="914400">
                        <a:lnSpc>
                          <a:spcPct val="100000"/>
                        </a:lnSpc>
                        <a:spcBef>
                          <a:spcPts val="0"/>
                        </a:spcBef>
                        <a:spcAft>
                          <a:spcPts val="0"/>
                        </a:spcAft>
                        <a:buNone/>
                        <a:tabLst/>
                        <a:defRPr/>
                      </a:pPr>
                      <a:endParaRPr lang="en-GB" sz="1200">
                        <a:solidFill>
                          <a:sysClr val="windowText" lastClr="000000"/>
                        </a:solidFill>
                        <a:latin typeface="+mn-lt"/>
                      </a:endParaRPr>
                    </a:p>
                  </a:txBody>
                  <a:tcPr marL="69799" marR="69799" marT="34900" marB="3490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indent="0" algn="l" defTabSz="914400">
                        <a:lnSpc>
                          <a:spcPct val="100000"/>
                        </a:lnSpc>
                        <a:spcBef>
                          <a:spcPts val="0"/>
                        </a:spcBef>
                        <a:spcAft>
                          <a:spcPts val="0"/>
                        </a:spcAft>
                        <a:buNone/>
                        <a:tabLst/>
                        <a:defRPr/>
                      </a:pPr>
                      <a:endParaRPr lang="en-GB" sz="1200">
                        <a:solidFill>
                          <a:sysClr val="windowText" lastClr="000000"/>
                        </a:solidFill>
                        <a:latin typeface="+mn-lt"/>
                      </a:endParaRPr>
                    </a:p>
                  </a:txBody>
                  <a:tcPr marL="69799" marR="69799" marT="34900" marB="3490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68882277"/>
                  </a:ext>
                </a:extLst>
              </a:tr>
              <a:tr h="444021">
                <a:tc>
                  <a:txBody>
                    <a:bodyPr/>
                    <a:lstStyle/>
                    <a:p>
                      <a:endParaRPr lang="en-GB" sz="900">
                        <a:solidFill>
                          <a:schemeClr val="tx1"/>
                        </a:solidFill>
                        <a:latin typeface="+mn-lt"/>
                      </a:endParaRPr>
                    </a:p>
                  </a:txBody>
                  <a:tcPr marL="69799" marR="69799" marT="34900" marB="349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GB" sz="900">
                          <a:solidFill>
                            <a:schemeClr val="tx1"/>
                          </a:solidFill>
                          <a:latin typeface="+mn-lt"/>
                        </a:rPr>
                        <a:t>Institution</a:t>
                      </a:r>
                    </a:p>
                  </a:txBody>
                  <a:tcPr marL="69799" marR="69799" marT="34900" marB="34900">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200">
                        <a:solidFill>
                          <a:schemeClr val="tx1"/>
                        </a:solidFill>
                        <a:latin typeface="Publico Headline Medium"/>
                      </a:endParaRPr>
                    </a:p>
                  </a:txBody>
                  <a:tcPr marL="69799" marR="69799" marT="34900" marB="3490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buFont typeface="Arial" panose="020B0604020202020204" pitchFamily="34" charset="0"/>
                        <a:buNone/>
                      </a:pPr>
                      <a:endParaRPr lang="en-GB" sz="1200">
                        <a:solidFill>
                          <a:sysClr val="windowText" lastClr="000000"/>
                        </a:solidFill>
                      </a:endParaRPr>
                    </a:p>
                  </a:txBody>
                  <a:tcPr marL="69799" marR="69799" marT="34900" marB="3490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buFont typeface="Arial" panose="020B0604020202020204" pitchFamily="34" charset="0"/>
                        <a:buNone/>
                      </a:pPr>
                      <a:endParaRPr lang="en-GB" sz="1200">
                        <a:solidFill>
                          <a:schemeClr val="tx1"/>
                        </a:solidFill>
                      </a:endParaRPr>
                    </a:p>
                  </a:txBody>
                  <a:tcPr marL="69799" marR="69799" marT="34900" marB="3490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a:p>
                  </a:txBody>
                  <a:tcPr marL="69799" marR="69799" marT="34900" marB="3490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indent="0" algn="l" defTabSz="914400">
                        <a:lnSpc>
                          <a:spcPct val="100000"/>
                        </a:lnSpc>
                        <a:spcBef>
                          <a:spcPts val="0"/>
                        </a:spcBef>
                        <a:spcAft>
                          <a:spcPts val="0"/>
                        </a:spcAft>
                        <a:buNone/>
                        <a:tabLst/>
                        <a:defRPr/>
                      </a:pPr>
                      <a:endParaRPr lang="en-GB" sz="1200"/>
                    </a:p>
                  </a:txBody>
                  <a:tcPr marL="69799" marR="69799" marT="34900" marB="3490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indent="0" algn="l" defTabSz="914400">
                        <a:lnSpc>
                          <a:spcPct val="100000"/>
                        </a:lnSpc>
                        <a:spcBef>
                          <a:spcPts val="0"/>
                        </a:spcBef>
                        <a:spcAft>
                          <a:spcPts val="0"/>
                        </a:spcAft>
                        <a:buNone/>
                        <a:tabLst/>
                        <a:defRPr/>
                      </a:pPr>
                      <a:endParaRPr lang="en-GB" sz="1200"/>
                    </a:p>
                  </a:txBody>
                  <a:tcPr marL="69799" marR="69799" marT="34900" marB="3490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indent="0" algn="l" defTabSz="914400">
                        <a:lnSpc>
                          <a:spcPct val="100000"/>
                        </a:lnSpc>
                        <a:spcBef>
                          <a:spcPts val="0"/>
                        </a:spcBef>
                        <a:spcAft>
                          <a:spcPts val="0"/>
                        </a:spcAft>
                        <a:buNone/>
                        <a:tabLst/>
                        <a:defRPr/>
                      </a:pPr>
                      <a:endParaRPr lang="en-GB" sz="1200"/>
                    </a:p>
                  </a:txBody>
                  <a:tcPr marL="69799" marR="69799" marT="34900" marB="3490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indent="0" algn="l" defTabSz="914400">
                        <a:lnSpc>
                          <a:spcPct val="100000"/>
                        </a:lnSpc>
                        <a:spcBef>
                          <a:spcPts val="0"/>
                        </a:spcBef>
                        <a:spcAft>
                          <a:spcPts val="0"/>
                        </a:spcAft>
                        <a:buNone/>
                        <a:tabLst/>
                        <a:defRPr/>
                      </a:pPr>
                      <a:endParaRPr lang="en-GB" sz="1200"/>
                    </a:p>
                  </a:txBody>
                  <a:tcPr marL="69799" marR="69799" marT="34900" marB="3490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indent="0" algn="l" defTabSz="914400">
                        <a:lnSpc>
                          <a:spcPct val="100000"/>
                        </a:lnSpc>
                        <a:spcBef>
                          <a:spcPts val="0"/>
                        </a:spcBef>
                        <a:spcAft>
                          <a:spcPts val="0"/>
                        </a:spcAft>
                        <a:buNone/>
                        <a:tabLst/>
                        <a:defRPr/>
                      </a:pPr>
                      <a:endParaRPr lang="en-GB" sz="1200"/>
                    </a:p>
                  </a:txBody>
                  <a:tcPr marL="69799" marR="69799" marT="34900" marB="3490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indent="0" algn="l" defTabSz="914400">
                        <a:lnSpc>
                          <a:spcPct val="100000"/>
                        </a:lnSpc>
                        <a:spcBef>
                          <a:spcPts val="0"/>
                        </a:spcBef>
                        <a:spcAft>
                          <a:spcPts val="0"/>
                        </a:spcAft>
                        <a:buNone/>
                        <a:tabLst/>
                        <a:defRPr/>
                      </a:pPr>
                      <a:endParaRPr lang="en-GB" sz="1200"/>
                    </a:p>
                  </a:txBody>
                  <a:tcPr marL="69799" marR="69799" marT="34900" marB="3490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indent="0" algn="l" defTabSz="914400">
                        <a:lnSpc>
                          <a:spcPct val="100000"/>
                        </a:lnSpc>
                        <a:spcBef>
                          <a:spcPts val="0"/>
                        </a:spcBef>
                        <a:spcAft>
                          <a:spcPts val="0"/>
                        </a:spcAft>
                        <a:buNone/>
                        <a:tabLst/>
                        <a:defRPr/>
                      </a:pPr>
                      <a:endParaRPr lang="en-GB" sz="1200"/>
                    </a:p>
                  </a:txBody>
                  <a:tcPr marL="69799" marR="69799" marT="34900" marB="3490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49125198"/>
                  </a:ext>
                </a:extLst>
              </a:tr>
              <a:tr h="444021">
                <a:tc>
                  <a:txBody>
                    <a:bodyPr/>
                    <a:lstStyle/>
                    <a:p>
                      <a:endParaRPr lang="en-GB" sz="900">
                        <a:solidFill>
                          <a:schemeClr val="tx1"/>
                        </a:solidFill>
                        <a:latin typeface="+mn-lt"/>
                      </a:endParaRPr>
                    </a:p>
                  </a:txBody>
                  <a:tcPr marL="69799" marR="69799" marT="34900" marB="349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GB" sz="900">
                          <a:solidFill>
                            <a:schemeClr val="tx1"/>
                          </a:solidFill>
                          <a:latin typeface="+mn-lt"/>
                        </a:rPr>
                        <a:t>Market</a:t>
                      </a:r>
                    </a:p>
                  </a:txBody>
                  <a:tcPr marL="69799" marR="69799" marT="34900" marB="34900">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200">
                        <a:solidFill>
                          <a:schemeClr val="tx1"/>
                        </a:solidFill>
                        <a:latin typeface="Publico Headline Medium"/>
                      </a:endParaRPr>
                    </a:p>
                  </a:txBody>
                  <a:tcPr marL="69799" marR="69799" marT="34900" marB="3490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buFont typeface="Arial" panose="020B0604020202020204" pitchFamily="34" charset="0"/>
                        <a:buNone/>
                      </a:pPr>
                      <a:endParaRPr lang="en-GB" sz="1200">
                        <a:solidFill>
                          <a:sysClr val="windowText" lastClr="000000"/>
                        </a:solidFill>
                      </a:endParaRPr>
                    </a:p>
                  </a:txBody>
                  <a:tcPr marL="69799" marR="69799" marT="34900" marB="3490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buFont typeface="Arial" panose="020B0604020202020204" pitchFamily="34" charset="0"/>
                        <a:buNone/>
                      </a:pPr>
                      <a:endParaRPr lang="en-GB" sz="1200">
                        <a:solidFill>
                          <a:schemeClr val="tx1"/>
                        </a:solidFill>
                      </a:endParaRPr>
                    </a:p>
                  </a:txBody>
                  <a:tcPr marL="69799" marR="69799" marT="34900" marB="3490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a:p>
                  </a:txBody>
                  <a:tcPr marL="69799" marR="69799" marT="34900" marB="3490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indent="0" algn="l" defTabSz="914400">
                        <a:lnSpc>
                          <a:spcPct val="100000"/>
                        </a:lnSpc>
                        <a:spcBef>
                          <a:spcPts val="0"/>
                        </a:spcBef>
                        <a:spcAft>
                          <a:spcPts val="0"/>
                        </a:spcAft>
                        <a:buNone/>
                        <a:tabLst/>
                        <a:defRPr/>
                      </a:pPr>
                      <a:endParaRPr lang="en-GB" sz="1200"/>
                    </a:p>
                  </a:txBody>
                  <a:tcPr marL="69799" marR="69799" marT="34900" marB="3490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indent="0" algn="l" defTabSz="914400">
                        <a:lnSpc>
                          <a:spcPct val="100000"/>
                        </a:lnSpc>
                        <a:spcBef>
                          <a:spcPts val="0"/>
                        </a:spcBef>
                        <a:spcAft>
                          <a:spcPts val="0"/>
                        </a:spcAft>
                        <a:buNone/>
                        <a:tabLst/>
                        <a:defRPr/>
                      </a:pPr>
                      <a:endParaRPr lang="en-GB" sz="1200"/>
                    </a:p>
                  </a:txBody>
                  <a:tcPr marL="69799" marR="69799" marT="34900" marB="3490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indent="0" algn="l" defTabSz="914400">
                        <a:lnSpc>
                          <a:spcPct val="100000"/>
                        </a:lnSpc>
                        <a:spcBef>
                          <a:spcPts val="0"/>
                        </a:spcBef>
                        <a:spcAft>
                          <a:spcPts val="0"/>
                        </a:spcAft>
                        <a:buNone/>
                        <a:tabLst/>
                        <a:defRPr/>
                      </a:pPr>
                      <a:endParaRPr lang="en-GB" sz="1200"/>
                    </a:p>
                  </a:txBody>
                  <a:tcPr marL="69799" marR="69799" marT="34900" marB="3490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indent="0" algn="l" defTabSz="914400">
                        <a:lnSpc>
                          <a:spcPct val="100000"/>
                        </a:lnSpc>
                        <a:spcBef>
                          <a:spcPts val="0"/>
                        </a:spcBef>
                        <a:spcAft>
                          <a:spcPts val="0"/>
                        </a:spcAft>
                        <a:buNone/>
                        <a:tabLst/>
                        <a:defRPr/>
                      </a:pPr>
                      <a:endParaRPr lang="en-GB" sz="1200"/>
                    </a:p>
                  </a:txBody>
                  <a:tcPr marL="69799" marR="69799" marT="34900" marB="3490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indent="0" algn="l" defTabSz="914400">
                        <a:lnSpc>
                          <a:spcPct val="100000"/>
                        </a:lnSpc>
                        <a:spcBef>
                          <a:spcPts val="0"/>
                        </a:spcBef>
                        <a:spcAft>
                          <a:spcPts val="0"/>
                        </a:spcAft>
                        <a:buNone/>
                        <a:tabLst/>
                        <a:defRPr/>
                      </a:pPr>
                      <a:endParaRPr lang="en-GB" sz="1200"/>
                    </a:p>
                  </a:txBody>
                  <a:tcPr marL="69799" marR="69799" marT="34900" marB="3490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indent="0" algn="l" defTabSz="914400">
                        <a:lnSpc>
                          <a:spcPct val="100000"/>
                        </a:lnSpc>
                        <a:spcBef>
                          <a:spcPts val="0"/>
                        </a:spcBef>
                        <a:spcAft>
                          <a:spcPts val="0"/>
                        </a:spcAft>
                        <a:buNone/>
                        <a:tabLst/>
                        <a:defRPr/>
                      </a:pPr>
                      <a:endParaRPr lang="en-GB" sz="1200"/>
                    </a:p>
                  </a:txBody>
                  <a:tcPr marL="69799" marR="69799" marT="34900" marB="3490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indent="0" algn="l" defTabSz="914400">
                        <a:lnSpc>
                          <a:spcPct val="100000"/>
                        </a:lnSpc>
                        <a:spcBef>
                          <a:spcPts val="0"/>
                        </a:spcBef>
                        <a:spcAft>
                          <a:spcPts val="0"/>
                        </a:spcAft>
                        <a:buNone/>
                        <a:tabLst/>
                        <a:defRPr/>
                      </a:pPr>
                      <a:endParaRPr lang="en-GB" sz="1200"/>
                    </a:p>
                  </a:txBody>
                  <a:tcPr marL="69799" marR="69799" marT="34900" marB="3490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34889817"/>
                  </a:ext>
                </a:extLst>
              </a:tr>
              <a:tr h="444021">
                <a:tc>
                  <a:txBody>
                    <a:bodyPr/>
                    <a:lstStyle/>
                    <a:p>
                      <a:endParaRPr lang="en-GB" sz="900">
                        <a:solidFill>
                          <a:schemeClr val="tx1"/>
                        </a:solidFill>
                        <a:latin typeface="+mn-lt"/>
                      </a:endParaRPr>
                    </a:p>
                  </a:txBody>
                  <a:tcPr marL="69799" marR="69799" marT="34900" marB="349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GB" sz="900">
                          <a:solidFill>
                            <a:schemeClr val="tx1"/>
                          </a:solidFill>
                          <a:latin typeface="+mn-lt"/>
                        </a:rPr>
                        <a:t>People</a:t>
                      </a:r>
                    </a:p>
                  </a:txBody>
                  <a:tcPr marL="69799" marR="69799" marT="34900" marB="34900">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200">
                        <a:solidFill>
                          <a:schemeClr val="tx1"/>
                        </a:solidFill>
                        <a:latin typeface="Publico Headline Medium"/>
                      </a:endParaRPr>
                    </a:p>
                  </a:txBody>
                  <a:tcPr marL="69799" marR="69799" marT="34900" marB="3490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buFont typeface="Arial" panose="020B0604020202020204" pitchFamily="34" charset="0"/>
                        <a:buNone/>
                      </a:pPr>
                      <a:endParaRPr lang="en-GB" sz="1200">
                        <a:solidFill>
                          <a:sysClr val="windowText" lastClr="000000"/>
                        </a:solidFill>
                      </a:endParaRPr>
                    </a:p>
                  </a:txBody>
                  <a:tcPr marL="69799" marR="69799" marT="34900" marB="3490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buFont typeface="Arial" panose="020B0604020202020204" pitchFamily="34" charset="0"/>
                        <a:buNone/>
                      </a:pPr>
                      <a:endParaRPr lang="en-GB" sz="1200">
                        <a:solidFill>
                          <a:schemeClr val="tx1"/>
                        </a:solidFill>
                      </a:endParaRPr>
                    </a:p>
                  </a:txBody>
                  <a:tcPr marL="69799" marR="69799" marT="34900" marB="3490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a:p>
                  </a:txBody>
                  <a:tcPr marL="69799" marR="69799" marT="34900" marB="3490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indent="0" algn="l" defTabSz="914400">
                        <a:lnSpc>
                          <a:spcPct val="100000"/>
                        </a:lnSpc>
                        <a:spcBef>
                          <a:spcPts val="0"/>
                        </a:spcBef>
                        <a:spcAft>
                          <a:spcPts val="0"/>
                        </a:spcAft>
                        <a:buNone/>
                        <a:tabLst/>
                        <a:defRPr/>
                      </a:pPr>
                      <a:endParaRPr lang="en-GB" sz="1200"/>
                    </a:p>
                  </a:txBody>
                  <a:tcPr marL="69799" marR="69799" marT="34900" marB="3490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indent="0" algn="l" defTabSz="914400">
                        <a:lnSpc>
                          <a:spcPct val="100000"/>
                        </a:lnSpc>
                        <a:spcBef>
                          <a:spcPts val="0"/>
                        </a:spcBef>
                        <a:spcAft>
                          <a:spcPts val="0"/>
                        </a:spcAft>
                        <a:buNone/>
                        <a:tabLst/>
                        <a:defRPr/>
                      </a:pPr>
                      <a:endParaRPr lang="en-GB" sz="1200"/>
                    </a:p>
                  </a:txBody>
                  <a:tcPr marL="69799" marR="69799" marT="34900" marB="3490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indent="0" algn="l" defTabSz="914400">
                        <a:lnSpc>
                          <a:spcPct val="100000"/>
                        </a:lnSpc>
                        <a:spcBef>
                          <a:spcPts val="0"/>
                        </a:spcBef>
                        <a:spcAft>
                          <a:spcPts val="0"/>
                        </a:spcAft>
                        <a:buNone/>
                        <a:tabLst/>
                        <a:defRPr/>
                      </a:pPr>
                      <a:endParaRPr lang="en-GB" sz="1200"/>
                    </a:p>
                  </a:txBody>
                  <a:tcPr marL="69799" marR="69799" marT="34900" marB="3490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indent="0" algn="l" defTabSz="914400">
                        <a:lnSpc>
                          <a:spcPct val="100000"/>
                        </a:lnSpc>
                        <a:spcBef>
                          <a:spcPts val="0"/>
                        </a:spcBef>
                        <a:spcAft>
                          <a:spcPts val="0"/>
                        </a:spcAft>
                        <a:buNone/>
                        <a:tabLst/>
                        <a:defRPr/>
                      </a:pPr>
                      <a:endParaRPr lang="en-GB" sz="1200"/>
                    </a:p>
                  </a:txBody>
                  <a:tcPr marL="69799" marR="69799" marT="34900" marB="3490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indent="0" algn="l" defTabSz="914400">
                        <a:lnSpc>
                          <a:spcPct val="100000"/>
                        </a:lnSpc>
                        <a:spcBef>
                          <a:spcPts val="0"/>
                        </a:spcBef>
                        <a:spcAft>
                          <a:spcPts val="0"/>
                        </a:spcAft>
                        <a:buNone/>
                        <a:tabLst/>
                        <a:defRPr/>
                      </a:pPr>
                      <a:endParaRPr lang="en-GB" sz="1200"/>
                    </a:p>
                  </a:txBody>
                  <a:tcPr marL="69799" marR="69799" marT="34900" marB="3490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indent="0" algn="l" defTabSz="914400">
                        <a:lnSpc>
                          <a:spcPct val="100000"/>
                        </a:lnSpc>
                        <a:spcBef>
                          <a:spcPts val="0"/>
                        </a:spcBef>
                        <a:spcAft>
                          <a:spcPts val="0"/>
                        </a:spcAft>
                        <a:buNone/>
                        <a:tabLst/>
                        <a:defRPr/>
                      </a:pPr>
                      <a:endParaRPr lang="en-GB" sz="1200"/>
                    </a:p>
                  </a:txBody>
                  <a:tcPr marL="69799" marR="69799" marT="34900" marB="3490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indent="0" algn="l" defTabSz="914400">
                        <a:lnSpc>
                          <a:spcPct val="100000"/>
                        </a:lnSpc>
                        <a:spcBef>
                          <a:spcPts val="0"/>
                        </a:spcBef>
                        <a:spcAft>
                          <a:spcPts val="0"/>
                        </a:spcAft>
                        <a:buNone/>
                        <a:tabLst/>
                        <a:defRPr/>
                      </a:pPr>
                      <a:endParaRPr lang="en-GB" sz="1200"/>
                    </a:p>
                  </a:txBody>
                  <a:tcPr marL="69799" marR="69799" marT="34900" marB="3490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63735576"/>
                  </a:ext>
                </a:extLst>
              </a:tr>
              <a:tr h="444021">
                <a:tc>
                  <a:txBody>
                    <a:bodyPr/>
                    <a:lstStyle/>
                    <a:p>
                      <a:endParaRPr lang="en-GB" sz="900">
                        <a:solidFill>
                          <a:schemeClr val="tx1"/>
                        </a:solidFill>
                        <a:latin typeface="+mn-lt"/>
                      </a:endParaRPr>
                    </a:p>
                  </a:txBody>
                  <a:tcPr marL="69799" marR="69799" marT="34900" marB="349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GB" sz="900">
                          <a:solidFill>
                            <a:schemeClr val="tx1"/>
                          </a:solidFill>
                          <a:latin typeface="+mn-lt"/>
                        </a:rPr>
                        <a:t>Places</a:t>
                      </a:r>
                    </a:p>
                  </a:txBody>
                  <a:tcPr marL="69799" marR="69799" marT="34900" marB="34900">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200">
                        <a:solidFill>
                          <a:schemeClr val="tx1"/>
                        </a:solidFill>
                        <a:latin typeface="Publico Headline Medium"/>
                      </a:endParaRPr>
                    </a:p>
                  </a:txBody>
                  <a:tcPr marL="69799" marR="69799" marT="34900" marB="3490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buFont typeface="Arial" panose="020B0604020202020204" pitchFamily="34" charset="0"/>
                        <a:buNone/>
                      </a:pPr>
                      <a:endParaRPr lang="en-GB" sz="1200">
                        <a:solidFill>
                          <a:sysClr val="windowText" lastClr="000000"/>
                        </a:solidFill>
                      </a:endParaRPr>
                    </a:p>
                  </a:txBody>
                  <a:tcPr marL="69799" marR="69799" marT="34900" marB="3490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buFont typeface="Arial" panose="020B0604020202020204" pitchFamily="34" charset="0"/>
                        <a:buNone/>
                      </a:pPr>
                      <a:endParaRPr lang="en-GB" sz="1200">
                        <a:solidFill>
                          <a:schemeClr val="tx1"/>
                        </a:solidFill>
                      </a:endParaRPr>
                    </a:p>
                  </a:txBody>
                  <a:tcPr marL="69799" marR="69799" marT="34900" marB="3490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a:p>
                  </a:txBody>
                  <a:tcPr marL="69799" marR="69799" marT="34900" marB="3490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indent="0" algn="l" defTabSz="914400">
                        <a:lnSpc>
                          <a:spcPct val="100000"/>
                        </a:lnSpc>
                        <a:spcBef>
                          <a:spcPts val="0"/>
                        </a:spcBef>
                        <a:spcAft>
                          <a:spcPts val="0"/>
                        </a:spcAft>
                        <a:buNone/>
                        <a:tabLst/>
                        <a:defRPr/>
                      </a:pPr>
                      <a:endParaRPr lang="en-GB" sz="1200"/>
                    </a:p>
                  </a:txBody>
                  <a:tcPr marL="69799" marR="69799" marT="34900" marB="3490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indent="0" algn="l" defTabSz="914400">
                        <a:lnSpc>
                          <a:spcPct val="100000"/>
                        </a:lnSpc>
                        <a:spcBef>
                          <a:spcPts val="0"/>
                        </a:spcBef>
                        <a:spcAft>
                          <a:spcPts val="0"/>
                        </a:spcAft>
                        <a:buNone/>
                        <a:tabLst/>
                        <a:defRPr/>
                      </a:pPr>
                      <a:endParaRPr lang="en-GB" sz="1200"/>
                    </a:p>
                  </a:txBody>
                  <a:tcPr marL="69799" marR="69799" marT="34900" marB="3490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indent="0" algn="l" defTabSz="914400">
                        <a:lnSpc>
                          <a:spcPct val="100000"/>
                        </a:lnSpc>
                        <a:spcBef>
                          <a:spcPts val="0"/>
                        </a:spcBef>
                        <a:spcAft>
                          <a:spcPts val="0"/>
                        </a:spcAft>
                        <a:buNone/>
                        <a:tabLst/>
                        <a:defRPr/>
                      </a:pPr>
                      <a:endParaRPr lang="en-GB" sz="1200"/>
                    </a:p>
                  </a:txBody>
                  <a:tcPr marL="69799" marR="69799" marT="34900" marB="3490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indent="0" algn="l" defTabSz="914400">
                        <a:lnSpc>
                          <a:spcPct val="100000"/>
                        </a:lnSpc>
                        <a:spcBef>
                          <a:spcPts val="0"/>
                        </a:spcBef>
                        <a:spcAft>
                          <a:spcPts val="0"/>
                        </a:spcAft>
                        <a:buNone/>
                        <a:tabLst/>
                        <a:defRPr/>
                      </a:pPr>
                      <a:endParaRPr lang="en-GB" sz="1200"/>
                    </a:p>
                  </a:txBody>
                  <a:tcPr marL="69799" marR="69799" marT="34900" marB="3490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indent="0" algn="l" defTabSz="914400">
                        <a:lnSpc>
                          <a:spcPct val="100000"/>
                        </a:lnSpc>
                        <a:spcBef>
                          <a:spcPts val="0"/>
                        </a:spcBef>
                        <a:spcAft>
                          <a:spcPts val="0"/>
                        </a:spcAft>
                        <a:buNone/>
                        <a:tabLst/>
                        <a:defRPr/>
                      </a:pPr>
                      <a:endParaRPr lang="en-GB" sz="1200"/>
                    </a:p>
                  </a:txBody>
                  <a:tcPr marL="69799" marR="69799" marT="34900" marB="3490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indent="0" algn="l" defTabSz="914400">
                        <a:lnSpc>
                          <a:spcPct val="100000"/>
                        </a:lnSpc>
                        <a:spcBef>
                          <a:spcPts val="0"/>
                        </a:spcBef>
                        <a:spcAft>
                          <a:spcPts val="0"/>
                        </a:spcAft>
                        <a:buNone/>
                        <a:tabLst/>
                        <a:defRPr/>
                      </a:pPr>
                      <a:endParaRPr lang="en-GB" sz="1200"/>
                    </a:p>
                  </a:txBody>
                  <a:tcPr marL="69799" marR="69799" marT="34900" marB="3490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indent="0" algn="l" defTabSz="914400">
                        <a:lnSpc>
                          <a:spcPct val="100000"/>
                        </a:lnSpc>
                        <a:spcBef>
                          <a:spcPts val="0"/>
                        </a:spcBef>
                        <a:spcAft>
                          <a:spcPts val="0"/>
                        </a:spcAft>
                        <a:buNone/>
                        <a:tabLst/>
                        <a:defRPr/>
                      </a:pPr>
                      <a:endParaRPr lang="en-GB" sz="1200"/>
                    </a:p>
                  </a:txBody>
                  <a:tcPr marL="69799" marR="69799" marT="34900" marB="3490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86070382"/>
                  </a:ext>
                </a:extLst>
              </a:tr>
            </a:tbl>
          </a:graphicData>
        </a:graphic>
      </p:graphicFrame>
      <p:sp>
        <p:nvSpPr>
          <p:cNvPr id="3" name="TextBox 2">
            <a:extLst>
              <a:ext uri="{FF2B5EF4-FFF2-40B4-BE49-F238E27FC236}">
                <a16:creationId xmlns:a16="http://schemas.microsoft.com/office/drawing/2014/main" id="{1D600ED7-0169-2453-BF76-B28A0602A2B7}"/>
              </a:ext>
            </a:extLst>
          </p:cNvPr>
          <p:cNvSpPr txBox="1"/>
          <p:nvPr/>
        </p:nvSpPr>
        <p:spPr>
          <a:xfrm>
            <a:off x="8934138" y="5482337"/>
            <a:ext cx="2924784" cy="1061829"/>
          </a:xfrm>
          <a:prstGeom prst="rect">
            <a:avLst/>
          </a:prstGeom>
          <a:noFill/>
        </p:spPr>
        <p:txBody>
          <a:bodyPr wrap="square">
            <a:spAutoFit/>
          </a:bodyPr>
          <a:lstStyle/>
          <a:p>
            <a:r>
              <a:rPr lang="en-GB" sz="1050" b="1">
                <a:solidFill>
                  <a:srgbClr val="000000"/>
                </a:solidFill>
              </a:rPr>
              <a:t>*Driving Innovation in the IS : </a:t>
            </a:r>
          </a:p>
          <a:p>
            <a:pPr marL="171450" indent="-171450">
              <a:buFontTx/>
              <a:buChar char="-"/>
            </a:pPr>
            <a:r>
              <a:rPr lang="en-GB" sz="1050">
                <a:solidFill>
                  <a:srgbClr val="000000"/>
                </a:solidFill>
              </a:rPr>
              <a:t>Investment into UK R&amp;D, targeted towards the IS-8</a:t>
            </a:r>
          </a:p>
          <a:p>
            <a:pPr marL="171450" indent="-171450">
              <a:buFontTx/>
              <a:buChar char="-"/>
            </a:pPr>
            <a:r>
              <a:rPr lang="en-GB" sz="1050">
                <a:solidFill>
                  <a:srgbClr val="000000"/>
                </a:solidFill>
              </a:rPr>
              <a:t>Leveraging private investment in cutting edge research and technologies</a:t>
            </a:r>
          </a:p>
          <a:p>
            <a:pPr marL="171450" indent="-171450">
              <a:buFontTx/>
              <a:buChar char="-"/>
            </a:pPr>
            <a:r>
              <a:rPr lang="en-GB" sz="1050">
                <a:solidFill>
                  <a:srgbClr val="000000"/>
                </a:solidFill>
              </a:rPr>
              <a:t>Commercial application</a:t>
            </a:r>
          </a:p>
        </p:txBody>
      </p:sp>
      <p:graphicFrame>
        <p:nvGraphicFramePr>
          <p:cNvPr id="6" name="Table 5">
            <a:extLst>
              <a:ext uri="{FF2B5EF4-FFF2-40B4-BE49-F238E27FC236}">
                <a16:creationId xmlns:a16="http://schemas.microsoft.com/office/drawing/2014/main" id="{B79D09E9-9E84-27E7-BC8A-64CA13B4A41F}"/>
              </a:ext>
            </a:extLst>
          </p:cNvPr>
          <p:cNvGraphicFramePr>
            <a:graphicFrameLocks noGrp="1"/>
          </p:cNvGraphicFramePr>
          <p:nvPr/>
        </p:nvGraphicFramePr>
        <p:xfrm>
          <a:off x="647997" y="1697329"/>
          <a:ext cx="11095365" cy="474355"/>
        </p:xfrm>
        <a:graphic>
          <a:graphicData uri="http://schemas.openxmlformats.org/drawingml/2006/table">
            <a:tbl>
              <a:tblPr firstRow="1" bandRow="1">
                <a:tableStyleId>{5C22544A-7EE6-4342-B048-85BDC9FD1C3A}</a:tableStyleId>
              </a:tblPr>
              <a:tblGrid>
                <a:gridCol w="2196063">
                  <a:extLst>
                    <a:ext uri="{9D8B030D-6E8A-4147-A177-3AD203B41FA5}">
                      <a16:colId xmlns:a16="http://schemas.microsoft.com/office/drawing/2014/main" val="4209485531"/>
                    </a:ext>
                  </a:extLst>
                </a:gridCol>
                <a:gridCol w="8899302">
                  <a:extLst>
                    <a:ext uri="{9D8B030D-6E8A-4147-A177-3AD203B41FA5}">
                      <a16:colId xmlns:a16="http://schemas.microsoft.com/office/drawing/2014/main" val="3300813390"/>
                    </a:ext>
                  </a:extLst>
                </a:gridCol>
              </a:tblGrid>
              <a:tr h="47435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600" b="1">
                          <a:solidFill>
                            <a:schemeClr val="bg1"/>
                          </a:solidFill>
                          <a:latin typeface="Publico Headline Medium" panose="02040602060504060203" pitchFamily="18" charset="77"/>
                        </a:rPr>
                        <a:t>Why</a:t>
                      </a:r>
                    </a:p>
                  </a:txBody>
                  <a:tcPr>
                    <a:lnT w="6350" cap="flat" cmpd="sng" algn="ctr">
                      <a:solidFill>
                        <a:schemeClr val="tx1">
                          <a:lumMod val="65000"/>
                          <a:lumOff val="35000"/>
                        </a:schemeClr>
                      </a:solidFill>
                      <a:prstDash val="solid"/>
                      <a:round/>
                      <a:headEnd type="none" w="med" len="med"/>
                      <a:tailEnd type="none" w="med" len="med"/>
                    </a:lnT>
                    <a:lnB w="6350" cap="flat" cmpd="sng" algn="ctr">
                      <a:solidFill>
                        <a:schemeClr val="tx1">
                          <a:lumMod val="65000"/>
                          <a:lumOff val="35000"/>
                        </a:schemeClr>
                      </a:solidFill>
                      <a:prstDash val="solid"/>
                      <a:round/>
                      <a:headEnd type="none" w="med" len="med"/>
                      <a:tailEnd type="none" w="med" len="med"/>
                    </a:lnB>
                    <a:solidFill>
                      <a:schemeClr val="accent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600" b="1">
                          <a:solidFill>
                            <a:schemeClr val="bg1"/>
                          </a:solidFill>
                          <a:latin typeface="Publico Headline Medium" panose="02040602060504060203" pitchFamily="18" charset="77"/>
                        </a:rPr>
                        <a:t>How/What</a:t>
                      </a:r>
                    </a:p>
                  </a:txBody>
                  <a:tcPr>
                    <a:lnT w="6350" cap="flat" cmpd="sng" algn="ctr">
                      <a:solidFill>
                        <a:schemeClr val="tx1">
                          <a:lumMod val="65000"/>
                          <a:lumOff val="35000"/>
                        </a:schemeClr>
                      </a:solidFill>
                      <a:prstDash val="solid"/>
                      <a:round/>
                      <a:headEnd type="none" w="med" len="med"/>
                      <a:tailEnd type="none" w="med" len="med"/>
                    </a:lnT>
                    <a:lnB w="6350" cap="flat" cmpd="sng" algn="ctr">
                      <a:solidFill>
                        <a:schemeClr val="tx1">
                          <a:lumMod val="65000"/>
                          <a:lumOff val="3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555449273"/>
                  </a:ext>
                </a:extLst>
              </a:tr>
            </a:tbl>
          </a:graphicData>
        </a:graphic>
      </p:graphicFrame>
      <p:sp>
        <p:nvSpPr>
          <p:cNvPr id="7" name="TextBox 6">
            <a:extLst>
              <a:ext uri="{FF2B5EF4-FFF2-40B4-BE49-F238E27FC236}">
                <a16:creationId xmlns:a16="http://schemas.microsoft.com/office/drawing/2014/main" id="{60805801-F001-D480-3B60-A1107B2499F2}"/>
              </a:ext>
            </a:extLst>
          </p:cNvPr>
          <p:cNvSpPr txBox="1"/>
          <p:nvPr/>
        </p:nvSpPr>
        <p:spPr>
          <a:xfrm>
            <a:off x="646112" y="2498285"/>
            <a:ext cx="2162440" cy="523220"/>
          </a:xfrm>
          <a:prstGeom prst="rect">
            <a:avLst/>
          </a:prstGeom>
          <a:noFill/>
        </p:spPr>
        <p:txBody>
          <a:bodyPr wrap="square">
            <a:spAutoFit/>
          </a:bodyPr>
          <a:lstStyle/>
          <a:p>
            <a:r>
              <a:rPr lang="en-GB" sz="1400" b="1" i="0" u="none" strike="noStrike" noProof="0">
                <a:solidFill>
                  <a:srgbClr val="000000"/>
                </a:solidFill>
              </a:rPr>
              <a:t>Contributes to the Industrial Strategy</a:t>
            </a:r>
          </a:p>
        </p:txBody>
      </p:sp>
      <p:sp>
        <p:nvSpPr>
          <p:cNvPr id="8" name="TextBox 7">
            <a:extLst>
              <a:ext uri="{FF2B5EF4-FFF2-40B4-BE49-F238E27FC236}">
                <a16:creationId xmlns:a16="http://schemas.microsoft.com/office/drawing/2014/main" id="{11B5595F-CF1B-4844-8AD4-E4BADDD32221}"/>
              </a:ext>
            </a:extLst>
          </p:cNvPr>
          <p:cNvSpPr txBox="1"/>
          <p:nvPr/>
        </p:nvSpPr>
        <p:spPr>
          <a:xfrm>
            <a:off x="646112" y="3149544"/>
            <a:ext cx="2097088" cy="1338828"/>
          </a:xfrm>
          <a:prstGeom prst="rect">
            <a:avLst/>
          </a:prstGeom>
          <a:noFill/>
        </p:spPr>
        <p:txBody>
          <a:bodyPr wrap="square">
            <a:spAutoFit/>
          </a:bodyPr>
          <a:lstStyle/>
          <a:p>
            <a:r>
              <a:rPr lang="en-GB" sz="900" b="0" i="0" u="none" strike="noStrike" noProof="0">
                <a:solidFill>
                  <a:srgbClr val="000000"/>
                </a:solidFill>
              </a:rPr>
              <a:t>To deliver strong, secure and sustainable economic growth to boost living standards for working people in every part of the</a:t>
            </a:r>
            <a:r>
              <a:rPr lang="en-GB" sz="900">
                <a:solidFill>
                  <a:srgbClr val="000000"/>
                </a:solidFill>
              </a:rPr>
              <a:t> UK. </a:t>
            </a:r>
          </a:p>
          <a:p>
            <a:pPr marL="285750" indent="-285750">
              <a:buFontTx/>
              <a:buChar char="-"/>
            </a:pPr>
            <a:r>
              <a:rPr lang="en-GB" sz="900" b="0" i="0" u="none" strike="noStrike" noProof="0">
                <a:solidFill>
                  <a:srgbClr val="000000"/>
                </a:solidFill>
              </a:rPr>
              <a:t>National productivity</a:t>
            </a:r>
          </a:p>
          <a:p>
            <a:pPr marL="285750" indent="-285750">
              <a:buFontTx/>
              <a:buChar char="-"/>
            </a:pPr>
            <a:r>
              <a:rPr lang="en-GB" sz="900" b="0" i="0" u="none" strike="noStrike" noProof="0">
                <a:solidFill>
                  <a:srgbClr val="000000"/>
                </a:solidFill>
              </a:rPr>
              <a:t>Economic security and resilience </a:t>
            </a:r>
          </a:p>
          <a:p>
            <a:pPr marL="285750" indent="-285750">
              <a:buFontTx/>
              <a:buChar char="-"/>
            </a:pPr>
            <a:r>
              <a:rPr lang="en-GB" sz="900" b="0" i="0" u="none" strike="noStrike" noProof="0">
                <a:solidFill>
                  <a:srgbClr val="000000"/>
                </a:solidFill>
              </a:rPr>
              <a:t>Environmental goal </a:t>
            </a:r>
          </a:p>
          <a:p>
            <a:pPr marL="285750" indent="-285750">
              <a:buFontTx/>
              <a:buChar char="-"/>
            </a:pPr>
            <a:r>
              <a:rPr lang="en-GB" sz="900" err="1">
                <a:solidFill>
                  <a:srgbClr val="000000"/>
                </a:solidFill>
              </a:rPr>
              <a:t>Netzero</a:t>
            </a:r>
            <a:r>
              <a:rPr lang="en-GB" sz="900">
                <a:solidFill>
                  <a:srgbClr val="000000"/>
                </a:solidFill>
              </a:rPr>
              <a:t> transition</a:t>
            </a:r>
            <a:endParaRPr lang="en-GB" sz="900" b="0" i="0" u="none" strike="noStrike" noProof="0">
              <a:solidFill>
                <a:srgbClr val="000000"/>
              </a:solidFill>
            </a:endParaRPr>
          </a:p>
        </p:txBody>
      </p:sp>
      <p:sp>
        <p:nvSpPr>
          <p:cNvPr id="9" name="TextBox 8">
            <a:extLst>
              <a:ext uri="{FF2B5EF4-FFF2-40B4-BE49-F238E27FC236}">
                <a16:creationId xmlns:a16="http://schemas.microsoft.com/office/drawing/2014/main" id="{F3DFB8A6-D490-36EF-5D88-97F59264C137}"/>
              </a:ext>
            </a:extLst>
          </p:cNvPr>
          <p:cNvSpPr txBox="1"/>
          <p:nvPr/>
        </p:nvSpPr>
        <p:spPr>
          <a:xfrm>
            <a:off x="646113" y="4588452"/>
            <a:ext cx="2097084" cy="1477328"/>
          </a:xfrm>
          <a:prstGeom prst="rect">
            <a:avLst/>
          </a:prstGeom>
          <a:noFill/>
        </p:spPr>
        <p:txBody>
          <a:bodyPr wrap="square">
            <a:spAutoFit/>
          </a:bodyPr>
          <a:lstStyle/>
          <a:p>
            <a:r>
              <a:rPr lang="en-GB" sz="900">
                <a:solidFill>
                  <a:srgbClr val="000000"/>
                </a:solidFill>
              </a:rPr>
              <a:t>By focusing on: </a:t>
            </a:r>
          </a:p>
          <a:p>
            <a:pPr marL="285750" indent="-285750">
              <a:buFont typeface="Arial" panose="020B0604020202020204" pitchFamily="34" charset="0"/>
              <a:buChar char="•"/>
            </a:pPr>
            <a:r>
              <a:rPr lang="en-GB" sz="900">
                <a:solidFill>
                  <a:srgbClr val="000000"/>
                </a:solidFill>
              </a:rPr>
              <a:t>Enable business to be easier and simpler with long-term investment </a:t>
            </a:r>
          </a:p>
          <a:p>
            <a:pPr marL="285750" indent="-285750">
              <a:buFont typeface="Arial" panose="020B0604020202020204" pitchFamily="34" charset="0"/>
              <a:buChar char="•"/>
            </a:pPr>
            <a:r>
              <a:rPr lang="en-GB" sz="900">
                <a:solidFill>
                  <a:srgbClr val="000000"/>
                </a:solidFill>
              </a:rPr>
              <a:t>Targeted action in 8 sectors </a:t>
            </a:r>
          </a:p>
          <a:p>
            <a:pPr marL="285750" indent="-285750">
              <a:buFont typeface="Arial" panose="020B0604020202020204" pitchFamily="34" charset="0"/>
              <a:buChar char="•"/>
            </a:pPr>
            <a:r>
              <a:rPr lang="en-GB" sz="900">
                <a:solidFill>
                  <a:srgbClr val="000000"/>
                </a:solidFill>
              </a:rPr>
              <a:t>Targeting the places and clusters across the UK that support those sectors</a:t>
            </a:r>
          </a:p>
          <a:p>
            <a:pPr marL="285750" indent="-285750">
              <a:buFont typeface="Arial" panose="020B0604020202020204" pitchFamily="34" charset="0"/>
              <a:buChar char="•"/>
            </a:pPr>
            <a:r>
              <a:rPr lang="en-GB" sz="900">
                <a:solidFill>
                  <a:srgbClr val="000000"/>
                </a:solidFill>
              </a:rPr>
              <a:t>Partnership between state and business</a:t>
            </a:r>
          </a:p>
        </p:txBody>
      </p:sp>
      <p:sp>
        <p:nvSpPr>
          <p:cNvPr id="10" name="Rectangle 9">
            <a:extLst>
              <a:ext uri="{FF2B5EF4-FFF2-40B4-BE49-F238E27FC236}">
                <a16:creationId xmlns:a16="http://schemas.microsoft.com/office/drawing/2014/main" id="{21CD6F87-D85D-5A82-D38D-23B99042BF70}"/>
              </a:ext>
            </a:extLst>
          </p:cNvPr>
          <p:cNvSpPr/>
          <p:nvPr/>
        </p:nvSpPr>
        <p:spPr>
          <a:xfrm>
            <a:off x="6981472" y="3049224"/>
            <a:ext cx="658717" cy="85433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bg1"/>
              </a:solidFill>
            </a:endParaRPr>
          </a:p>
        </p:txBody>
      </p:sp>
      <p:sp>
        <p:nvSpPr>
          <p:cNvPr id="11" name="Rectangle 10">
            <a:extLst>
              <a:ext uri="{FF2B5EF4-FFF2-40B4-BE49-F238E27FC236}">
                <a16:creationId xmlns:a16="http://schemas.microsoft.com/office/drawing/2014/main" id="{3B66F3A7-65C6-ACDA-F11E-28D61B0C03D8}"/>
              </a:ext>
            </a:extLst>
          </p:cNvPr>
          <p:cNvSpPr/>
          <p:nvPr/>
        </p:nvSpPr>
        <p:spPr>
          <a:xfrm>
            <a:off x="4924947" y="3120676"/>
            <a:ext cx="837064" cy="201912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chemeClr val="bg1"/>
                </a:solidFill>
              </a:rPr>
              <a:t>Existing – CPC’s focus areas</a:t>
            </a:r>
          </a:p>
        </p:txBody>
      </p:sp>
      <p:sp>
        <p:nvSpPr>
          <p:cNvPr id="12" name="Rectangle 11">
            <a:extLst>
              <a:ext uri="{FF2B5EF4-FFF2-40B4-BE49-F238E27FC236}">
                <a16:creationId xmlns:a16="http://schemas.microsoft.com/office/drawing/2014/main" id="{5B8083C4-43D6-99F7-A0AD-28BA6316B7BE}"/>
              </a:ext>
            </a:extLst>
          </p:cNvPr>
          <p:cNvSpPr/>
          <p:nvPr/>
        </p:nvSpPr>
        <p:spPr>
          <a:xfrm>
            <a:off x="8069412" y="3391096"/>
            <a:ext cx="658717" cy="85433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bg1"/>
              </a:solidFill>
            </a:endParaRPr>
          </a:p>
        </p:txBody>
      </p:sp>
      <p:sp>
        <p:nvSpPr>
          <p:cNvPr id="13" name="Rectangle 12">
            <a:extLst>
              <a:ext uri="{FF2B5EF4-FFF2-40B4-BE49-F238E27FC236}">
                <a16:creationId xmlns:a16="http://schemas.microsoft.com/office/drawing/2014/main" id="{3898E518-B25E-FBBA-CA45-41B83FF8E925}"/>
              </a:ext>
            </a:extLst>
          </p:cNvPr>
          <p:cNvSpPr/>
          <p:nvPr/>
        </p:nvSpPr>
        <p:spPr>
          <a:xfrm>
            <a:off x="6322899" y="3952900"/>
            <a:ext cx="503075" cy="475556"/>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solidFill>
                <a:schemeClr val="bg1"/>
              </a:solidFill>
            </a:endParaRPr>
          </a:p>
        </p:txBody>
      </p:sp>
      <p:sp>
        <p:nvSpPr>
          <p:cNvPr id="14" name="Rectangle 13">
            <a:extLst>
              <a:ext uri="{FF2B5EF4-FFF2-40B4-BE49-F238E27FC236}">
                <a16:creationId xmlns:a16="http://schemas.microsoft.com/office/drawing/2014/main" id="{3EA04A78-6515-CA00-564F-6001EFACDCC1}"/>
              </a:ext>
            </a:extLst>
          </p:cNvPr>
          <p:cNvSpPr/>
          <p:nvPr/>
        </p:nvSpPr>
        <p:spPr>
          <a:xfrm>
            <a:off x="4363266" y="4884322"/>
            <a:ext cx="837064" cy="475556"/>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000">
                <a:solidFill>
                  <a:schemeClr val="bg1"/>
                </a:solidFill>
              </a:rPr>
              <a:t>missing</a:t>
            </a:r>
          </a:p>
        </p:txBody>
      </p:sp>
      <p:sp>
        <p:nvSpPr>
          <p:cNvPr id="15" name="Rectangle 14">
            <a:extLst>
              <a:ext uri="{FF2B5EF4-FFF2-40B4-BE49-F238E27FC236}">
                <a16:creationId xmlns:a16="http://schemas.microsoft.com/office/drawing/2014/main" id="{ADBB3A52-AD0A-23B5-F158-463BDC8D47CA}"/>
              </a:ext>
            </a:extLst>
          </p:cNvPr>
          <p:cNvSpPr/>
          <p:nvPr/>
        </p:nvSpPr>
        <p:spPr>
          <a:xfrm>
            <a:off x="8881346" y="3949836"/>
            <a:ext cx="1814135" cy="854330"/>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000">
                <a:solidFill>
                  <a:schemeClr val="bg1"/>
                </a:solidFill>
              </a:rPr>
              <a:t>Existing - </a:t>
            </a:r>
            <a:r>
              <a:rPr lang="en-US" sz="1000" err="1">
                <a:solidFill>
                  <a:schemeClr val="bg1"/>
                </a:solidFill>
              </a:rPr>
              <a:t>DfT</a:t>
            </a:r>
            <a:endParaRPr lang="en-US" sz="1000">
              <a:solidFill>
                <a:schemeClr val="bg1"/>
              </a:solidFill>
            </a:endParaRPr>
          </a:p>
        </p:txBody>
      </p:sp>
      <p:sp>
        <p:nvSpPr>
          <p:cNvPr id="17" name="TextBox 16">
            <a:extLst>
              <a:ext uri="{FF2B5EF4-FFF2-40B4-BE49-F238E27FC236}">
                <a16:creationId xmlns:a16="http://schemas.microsoft.com/office/drawing/2014/main" id="{860ADCCE-E587-59B3-ABE8-A9A6A3333128}"/>
              </a:ext>
            </a:extLst>
          </p:cNvPr>
          <p:cNvSpPr txBox="1"/>
          <p:nvPr/>
        </p:nvSpPr>
        <p:spPr>
          <a:xfrm>
            <a:off x="7938399" y="313835"/>
            <a:ext cx="3244608" cy="1200329"/>
          </a:xfrm>
          <a:prstGeom prst="rect">
            <a:avLst/>
          </a:prstGeom>
          <a:noFill/>
        </p:spPr>
        <p:txBody>
          <a:bodyPr wrap="square">
            <a:spAutoFit/>
          </a:bodyPr>
          <a:lstStyle/>
          <a:p>
            <a:r>
              <a:rPr lang="en-GB" sz="1200">
                <a:solidFill>
                  <a:srgbClr val="000000"/>
                </a:solidFill>
              </a:rPr>
              <a:t>Activity</a:t>
            </a:r>
          </a:p>
          <a:p>
            <a:pPr marL="228600" indent="-228600">
              <a:buAutoNum type="arabicPeriod"/>
            </a:pPr>
            <a:r>
              <a:rPr lang="en-GB" sz="1200">
                <a:solidFill>
                  <a:srgbClr val="000000"/>
                </a:solidFill>
              </a:rPr>
              <a:t>IS alignment </a:t>
            </a:r>
          </a:p>
          <a:p>
            <a:pPr marL="685800" lvl="1" indent="-228600">
              <a:buAutoNum type="arabicPeriod"/>
            </a:pPr>
            <a:r>
              <a:rPr lang="en-GB" sz="1200">
                <a:solidFill>
                  <a:srgbClr val="000000"/>
                </a:solidFill>
              </a:rPr>
              <a:t>From CPC (green) – prepare before the workshop</a:t>
            </a:r>
          </a:p>
          <a:p>
            <a:pPr marL="685800" lvl="1" indent="-228600">
              <a:buAutoNum type="arabicPeriod"/>
            </a:pPr>
            <a:r>
              <a:rPr lang="en-GB" sz="1200">
                <a:solidFill>
                  <a:srgbClr val="000000"/>
                </a:solidFill>
              </a:rPr>
              <a:t>From DfT (blue) – group activity </a:t>
            </a:r>
          </a:p>
          <a:p>
            <a:pPr marL="228600" indent="-228600">
              <a:buFontTx/>
              <a:buAutoNum type="arabicPeriod"/>
            </a:pPr>
            <a:r>
              <a:rPr lang="en-GB" sz="1200">
                <a:solidFill>
                  <a:srgbClr val="000000"/>
                </a:solidFill>
              </a:rPr>
              <a:t>Missing part (orange) – group activity</a:t>
            </a:r>
          </a:p>
        </p:txBody>
      </p:sp>
      <p:sp>
        <p:nvSpPr>
          <p:cNvPr id="18" name="Text Placeholder 10">
            <a:extLst>
              <a:ext uri="{FF2B5EF4-FFF2-40B4-BE49-F238E27FC236}">
                <a16:creationId xmlns:a16="http://schemas.microsoft.com/office/drawing/2014/main" id="{60243B51-4263-5ABA-7DBF-4D05627E6048}"/>
              </a:ext>
            </a:extLst>
          </p:cNvPr>
          <p:cNvSpPr txBox="1">
            <a:spLocks/>
          </p:cNvSpPr>
          <p:nvPr/>
        </p:nvSpPr>
        <p:spPr>
          <a:xfrm>
            <a:off x="646111" y="1098436"/>
            <a:ext cx="6217518" cy="391628"/>
          </a:xfrm>
          <a:prstGeom prst="rect">
            <a:avLst/>
          </a:prstGeom>
          <a:noFill/>
        </p:spPr>
        <p:txBody>
          <a:bodyPr vert="horz" wrap="square" lIns="108000" tIns="72000" rIns="108000" bIns="72000" rtlCol="0" anchor="ctr" anchorCtr="0">
            <a:sp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spcAft>
                <a:spcPts val="0"/>
              </a:spcAft>
              <a:buClrTx/>
              <a:defRPr/>
            </a:pPr>
            <a:r>
              <a:rPr lang="en-GB">
                <a:solidFill>
                  <a:schemeClr val="tx1"/>
                </a:solidFill>
              </a:rPr>
              <a:t>Where can transport act as a lever of Industrial Strategy?</a:t>
            </a:r>
          </a:p>
        </p:txBody>
      </p:sp>
      <p:sp>
        <p:nvSpPr>
          <p:cNvPr id="19" name="Rectangle 18">
            <a:extLst>
              <a:ext uri="{FF2B5EF4-FFF2-40B4-BE49-F238E27FC236}">
                <a16:creationId xmlns:a16="http://schemas.microsoft.com/office/drawing/2014/main" id="{A460E2FF-1D22-1C53-3196-C212E169BFC3}"/>
              </a:ext>
            </a:extLst>
          </p:cNvPr>
          <p:cNvSpPr/>
          <p:nvPr/>
        </p:nvSpPr>
        <p:spPr>
          <a:xfrm>
            <a:off x="6981472" y="4874432"/>
            <a:ext cx="543935" cy="5307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bg1"/>
              </a:solidFill>
            </a:endParaRPr>
          </a:p>
        </p:txBody>
      </p:sp>
      <p:sp>
        <p:nvSpPr>
          <p:cNvPr id="16" name="Rectangle 15">
            <a:extLst>
              <a:ext uri="{FF2B5EF4-FFF2-40B4-BE49-F238E27FC236}">
                <a16:creationId xmlns:a16="http://schemas.microsoft.com/office/drawing/2014/main" id="{C2A8CF14-D5CA-63AA-E0CC-9217D9BC00F2}"/>
              </a:ext>
            </a:extLst>
          </p:cNvPr>
          <p:cNvSpPr/>
          <p:nvPr/>
        </p:nvSpPr>
        <p:spPr>
          <a:xfrm>
            <a:off x="4966285" y="3519849"/>
            <a:ext cx="1859689" cy="338286"/>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000">
                <a:solidFill>
                  <a:schemeClr val="bg1"/>
                </a:solidFill>
              </a:rPr>
              <a:t>Existing - </a:t>
            </a:r>
            <a:r>
              <a:rPr lang="en-US" sz="1000" err="1">
                <a:solidFill>
                  <a:schemeClr val="bg1"/>
                </a:solidFill>
              </a:rPr>
              <a:t>DfT</a:t>
            </a:r>
            <a:endParaRPr lang="en-US" sz="1000">
              <a:solidFill>
                <a:schemeClr val="bg1"/>
              </a:solidFill>
            </a:endParaRPr>
          </a:p>
        </p:txBody>
      </p:sp>
    </p:spTree>
    <p:extLst>
      <p:ext uri="{BB962C8B-B14F-4D97-AF65-F5344CB8AC3E}">
        <p14:creationId xmlns:p14="http://schemas.microsoft.com/office/powerpoint/2010/main" val="2550409186"/>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D9E82DAC-547E-ACF5-8C73-D957C79D3CF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807E5E6-F3F3-1672-01F5-1E4B0A121098}"/>
              </a:ext>
            </a:extLst>
          </p:cNvPr>
          <p:cNvSpPr>
            <a:spLocks noGrp="1"/>
          </p:cNvSpPr>
          <p:nvPr>
            <p:ph type="title"/>
          </p:nvPr>
        </p:nvSpPr>
        <p:spPr>
          <a:xfrm>
            <a:off x="646112" y="360000"/>
            <a:ext cx="11353574" cy="1412694"/>
          </a:xfrm>
        </p:spPr>
        <p:txBody>
          <a:bodyPr/>
          <a:lstStyle/>
          <a:p>
            <a:r>
              <a:rPr lang="en-GB"/>
              <a:t>Industrial Strategy </a:t>
            </a:r>
            <a:br>
              <a:rPr lang="en-GB"/>
            </a:br>
            <a:r>
              <a:rPr lang="en-GB"/>
              <a:t>Review framework &amp; Group activity</a:t>
            </a:r>
            <a:endParaRPr lang="en-US"/>
          </a:p>
        </p:txBody>
      </p:sp>
      <p:sp>
        <p:nvSpPr>
          <p:cNvPr id="21" name="TextBox 20">
            <a:extLst>
              <a:ext uri="{FF2B5EF4-FFF2-40B4-BE49-F238E27FC236}">
                <a16:creationId xmlns:a16="http://schemas.microsoft.com/office/drawing/2014/main" id="{AB970A3D-77AC-F7B7-7831-F38DA5583D69}"/>
              </a:ext>
            </a:extLst>
          </p:cNvPr>
          <p:cNvSpPr txBox="1"/>
          <p:nvPr/>
        </p:nvSpPr>
        <p:spPr>
          <a:xfrm>
            <a:off x="450056" y="978694"/>
            <a:ext cx="0" cy="0"/>
          </a:xfrm>
          <a:prstGeom prst="rect">
            <a:avLst/>
          </a:prstGeom>
          <a:noFill/>
        </p:spPr>
        <p:txBody>
          <a:bodyPr wrap="none" lIns="0" tIns="0" rIns="0" bIns="0" rtlCol="0">
            <a:noAutofit/>
          </a:bodyPr>
          <a:lstStyle/>
          <a:p>
            <a:pPr algn="l"/>
            <a:endParaRPr lang="en-US" sz="1600">
              <a:solidFill>
                <a:schemeClr val="tx2"/>
              </a:solidFill>
            </a:endParaRPr>
          </a:p>
        </p:txBody>
      </p:sp>
      <p:graphicFrame>
        <p:nvGraphicFramePr>
          <p:cNvPr id="18" name="Table 17">
            <a:extLst>
              <a:ext uri="{FF2B5EF4-FFF2-40B4-BE49-F238E27FC236}">
                <a16:creationId xmlns:a16="http://schemas.microsoft.com/office/drawing/2014/main" id="{136180FE-A0A7-99FE-9421-EBBCC8C3CF60}"/>
              </a:ext>
            </a:extLst>
          </p:cNvPr>
          <p:cNvGraphicFramePr>
            <a:graphicFrameLocks noGrp="1"/>
          </p:cNvGraphicFramePr>
          <p:nvPr/>
        </p:nvGraphicFramePr>
        <p:xfrm>
          <a:off x="647997" y="1752301"/>
          <a:ext cx="10892926" cy="4517839"/>
        </p:xfrm>
        <a:graphic>
          <a:graphicData uri="http://schemas.openxmlformats.org/drawingml/2006/table">
            <a:tbl>
              <a:tblPr firstRow="1" bandRow="1">
                <a:tableStyleId>{5C22544A-7EE6-4342-B048-85BDC9FD1C3A}</a:tableStyleId>
              </a:tblPr>
              <a:tblGrid>
                <a:gridCol w="1223136">
                  <a:extLst>
                    <a:ext uri="{9D8B030D-6E8A-4147-A177-3AD203B41FA5}">
                      <a16:colId xmlns:a16="http://schemas.microsoft.com/office/drawing/2014/main" val="2885918797"/>
                    </a:ext>
                  </a:extLst>
                </a:gridCol>
                <a:gridCol w="1973754">
                  <a:extLst>
                    <a:ext uri="{9D8B030D-6E8A-4147-A177-3AD203B41FA5}">
                      <a16:colId xmlns:a16="http://schemas.microsoft.com/office/drawing/2014/main" val="4209485531"/>
                    </a:ext>
                  </a:extLst>
                </a:gridCol>
                <a:gridCol w="2820318">
                  <a:extLst>
                    <a:ext uri="{9D8B030D-6E8A-4147-A177-3AD203B41FA5}">
                      <a16:colId xmlns:a16="http://schemas.microsoft.com/office/drawing/2014/main" val="251743478"/>
                    </a:ext>
                  </a:extLst>
                </a:gridCol>
                <a:gridCol w="2589187">
                  <a:extLst>
                    <a:ext uri="{9D8B030D-6E8A-4147-A177-3AD203B41FA5}">
                      <a16:colId xmlns:a16="http://schemas.microsoft.com/office/drawing/2014/main" val="3300813390"/>
                    </a:ext>
                  </a:extLst>
                </a:gridCol>
                <a:gridCol w="2286531">
                  <a:extLst>
                    <a:ext uri="{9D8B030D-6E8A-4147-A177-3AD203B41FA5}">
                      <a16:colId xmlns:a16="http://schemas.microsoft.com/office/drawing/2014/main" val="4092670916"/>
                    </a:ext>
                  </a:extLst>
                </a:gridCol>
              </a:tblGrid>
              <a:tr h="34207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sz="1600" b="0">
                        <a:solidFill>
                          <a:schemeClr val="bg2"/>
                        </a:solidFill>
                        <a:latin typeface="Publico Headline Medium" panose="02040602060504060203" pitchFamily="18" charset="77"/>
                      </a:endParaRPr>
                    </a:p>
                  </a:txBody>
                  <a:tcPr>
                    <a:lnT w="6350" cap="flat" cmpd="sng" algn="ctr">
                      <a:solidFill>
                        <a:schemeClr val="tx1">
                          <a:lumMod val="65000"/>
                          <a:lumOff val="35000"/>
                        </a:schemeClr>
                      </a:solidFill>
                      <a:prstDash val="solid"/>
                      <a:round/>
                      <a:headEnd type="none" w="med" len="med"/>
                      <a:tailEnd type="none" w="med" len="med"/>
                    </a:lnT>
                    <a:lnB w="6350" cap="flat" cmpd="sng" algn="ctr">
                      <a:solidFill>
                        <a:schemeClr val="tx1">
                          <a:lumMod val="65000"/>
                          <a:lumOff val="35000"/>
                        </a:schemeClr>
                      </a:solidFill>
                      <a:prstDash val="solid"/>
                      <a:round/>
                      <a:headEnd type="none" w="med" len="med"/>
                      <a:tailEnd type="none" w="med" len="med"/>
                    </a:lnB>
                    <a:solidFill>
                      <a:schemeClr val="accent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600" b="0">
                          <a:solidFill>
                            <a:schemeClr val="bg2"/>
                          </a:solidFill>
                          <a:latin typeface="Publico Headline Medium" panose="02040602060504060203" pitchFamily="18" charset="77"/>
                        </a:rPr>
                        <a:t>Focus</a:t>
                      </a:r>
                    </a:p>
                  </a:txBody>
                  <a:tcPr>
                    <a:lnT w="6350" cap="flat" cmpd="sng" algn="ctr">
                      <a:solidFill>
                        <a:schemeClr val="tx1">
                          <a:lumMod val="65000"/>
                          <a:lumOff val="35000"/>
                        </a:schemeClr>
                      </a:solidFill>
                      <a:prstDash val="solid"/>
                      <a:round/>
                      <a:headEnd type="none" w="med" len="med"/>
                      <a:tailEnd type="none" w="med" len="med"/>
                    </a:lnT>
                    <a:lnB w="6350" cap="flat" cmpd="sng" algn="ctr">
                      <a:solidFill>
                        <a:schemeClr val="tx1">
                          <a:lumMod val="65000"/>
                          <a:lumOff val="35000"/>
                        </a:schemeClr>
                      </a:solidFill>
                      <a:prstDash val="solid"/>
                      <a:round/>
                      <a:headEnd type="none" w="med" len="med"/>
                      <a:tailEnd type="none" w="med" len="med"/>
                    </a:lnB>
                    <a:solidFill>
                      <a:schemeClr val="accent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600" b="0">
                          <a:solidFill>
                            <a:schemeClr val="bg2"/>
                          </a:solidFill>
                          <a:latin typeface="Publico Headline Medium" panose="02040602060504060203" pitchFamily="18" charset="77"/>
                        </a:rPr>
                        <a:t>Discussion Prompts</a:t>
                      </a:r>
                    </a:p>
                  </a:txBody>
                  <a:tcPr>
                    <a:lnT w="6350" cap="flat" cmpd="sng" algn="ctr">
                      <a:solidFill>
                        <a:schemeClr val="tx1">
                          <a:lumMod val="65000"/>
                          <a:lumOff val="35000"/>
                        </a:schemeClr>
                      </a:solidFill>
                      <a:prstDash val="solid"/>
                      <a:round/>
                      <a:headEnd type="none" w="med" len="med"/>
                      <a:tailEnd type="none" w="med" len="med"/>
                    </a:lnT>
                    <a:lnB w="6350" cap="flat" cmpd="sng" algn="ctr">
                      <a:solidFill>
                        <a:schemeClr val="tx1">
                          <a:lumMod val="65000"/>
                          <a:lumOff val="35000"/>
                        </a:schemeClr>
                      </a:solidFill>
                      <a:prstDash val="solid"/>
                      <a:round/>
                      <a:headEnd type="none" w="med" len="med"/>
                      <a:tailEnd type="none" w="med" len="med"/>
                    </a:lnB>
                    <a:solidFill>
                      <a:schemeClr val="accent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600" b="0">
                          <a:solidFill>
                            <a:schemeClr val="bg2"/>
                          </a:solidFill>
                          <a:latin typeface="Publico Headline Medium" panose="02040602060504060203" pitchFamily="18" charset="77"/>
                        </a:rPr>
                        <a:t>Role and Activity</a:t>
                      </a:r>
                    </a:p>
                  </a:txBody>
                  <a:tcPr>
                    <a:lnT w="6350" cap="flat" cmpd="sng" algn="ctr">
                      <a:solidFill>
                        <a:schemeClr val="tx1">
                          <a:lumMod val="65000"/>
                          <a:lumOff val="35000"/>
                        </a:schemeClr>
                      </a:solidFill>
                      <a:prstDash val="solid"/>
                      <a:round/>
                      <a:headEnd type="none" w="med" len="med"/>
                      <a:tailEnd type="none" w="med" len="med"/>
                    </a:lnT>
                    <a:lnB w="6350" cap="flat" cmpd="sng" algn="ctr">
                      <a:solidFill>
                        <a:schemeClr val="tx1">
                          <a:lumMod val="65000"/>
                          <a:lumOff val="35000"/>
                        </a:schemeClr>
                      </a:solidFill>
                      <a:prstDash val="solid"/>
                      <a:round/>
                      <a:headEnd type="none" w="med" len="med"/>
                      <a:tailEnd type="none" w="med" len="med"/>
                    </a:lnB>
                    <a:solidFill>
                      <a:schemeClr val="accent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600" b="0">
                          <a:solidFill>
                            <a:schemeClr val="bg2"/>
                          </a:solidFill>
                          <a:latin typeface="Publico Headline Medium" panose="02040602060504060203" pitchFamily="18" charset="77"/>
                        </a:rPr>
                        <a:t>Output</a:t>
                      </a:r>
                    </a:p>
                  </a:txBody>
                  <a:tcPr>
                    <a:lnT w="6350" cap="flat" cmpd="sng" algn="ctr">
                      <a:solidFill>
                        <a:schemeClr val="tx1">
                          <a:lumMod val="65000"/>
                          <a:lumOff val="35000"/>
                        </a:schemeClr>
                      </a:solidFill>
                      <a:prstDash val="solid"/>
                      <a:round/>
                      <a:headEnd type="none" w="med" len="med"/>
                      <a:tailEnd type="none" w="med" len="med"/>
                    </a:lnT>
                    <a:lnB w="6350" cap="flat" cmpd="sng" algn="ctr">
                      <a:solidFill>
                        <a:schemeClr val="tx1">
                          <a:lumMod val="65000"/>
                          <a:lumOff val="3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765018486"/>
                  </a:ext>
                </a:extLst>
              </a:tr>
              <a:tr h="53650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600">
                          <a:solidFill>
                            <a:schemeClr val="tx1"/>
                          </a:solidFill>
                          <a:latin typeface="Publico Headline Medium" panose="02040602060504060203" pitchFamily="18" charset="77"/>
                        </a:rPr>
                        <a:t>Interactive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600">
                          <a:solidFill>
                            <a:schemeClr val="tx1"/>
                          </a:solidFill>
                          <a:latin typeface="Publico Headline Medium" panose="02040602060504060203" pitchFamily="18" charset="77"/>
                        </a:rPr>
                        <a:t>session 1 </a:t>
                      </a:r>
                      <a:endParaRPr lang="en-GB" sz="1600" b="0">
                        <a:solidFill>
                          <a:schemeClr val="tx1"/>
                        </a:solidFill>
                        <a:latin typeface="Publico Headline Medium" panose="02040602060504060203" pitchFamily="18" charset="77"/>
                      </a:endParaRPr>
                    </a:p>
                  </a:txBody>
                  <a:tcPr>
                    <a:lnT w="6350" cap="flat" cmpd="sng" algn="ctr">
                      <a:solidFill>
                        <a:schemeClr val="tx1">
                          <a:lumMod val="65000"/>
                          <a:lumOff val="35000"/>
                        </a:schemeClr>
                      </a:solidFill>
                      <a:prstDash val="solid"/>
                      <a:round/>
                      <a:headEnd type="none" w="med" len="med"/>
                      <a:tailEnd type="none" w="med" len="med"/>
                    </a:lnT>
                    <a:lnB w="6350" cap="flat" cmpd="sng" algn="ctr">
                      <a:no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600" b="0">
                          <a:solidFill>
                            <a:schemeClr val="tx1"/>
                          </a:solidFill>
                          <a:latin typeface="Publico Headline Medium" panose="02040602060504060203" pitchFamily="18" charset="77"/>
                        </a:rPr>
                        <a:t>UK Growth Mission pillars &amp; Outcomes </a:t>
                      </a:r>
                    </a:p>
                  </a:txBody>
                  <a:tcPr>
                    <a:lnT w="6350" cap="flat" cmpd="sng" algn="ctr">
                      <a:solidFill>
                        <a:schemeClr val="tx1">
                          <a:lumMod val="65000"/>
                          <a:lumOff val="35000"/>
                        </a:schemeClr>
                      </a:solidFill>
                      <a:prstDash val="solid"/>
                      <a:round/>
                      <a:headEnd type="none" w="med" len="med"/>
                      <a:tailEnd type="none" w="med" len="med"/>
                    </a:lnT>
                    <a:lnB w="6350" cap="flat" cmpd="sng" algn="ctr">
                      <a:solidFill>
                        <a:schemeClr val="tx1">
                          <a:lumMod val="65000"/>
                          <a:lumOff val="35000"/>
                        </a:schemeClr>
                      </a:solidFill>
                      <a:prstDash val="solid"/>
                      <a:round/>
                      <a:headEnd type="none" w="med" len="med"/>
                      <a:tailEnd type="none" w="med" len="med"/>
                    </a:lnB>
                    <a:noFill/>
                  </a:tcPr>
                </a:tc>
                <a:tc rowSpan="3">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600">
                          <a:solidFill>
                            <a:schemeClr val="tx1"/>
                          </a:solidFill>
                        </a:rPr>
                        <a:t>Where can transport act as a lever of Industrial Strategy?</a:t>
                      </a:r>
                      <a:endParaRPr lang="en-GB" sz="1600"/>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600">
                        <a:solidFill>
                          <a:schemeClr val="tx1"/>
                        </a:solidFill>
                      </a:endParaRPr>
                    </a:p>
                    <a:p>
                      <a:pPr marL="0" marR="0" lvl="0" indent="0" algn="l">
                        <a:lnSpc>
                          <a:spcPct val="100000"/>
                        </a:lnSpc>
                        <a:spcBef>
                          <a:spcPts val="0"/>
                        </a:spcBef>
                        <a:spcAft>
                          <a:spcPts val="0"/>
                        </a:spcAft>
                        <a:buNone/>
                      </a:pPr>
                      <a:r>
                        <a:rPr lang="en-GB" sz="1600" b="0" i="0" u="none" strike="noStrike" noProof="0">
                          <a:solidFill>
                            <a:srgbClr val="000000"/>
                          </a:solidFill>
                        </a:rPr>
                        <a:t>How Industrial Strategy mission, outcomes and sectors are relevant to your mode’s existing policy goals and programmes?</a:t>
                      </a:r>
                      <a:endParaRPr lang="en-GB"/>
                    </a:p>
                  </a:txBody>
                  <a:tcPr>
                    <a:lnT w="6350" cap="flat" cmpd="sng" algn="ctr">
                      <a:solidFill>
                        <a:schemeClr val="tx1">
                          <a:lumMod val="65000"/>
                          <a:lumOff val="35000"/>
                        </a:schemeClr>
                      </a:solidFill>
                      <a:prstDash val="solid"/>
                      <a:round/>
                      <a:headEnd type="none" w="med" len="med"/>
                      <a:tailEnd type="none" w="med" len="med"/>
                    </a:lnT>
                    <a:lnB w="6350" cap="flat" cmpd="sng" algn="ctr">
                      <a:solidFill>
                        <a:schemeClr val="tx1">
                          <a:lumMod val="65000"/>
                          <a:lumOff val="35000"/>
                        </a:schemeClr>
                      </a:solidFill>
                      <a:prstDash val="solid"/>
                      <a:round/>
                      <a:headEnd type="none" w="med" len="med"/>
                      <a:tailEnd type="none" w="med" len="med"/>
                    </a:lnB>
                    <a:noFill/>
                  </a:tcPr>
                </a:tc>
                <a:tc rowSpan="3">
                  <a:txBody>
                    <a:bodyPr/>
                    <a:lstStyle/>
                    <a:p>
                      <a:pPr marL="0" marR="0" lvl="0" indent="0" algn="l" rtl="0" eaLnBrk="1" fontAlgn="auto" latinLnBrk="0" hangingPunct="1">
                        <a:lnSpc>
                          <a:spcPct val="100000"/>
                        </a:lnSpc>
                        <a:spcBef>
                          <a:spcPts val="0"/>
                        </a:spcBef>
                        <a:spcAft>
                          <a:spcPts val="0"/>
                        </a:spcAft>
                        <a:buClrTx/>
                        <a:buSzTx/>
                        <a:buFontTx/>
                        <a:buNone/>
                      </a:pPr>
                      <a:r>
                        <a:rPr lang="en-GB" sz="1600" b="0">
                          <a:solidFill>
                            <a:schemeClr val="tx1"/>
                          </a:solidFill>
                          <a:latin typeface="+mn-lt"/>
                        </a:rPr>
                        <a:t>DfT : </a:t>
                      </a:r>
                      <a:r>
                        <a:rPr lang="en-GB" sz="1600"/>
                        <a:t>Introduce key policy goals and priorities and existing programmes based on CPC’s review</a:t>
                      </a:r>
                      <a:endParaRPr lang="en-GB" sz="1600" b="0">
                        <a:solidFill>
                          <a:schemeClr val="tx1"/>
                        </a:solidFill>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600" b="0">
                        <a:solidFill>
                          <a:schemeClr val="tx1"/>
                        </a:solidFill>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600" b="0">
                          <a:solidFill>
                            <a:schemeClr val="tx1"/>
                          </a:solidFill>
                          <a:latin typeface="+mn-lt"/>
                        </a:rPr>
                        <a:t>CPC : Understand and capture DfT’s view</a:t>
                      </a:r>
                      <a:br>
                        <a:rPr lang="en-GB" sz="1600" b="0">
                          <a:solidFill>
                            <a:schemeClr val="tx1"/>
                          </a:solidFill>
                          <a:latin typeface="+mn-lt"/>
                        </a:rPr>
                      </a:br>
                      <a:endParaRPr lang="en-GB" sz="1600" b="0">
                        <a:solidFill>
                          <a:schemeClr val="tx1"/>
                        </a:solidFill>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600" b="0">
                          <a:solidFill>
                            <a:schemeClr val="tx1"/>
                          </a:solidFill>
                          <a:latin typeface="+mn-lt"/>
                        </a:rPr>
                        <a:t>CPC &amp; DfT : Filter IS-8 sectors (&amp; + a) in a Transportation innovation view</a:t>
                      </a:r>
                      <a:endParaRPr lang="en-GB" sz="1600">
                        <a:solidFill>
                          <a:schemeClr val="tx1"/>
                        </a:solidFill>
                        <a:latin typeface="+mn-lt"/>
                      </a:endParaRPr>
                    </a:p>
                  </a:txBody>
                  <a:tcPr>
                    <a:lnT w="6350" cap="flat" cmpd="sng" algn="ctr">
                      <a:solidFill>
                        <a:schemeClr val="tx1">
                          <a:lumMod val="65000"/>
                          <a:lumOff val="35000"/>
                        </a:schemeClr>
                      </a:solidFill>
                      <a:prstDash val="solid"/>
                      <a:round/>
                      <a:headEnd type="none" w="med" len="med"/>
                      <a:tailEnd type="none" w="med" len="med"/>
                    </a:lnT>
                    <a:lnB w="6350" cap="flat" cmpd="sng" algn="ctr">
                      <a:solidFill>
                        <a:schemeClr val="tx1">
                          <a:lumMod val="65000"/>
                          <a:lumOff val="35000"/>
                        </a:schemeClr>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600"/>
                        <a:t>Shared understanding of Industrial Strategy goals from a transport perspective.</a:t>
                      </a:r>
                      <a:endParaRPr lang="en-GB" sz="1600" b="0">
                        <a:solidFill>
                          <a:schemeClr val="tx1"/>
                        </a:solidFill>
                        <a:latin typeface="+mn-lt"/>
                      </a:endParaRPr>
                    </a:p>
                  </a:txBody>
                  <a:tcPr>
                    <a:lnT w="6350" cap="flat" cmpd="sng" algn="ctr">
                      <a:solidFill>
                        <a:schemeClr val="tx1">
                          <a:lumMod val="65000"/>
                          <a:lumOff val="35000"/>
                        </a:schemeClr>
                      </a:solidFill>
                      <a:prstDash val="solid"/>
                      <a:round/>
                      <a:headEnd type="none" w="med" len="med"/>
                      <a:tailEnd type="none" w="med" len="med"/>
                    </a:lnT>
                    <a:lnB w="6350" cap="flat" cmpd="sng" algn="ctr">
                      <a:noFill/>
                      <a:prstDash val="solid"/>
                      <a:round/>
                      <a:headEnd type="none" w="med" len="med"/>
                      <a:tailEnd type="none" w="med" len="med"/>
                    </a:lnB>
                    <a:noFill/>
                  </a:tcPr>
                </a:tc>
                <a:extLst>
                  <a:ext uri="{0D108BD9-81ED-4DB2-BD59-A6C34878D82A}">
                    <a16:rowId xmlns:a16="http://schemas.microsoft.com/office/drawing/2014/main" val="555449273"/>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sz="1600" b="1">
                        <a:solidFill>
                          <a:schemeClr val="tx1"/>
                        </a:solidFill>
                        <a:latin typeface="Publico Headline Medium" panose="02040602060504060203" pitchFamily="18" charset="77"/>
                      </a:endParaRPr>
                    </a:p>
                  </a:txBody>
                  <a:tcPr>
                    <a:lnT w="6350" cap="flat" cmpd="sng" algn="ctr">
                      <a:noFill/>
                      <a:prstDash val="solid"/>
                      <a:round/>
                      <a:headEnd type="none" w="med" len="med"/>
                      <a:tailEnd type="none" w="med" len="med"/>
                    </a:lnT>
                    <a:lnB w="6350" cap="flat" cmpd="sng" algn="ctr">
                      <a:no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600">
                          <a:solidFill>
                            <a:schemeClr val="tx1"/>
                          </a:solidFill>
                          <a:latin typeface="Publico Headline Medium" panose="02040602060504060203" pitchFamily="18" charset="77"/>
                        </a:rPr>
                        <a:t>Enablers</a:t>
                      </a:r>
                      <a:endParaRPr lang="en-GB" sz="1600" b="1">
                        <a:solidFill>
                          <a:schemeClr val="tx1"/>
                        </a:solidFill>
                        <a:latin typeface="Publico Headline Medium" panose="02040602060504060203" pitchFamily="18" charset="77"/>
                      </a:endParaRPr>
                    </a:p>
                  </a:txBody>
                  <a:tcPr>
                    <a:lnT w="6350" cap="flat" cmpd="sng" algn="ctr">
                      <a:solidFill>
                        <a:schemeClr val="tx1">
                          <a:lumMod val="65000"/>
                          <a:lumOff val="35000"/>
                        </a:schemeClr>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vMerge="1">
                  <a:txBody>
                    <a:bodyPr/>
                    <a:lstStyle/>
                    <a:p>
                      <a:endParaRPr/>
                    </a:p>
                  </a:txBody>
                  <a:tcPr>
                    <a:lnT w="3175" cap="flat" cmpd="sng" algn="ctr">
                      <a:noFill/>
                      <a:prstDash val="solid"/>
                      <a:round/>
                      <a:headEnd type="none" w="med" len="med"/>
                      <a:tailEnd type="none" w="med" len="med"/>
                    </a:lnT>
                    <a:lnB w="3175" cap="flat" cmpd="sng" algn="ctr">
                      <a:noFill/>
                      <a:prstDash val="solid"/>
                      <a:round/>
                      <a:headEnd type="none" w="med" len="med"/>
                      <a:tailEnd type="none" w="med" len="med"/>
                    </a:lnB>
                    <a:noFill/>
                  </a:tcP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sz="1600">
                        <a:solidFill>
                          <a:schemeClr val="tx1"/>
                        </a:solidFill>
                        <a:latin typeface="+mn-lt"/>
                      </a:endParaRPr>
                    </a:p>
                  </a:txBody>
                  <a:tcPr>
                    <a:lnT w="3175" cap="flat" cmpd="sng" algn="ctr">
                      <a:no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600"/>
                        <a:t>Clear list of enabling factors and related focus areas.</a:t>
                      </a:r>
                      <a:endParaRPr lang="en-GB" sz="1600">
                        <a:solidFill>
                          <a:schemeClr val="tx1"/>
                        </a:solidFill>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600" b="0">
                        <a:solidFill>
                          <a:schemeClr val="tx1"/>
                        </a:solidFill>
                        <a:latin typeface="+mn-lt"/>
                      </a:endParaRPr>
                    </a:p>
                  </a:txBody>
                  <a:tcPr>
                    <a:lnT w="6350" cap="flat" cmpd="sng" algn="ctr">
                      <a:noFill/>
                      <a:prstDash val="solid"/>
                      <a:round/>
                      <a:headEnd type="none" w="med" len="med"/>
                      <a:tailEnd type="none" w="med" len="med"/>
                    </a:lnT>
                    <a:lnB w="6350" cap="flat" cmpd="sng" algn="ctr">
                      <a:noFill/>
                      <a:prstDash val="solid"/>
                      <a:round/>
                      <a:headEnd type="none" w="med" len="med"/>
                      <a:tailEnd type="none" w="med" len="med"/>
                    </a:lnB>
                    <a:noFill/>
                  </a:tcPr>
                </a:tc>
                <a:extLst>
                  <a:ext uri="{0D108BD9-81ED-4DB2-BD59-A6C34878D82A}">
                    <a16:rowId xmlns:a16="http://schemas.microsoft.com/office/drawing/2014/main" val="1841032554"/>
                  </a:ext>
                </a:extLst>
              </a:tr>
              <a:tr h="57025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sz="1600" b="1">
                        <a:solidFill>
                          <a:schemeClr val="tx1"/>
                        </a:solidFill>
                        <a:latin typeface="Publico Headline Medium" panose="02040602060504060203" pitchFamily="18" charset="77"/>
                      </a:endParaRPr>
                    </a:p>
                  </a:txBody>
                  <a:tcPr>
                    <a:lnT w="6350" cap="flat" cmpd="sng" algn="ctr">
                      <a:noFill/>
                      <a:prstDash val="solid"/>
                      <a:round/>
                      <a:headEnd type="none" w="med" len="med"/>
                      <a:tailEnd type="none" w="med" len="med"/>
                    </a:lnT>
                    <a:lnB w="6350" cap="flat" cmpd="sng" algn="ctr">
                      <a:solidFill>
                        <a:schemeClr val="tx1">
                          <a:lumMod val="65000"/>
                          <a:lumOff val="35000"/>
                        </a:schemeClr>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600">
                          <a:solidFill>
                            <a:schemeClr val="tx1"/>
                          </a:solidFill>
                          <a:latin typeface="Publico Headline Medium" panose="02040602060504060203" pitchFamily="18" charset="77"/>
                        </a:rPr>
                        <a:t>Aim to be… </a:t>
                      </a:r>
                      <a:endParaRPr lang="en-GB" sz="1600" b="1">
                        <a:solidFill>
                          <a:schemeClr val="tx1"/>
                        </a:solidFill>
                        <a:latin typeface="Publico Headline Medium" panose="02040602060504060203" pitchFamily="18" charset="77"/>
                      </a:endParaRPr>
                    </a:p>
                    <a:p>
                      <a:endParaRPr lang="en-GB" sz="1600">
                        <a:solidFill>
                          <a:schemeClr val="tx1"/>
                        </a:solidFill>
                        <a:latin typeface="Publico Headline Medium" panose="02040602060504060203" pitchFamily="18" charset="77"/>
                      </a:endParaRPr>
                    </a:p>
                  </a:txBody>
                  <a:tcPr>
                    <a:lnT w="3175" cap="flat" cmpd="sng" algn="ctr">
                      <a:solidFill>
                        <a:schemeClr val="tx1"/>
                      </a:solidFill>
                      <a:prstDash val="solid"/>
                      <a:round/>
                      <a:headEnd type="none" w="med" len="med"/>
                      <a:tailEnd type="none" w="med" len="med"/>
                    </a:lnT>
                    <a:lnB w="6350" cap="flat" cmpd="sng" algn="ctr">
                      <a:solidFill>
                        <a:schemeClr val="tx1">
                          <a:lumMod val="65000"/>
                          <a:lumOff val="35000"/>
                        </a:schemeClr>
                      </a:solidFill>
                      <a:prstDash val="solid"/>
                      <a:round/>
                      <a:headEnd type="none" w="med" len="med"/>
                      <a:tailEnd type="none" w="med" len="med"/>
                    </a:lnB>
                    <a:noFill/>
                  </a:tcPr>
                </a:tc>
                <a:tc vMerge="1">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GB" sz="1600">
                        <a:solidFill>
                          <a:schemeClr val="tx1"/>
                        </a:solidFill>
                      </a:endParaRPr>
                    </a:p>
                  </a:txBody>
                  <a:tcPr>
                    <a:lnT w="3175" cap="flat" cmpd="sng" algn="ctr">
                      <a:noFill/>
                      <a:prstDash val="solid"/>
                      <a:round/>
                      <a:headEnd type="none" w="med" len="med"/>
                      <a:tailEnd type="none" w="med" len="med"/>
                    </a:lnT>
                    <a:lnB w="6350" cap="flat" cmpd="sng" algn="ctr">
                      <a:solidFill>
                        <a:schemeClr val="tx1">
                          <a:lumMod val="65000"/>
                          <a:lumOff val="35000"/>
                        </a:schemeClr>
                      </a:solidFill>
                      <a:prstDash val="solid"/>
                      <a:round/>
                      <a:headEnd type="none" w="med" len="med"/>
                      <a:tailEnd type="none" w="med" len="med"/>
                    </a:lnB>
                    <a:noFill/>
                  </a:tcPr>
                </a:tc>
                <a:tc vMerge="1">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GB" sz="1600">
                        <a:solidFill>
                          <a:schemeClr val="tx1"/>
                        </a:solidFill>
                        <a:latin typeface="+mn-lt"/>
                      </a:endParaRPr>
                    </a:p>
                  </a:txBody>
                  <a:tcPr>
                    <a:lnT w="3175" cap="flat" cmpd="sng" algn="ctr">
                      <a:noFill/>
                      <a:prstDash val="solid"/>
                      <a:round/>
                      <a:headEnd type="none" w="med" len="med"/>
                      <a:tailEnd type="none" w="med" len="med"/>
                    </a:lnT>
                    <a:lnB w="6350" cap="flat" cmpd="sng" algn="ctr">
                      <a:solidFill>
                        <a:schemeClr val="tx1">
                          <a:lumMod val="65000"/>
                          <a:lumOff val="35000"/>
                        </a:schemeClr>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sz="1600" b="0">
                        <a:solidFill>
                          <a:schemeClr val="tx1"/>
                        </a:solidFill>
                        <a:latin typeface="+mn-lt"/>
                      </a:endParaRPr>
                    </a:p>
                  </a:txBody>
                  <a:tcPr>
                    <a:lnT w="6350" cap="flat" cmpd="sng" algn="ctr">
                      <a:noFill/>
                      <a:prstDash val="solid"/>
                      <a:round/>
                      <a:headEnd type="none" w="med" len="med"/>
                      <a:tailEnd type="none" w="med" len="med"/>
                    </a:lnT>
                    <a:lnB w="6350" cap="flat" cmpd="sng" algn="ctr">
                      <a:solidFill>
                        <a:schemeClr val="tx1">
                          <a:lumMod val="65000"/>
                          <a:lumOff val="35000"/>
                        </a:schemeClr>
                      </a:solidFill>
                      <a:prstDash val="solid"/>
                      <a:round/>
                      <a:headEnd type="none" w="med" len="med"/>
                      <a:tailEnd type="none" w="med" len="med"/>
                    </a:lnB>
                    <a:noFill/>
                  </a:tcPr>
                </a:tc>
                <a:extLst>
                  <a:ext uri="{0D108BD9-81ED-4DB2-BD59-A6C34878D82A}">
                    <a16:rowId xmlns:a16="http://schemas.microsoft.com/office/drawing/2014/main" val="1982133097"/>
                  </a:ext>
                </a:extLst>
              </a:tr>
              <a:tr h="762407">
                <a:tc>
                  <a:txBody>
                    <a:bodyPr/>
                    <a:lstStyle/>
                    <a:p>
                      <a:r>
                        <a:rPr lang="en-GB" sz="1600">
                          <a:solidFill>
                            <a:schemeClr val="tx1"/>
                          </a:solidFill>
                          <a:latin typeface="Publico Headline Medium" panose="02040602060504060203" pitchFamily="18" charset="77"/>
                        </a:rPr>
                        <a:t>Interactive session 2</a:t>
                      </a:r>
                    </a:p>
                  </a:txBody>
                  <a:tcPr>
                    <a:lnT w="6350" cap="flat" cmpd="sng" algn="ctr">
                      <a:solidFill>
                        <a:schemeClr val="tx1">
                          <a:lumMod val="65000"/>
                          <a:lumOff val="35000"/>
                        </a:schemeClr>
                      </a:solidFill>
                      <a:prstDash val="solid"/>
                      <a:round/>
                      <a:headEnd type="none" w="med" len="med"/>
                      <a:tailEnd type="none" w="med" len="med"/>
                    </a:lnT>
                    <a:lnB w="6350" cap="flat" cmpd="sng" algn="ctr">
                      <a:noFill/>
                      <a:prstDash val="solid"/>
                      <a:round/>
                      <a:headEnd type="none" w="med" len="med"/>
                      <a:tailEnd type="none" w="med" len="med"/>
                    </a:lnB>
                    <a:noFill/>
                  </a:tcPr>
                </a:tc>
                <a:tc>
                  <a:txBody>
                    <a:bodyPr/>
                    <a:lstStyle/>
                    <a:p>
                      <a:r>
                        <a:rPr lang="en-GB" sz="1600">
                          <a:solidFill>
                            <a:schemeClr val="tx1"/>
                          </a:solidFill>
                          <a:latin typeface="Publico Headline Medium" panose="02040602060504060203" pitchFamily="18" charset="77"/>
                        </a:rPr>
                        <a:t>Gaps </a:t>
                      </a:r>
                    </a:p>
                  </a:txBody>
                  <a:tcPr>
                    <a:lnT w="6350" cap="flat" cmpd="sng" algn="ctr">
                      <a:solidFill>
                        <a:schemeClr val="tx1">
                          <a:lumMod val="65000"/>
                          <a:lumOff val="35000"/>
                        </a:schemeClr>
                      </a:solidFill>
                      <a:prstDash val="solid"/>
                      <a:round/>
                      <a:headEnd type="none" w="med" len="med"/>
                      <a:tailEnd type="none" w="med" len="med"/>
                    </a:lnT>
                    <a:lnB w="6350" cap="flat" cmpd="sng" algn="ctr">
                      <a:solidFill>
                        <a:schemeClr val="tx1">
                          <a:lumMod val="65000"/>
                          <a:lumOff val="35000"/>
                        </a:schemeClr>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600">
                          <a:solidFill>
                            <a:sysClr val="windowText" lastClr="000000"/>
                          </a:solidFill>
                        </a:rPr>
                        <a:t>What areas of innovation support are missing and the details</a:t>
                      </a:r>
                    </a:p>
                  </a:txBody>
                  <a:tcPr>
                    <a:lnT w="6350" cap="flat" cmpd="sng" algn="ctr">
                      <a:solidFill>
                        <a:schemeClr val="tx1">
                          <a:lumMod val="65000"/>
                          <a:lumOff val="35000"/>
                        </a:schemeClr>
                      </a:solidFill>
                      <a:prstDash val="solid"/>
                      <a:round/>
                      <a:headEnd type="none" w="med" len="med"/>
                      <a:tailEnd type="none" w="med" len="med"/>
                    </a:lnT>
                    <a:lnB w="6350" cap="flat" cmpd="sng" algn="ctr">
                      <a:solidFill>
                        <a:schemeClr val="tx1">
                          <a:lumMod val="65000"/>
                          <a:lumOff val="35000"/>
                        </a:schemeClr>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sz="1600">
                        <a:solidFill>
                          <a:sysClr val="windowText" lastClr="000000"/>
                        </a:solidFill>
                      </a:endParaRPr>
                    </a:p>
                  </a:txBody>
                  <a:tcPr>
                    <a:lnT w="6350" cap="flat" cmpd="sng" algn="ctr">
                      <a:solidFill>
                        <a:schemeClr val="tx1">
                          <a:lumMod val="65000"/>
                          <a:lumOff val="35000"/>
                        </a:schemeClr>
                      </a:solidFill>
                      <a:prstDash val="solid"/>
                      <a:round/>
                      <a:headEnd type="none" w="med" len="med"/>
                      <a:tailEnd type="none" w="med" len="med"/>
                    </a:lnT>
                    <a:lnB w="6350" cap="flat" cmpd="sng" algn="ctr">
                      <a:solidFill>
                        <a:schemeClr val="tx1">
                          <a:lumMod val="65000"/>
                          <a:lumOff val="35000"/>
                        </a:schemeClr>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600">
                          <a:solidFill>
                            <a:sysClr val="windowText" lastClr="000000"/>
                          </a:solidFill>
                          <a:latin typeface="+mn-lt"/>
                        </a:rPr>
                        <a:t>Identification of gaps</a:t>
                      </a:r>
                      <a:endParaRPr lang="en-GB" sz="1600"/>
                    </a:p>
                  </a:txBody>
                  <a:tcPr>
                    <a:lnT w="6350" cap="flat" cmpd="sng" algn="ctr">
                      <a:solidFill>
                        <a:schemeClr val="tx1">
                          <a:lumMod val="65000"/>
                          <a:lumOff val="35000"/>
                        </a:schemeClr>
                      </a:solidFill>
                      <a:prstDash val="solid"/>
                      <a:round/>
                      <a:headEnd type="none" w="med" len="med"/>
                      <a:tailEnd type="none" w="med" len="med"/>
                    </a:lnT>
                    <a:lnB w="6350" cap="flat" cmpd="sng" algn="ctr">
                      <a:solidFill>
                        <a:schemeClr val="tx1">
                          <a:lumMod val="65000"/>
                          <a:lumOff val="35000"/>
                        </a:schemeClr>
                      </a:solidFill>
                      <a:prstDash val="solid"/>
                      <a:round/>
                      <a:headEnd type="none" w="med" len="med"/>
                      <a:tailEnd type="none" w="med" len="med"/>
                    </a:lnB>
                    <a:noFill/>
                  </a:tcPr>
                </a:tc>
                <a:extLst>
                  <a:ext uri="{0D108BD9-81ED-4DB2-BD59-A6C34878D82A}">
                    <a16:rowId xmlns:a16="http://schemas.microsoft.com/office/drawing/2014/main" val="2568882277"/>
                  </a:ext>
                </a:extLst>
              </a:tr>
              <a:tr h="536509">
                <a:tc>
                  <a:txBody>
                    <a:bodyPr/>
                    <a:lstStyle/>
                    <a:p>
                      <a:endParaRPr lang="en-GB" sz="1600">
                        <a:solidFill>
                          <a:schemeClr val="tx1"/>
                        </a:solidFill>
                        <a:latin typeface="Publico Headline Medium" panose="02040602060504060203" pitchFamily="18" charset="77"/>
                      </a:endParaRPr>
                    </a:p>
                  </a:txBody>
                  <a:tcPr>
                    <a:lnT w="6350" cap="flat" cmpd="sng" algn="ctr">
                      <a:noFill/>
                      <a:prstDash val="solid"/>
                      <a:round/>
                      <a:headEnd type="none" w="med" len="med"/>
                      <a:tailEnd type="none" w="med" len="med"/>
                    </a:lnT>
                    <a:lnB w="6350" cap="flat" cmpd="sng" algn="ctr">
                      <a:solidFill>
                        <a:schemeClr val="tx1">
                          <a:lumMod val="65000"/>
                          <a:lumOff val="35000"/>
                        </a:schemeClr>
                      </a:solidFill>
                      <a:prstDash val="solid"/>
                      <a:round/>
                      <a:headEnd type="none" w="med" len="med"/>
                      <a:tailEnd type="none" w="med" len="med"/>
                    </a:lnB>
                    <a:noFill/>
                  </a:tcPr>
                </a:tc>
                <a:tc>
                  <a:txBody>
                    <a:bodyPr/>
                    <a:lstStyle/>
                    <a:p>
                      <a:r>
                        <a:rPr lang="en-GB" sz="1600">
                          <a:solidFill>
                            <a:schemeClr val="tx1"/>
                          </a:solidFill>
                          <a:latin typeface="Publico Headline Medium" panose="02040602060504060203" pitchFamily="18" charset="77"/>
                        </a:rPr>
                        <a:t>Prioritisation</a:t>
                      </a:r>
                    </a:p>
                  </a:txBody>
                  <a:tcPr>
                    <a:lnT w="6350" cap="flat" cmpd="sng" algn="ctr">
                      <a:solidFill>
                        <a:schemeClr val="tx1">
                          <a:lumMod val="65000"/>
                          <a:lumOff val="35000"/>
                        </a:schemeClr>
                      </a:solidFill>
                      <a:prstDash val="solid"/>
                      <a:round/>
                      <a:headEnd type="none" w="med" len="med"/>
                      <a:tailEnd type="none" w="med" len="med"/>
                    </a:lnT>
                    <a:lnB w="6350" cap="flat" cmpd="sng" algn="ctr">
                      <a:solidFill>
                        <a:schemeClr val="tx1">
                          <a:lumMod val="65000"/>
                          <a:lumOff val="35000"/>
                        </a:schemeClr>
                      </a:solidFill>
                      <a:prstDash val="solid"/>
                      <a:round/>
                      <a:headEnd type="none" w="med" len="med"/>
                      <a:tailEnd type="none" w="med" len="med"/>
                    </a:lnB>
                    <a:noFill/>
                  </a:tcPr>
                </a:tc>
                <a:tc>
                  <a:txBody>
                    <a:bodyPr/>
                    <a:lstStyle/>
                    <a:p>
                      <a:pPr marL="0" indent="0">
                        <a:buFont typeface="Arial" panose="020B0604020202020204" pitchFamily="34" charset="0"/>
                        <a:buNone/>
                      </a:pPr>
                      <a:r>
                        <a:rPr lang="en-GB" sz="1600">
                          <a:solidFill>
                            <a:sysClr val="windowText" lastClr="000000"/>
                          </a:solidFill>
                        </a:rPr>
                        <a:t>Which areas need further support?</a:t>
                      </a:r>
                      <a:endParaRPr lang="en-GB" sz="1600">
                        <a:solidFill>
                          <a:schemeClr val="tx1"/>
                        </a:solidFill>
                      </a:endParaRPr>
                    </a:p>
                  </a:txBody>
                  <a:tcPr>
                    <a:lnT w="6350" cap="flat" cmpd="sng" algn="ctr">
                      <a:solidFill>
                        <a:schemeClr val="tx1">
                          <a:lumMod val="65000"/>
                          <a:lumOff val="35000"/>
                        </a:schemeClr>
                      </a:solidFill>
                      <a:prstDash val="solid"/>
                      <a:round/>
                      <a:headEnd type="none" w="med" len="med"/>
                      <a:tailEnd type="none" w="med" len="med"/>
                    </a:lnT>
                    <a:lnB w="6350" cap="flat" cmpd="sng" algn="ctr">
                      <a:solidFill>
                        <a:schemeClr val="tx1">
                          <a:lumMod val="65000"/>
                          <a:lumOff val="35000"/>
                        </a:schemeClr>
                      </a:solidFill>
                      <a:prstDash val="solid"/>
                      <a:round/>
                      <a:headEnd type="none" w="med" len="med"/>
                      <a:tailEnd type="none" w="med" len="med"/>
                    </a:lnB>
                    <a:noFill/>
                  </a:tcPr>
                </a:tc>
                <a:tc>
                  <a:txBody>
                    <a:bodyPr/>
                    <a:lstStyle/>
                    <a:p>
                      <a:pPr marL="0" indent="0">
                        <a:buFont typeface="Arial" panose="020B0604020202020204" pitchFamily="34" charset="0"/>
                        <a:buNone/>
                      </a:pPr>
                      <a:endParaRPr lang="en-GB" sz="1600">
                        <a:solidFill>
                          <a:schemeClr val="tx1"/>
                        </a:solidFill>
                      </a:endParaRPr>
                    </a:p>
                  </a:txBody>
                  <a:tcPr>
                    <a:lnT w="6350" cap="flat" cmpd="sng" algn="ctr">
                      <a:solidFill>
                        <a:schemeClr val="tx1">
                          <a:lumMod val="65000"/>
                          <a:lumOff val="35000"/>
                        </a:schemeClr>
                      </a:solidFill>
                      <a:prstDash val="solid"/>
                      <a:round/>
                      <a:headEnd type="none" w="med" len="med"/>
                      <a:tailEnd type="none" w="med" len="med"/>
                    </a:lnT>
                    <a:lnB w="6350" cap="flat" cmpd="sng" algn="ctr">
                      <a:solidFill>
                        <a:schemeClr val="tx1">
                          <a:lumMod val="65000"/>
                          <a:lumOff val="35000"/>
                        </a:schemeClr>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600"/>
                        <a:t>Prioritisation of innovation areas</a:t>
                      </a:r>
                    </a:p>
                  </a:txBody>
                  <a:tcPr>
                    <a:lnT w="6350" cap="flat" cmpd="sng" algn="ctr">
                      <a:solidFill>
                        <a:schemeClr val="tx1">
                          <a:lumMod val="65000"/>
                          <a:lumOff val="35000"/>
                        </a:schemeClr>
                      </a:solidFill>
                      <a:prstDash val="solid"/>
                      <a:round/>
                      <a:headEnd type="none" w="med" len="med"/>
                      <a:tailEnd type="none" w="med" len="med"/>
                    </a:lnT>
                    <a:lnB w="6350" cap="flat" cmpd="sng" algn="ctr">
                      <a:solidFill>
                        <a:schemeClr val="tx1">
                          <a:lumMod val="65000"/>
                          <a:lumOff val="35000"/>
                        </a:schemeClr>
                      </a:solidFill>
                      <a:prstDash val="solid"/>
                      <a:round/>
                      <a:headEnd type="none" w="med" len="med"/>
                      <a:tailEnd type="none" w="med" len="med"/>
                    </a:lnB>
                    <a:noFill/>
                  </a:tcPr>
                </a:tc>
                <a:extLst>
                  <a:ext uri="{0D108BD9-81ED-4DB2-BD59-A6C34878D82A}">
                    <a16:rowId xmlns:a16="http://schemas.microsoft.com/office/drawing/2014/main" val="3449125198"/>
                  </a:ext>
                </a:extLst>
              </a:tr>
            </a:tbl>
          </a:graphicData>
        </a:graphic>
      </p:graphicFrame>
    </p:spTree>
    <p:extLst>
      <p:ext uri="{BB962C8B-B14F-4D97-AF65-F5344CB8AC3E}">
        <p14:creationId xmlns:p14="http://schemas.microsoft.com/office/powerpoint/2010/main" val="1025425424"/>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36B52-0326-72D9-F9E8-7EE3EE0B92B7}"/>
              </a:ext>
            </a:extLst>
          </p:cNvPr>
          <p:cNvSpPr>
            <a:spLocks noGrp="1"/>
          </p:cNvSpPr>
          <p:nvPr>
            <p:ph type="title"/>
          </p:nvPr>
        </p:nvSpPr>
        <p:spPr>
          <a:xfrm>
            <a:off x="646111" y="392084"/>
            <a:ext cx="10257112" cy="706347"/>
          </a:xfrm>
        </p:spPr>
        <p:txBody>
          <a:bodyPr/>
          <a:lstStyle/>
          <a:p>
            <a:r>
              <a:rPr lang="en-US"/>
              <a:t>Strategic Themes – key focus</a:t>
            </a:r>
          </a:p>
        </p:txBody>
      </p:sp>
      <p:sp>
        <p:nvSpPr>
          <p:cNvPr id="3" name="Text Placeholder 10">
            <a:extLst>
              <a:ext uri="{FF2B5EF4-FFF2-40B4-BE49-F238E27FC236}">
                <a16:creationId xmlns:a16="http://schemas.microsoft.com/office/drawing/2014/main" id="{40101994-40A9-9FA2-ED9B-549996365D4E}"/>
              </a:ext>
            </a:extLst>
          </p:cNvPr>
          <p:cNvSpPr txBox="1">
            <a:spLocks/>
          </p:cNvSpPr>
          <p:nvPr/>
        </p:nvSpPr>
        <p:spPr>
          <a:xfrm>
            <a:off x="646112" y="1098431"/>
            <a:ext cx="1551808" cy="391628"/>
          </a:xfrm>
          <a:prstGeom prst="rect">
            <a:avLst/>
          </a:prstGeom>
          <a:solidFill>
            <a:schemeClr val="accent1"/>
          </a:solidFill>
        </p:spPr>
        <p:txBody>
          <a:bodyPr vert="horz" wrap="none" lIns="108000" tIns="72000" rIns="108000" bIns="72000" rtlCol="0" anchor="ctr" anchorCtr="0">
            <a:sp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r>
              <a:rPr lang="en-GB"/>
              <a:t>Key questions</a:t>
            </a:r>
          </a:p>
        </p:txBody>
      </p:sp>
      <p:pic>
        <p:nvPicPr>
          <p:cNvPr id="4" name="Picture 3" descr="A blue and white page with text&#10;&#10;AI-generated content may be incorrect.">
            <a:extLst>
              <a:ext uri="{FF2B5EF4-FFF2-40B4-BE49-F238E27FC236}">
                <a16:creationId xmlns:a16="http://schemas.microsoft.com/office/drawing/2014/main" id="{84CA69DD-BDD9-0D11-68C7-647383A956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4365" y="4943643"/>
            <a:ext cx="5840114" cy="3304870"/>
          </a:xfrm>
          <a:prstGeom prst="rect">
            <a:avLst/>
          </a:prstGeom>
        </p:spPr>
      </p:pic>
      <p:pic>
        <p:nvPicPr>
          <p:cNvPr id="5" name="Picture 4" descr="A green and white informational page&#10;&#10;AI-generated content may be incorrect.">
            <a:extLst>
              <a:ext uri="{FF2B5EF4-FFF2-40B4-BE49-F238E27FC236}">
                <a16:creationId xmlns:a16="http://schemas.microsoft.com/office/drawing/2014/main" id="{9AD3E679-411D-1620-1180-F343D48B1E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490059"/>
            <a:ext cx="6072746" cy="3453584"/>
          </a:xfrm>
          <a:prstGeom prst="rect">
            <a:avLst/>
          </a:prstGeom>
        </p:spPr>
      </p:pic>
      <p:pic>
        <p:nvPicPr>
          <p:cNvPr id="6" name="Picture 5" descr="A green and white informational text&#10;&#10;AI-generated content may be incorrect.">
            <a:extLst>
              <a:ext uri="{FF2B5EF4-FFF2-40B4-BE49-F238E27FC236}">
                <a16:creationId xmlns:a16="http://schemas.microsoft.com/office/drawing/2014/main" id="{499DFC7E-96A2-2B92-69D3-128379EF870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2107" y="1490059"/>
            <a:ext cx="5889191" cy="3453584"/>
          </a:xfrm>
          <a:prstGeom prst="rect">
            <a:avLst/>
          </a:prstGeom>
        </p:spPr>
      </p:pic>
      <p:sp>
        <p:nvSpPr>
          <p:cNvPr id="7" name="Rectangle 6">
            <a:extLst>
              <a:ext uri="{FF2B5EF4-FFF2-40B4-BE49-F238E27FC236}">
                <a16:creationId xmlns:a16="http://schemas.microsoft.com/office/drawing/2014/main" id="{87F6C069-A1B7-3A09-B4C4-6237DD71FE52}"/>
              </a:ext>
            </a:extLst>
          </p:cNvPr>
          <p:cNvSpPr/>
          <p:nvPr/>
        </p:nvSpPr>
        <p:spPr>
          <a:xfrm>
            <a:off x="9805737" y="0"/>
            <a:ext cx="2386263" cy="821267"/>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a:solidFill>
                  <a:schemeClr val="tx1"/>
                </a:solidFill>
              </a:rPr>
              <a:t>From Summit / bridging themes to ‘So what are we going to do about it’</a:t>
            </a:r>
          </a:p>
        </p:txBody>
      </p:sp>
    </p:spTree>
    <p:extLst>
      <p:ext uri="{BB962C8B-B14F-4D97-AF65-F5344CB8AC3E}">
        <p14:creationId xmlns:p14="http://schemas.microsoft.com/office/powerpoint/2010/main" val="3021947509"/>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63AD0573-63D5-A7A0-3CC4-89D688094114}"/>
            </a:ext>
          </a:extLst>
        </p:cNvPr>
        <p:cNvGrpSpPr/>
        <p:nvPr/>
      </p:nvGrpSpPr>
      <p:grpSpPr>
        <a:xfrm>
          <a:off x="0" y="0"/>
          <a:ext cx="0" cy="0"/>
          <a:chOff x="0" y="0"/>
          <a:chExt cx="0" cy="0"/>
        </a:xfrm>
      </p:grpSpPr>
      <p:graphicFrame>
        <p:nvGraphicFramePr>
          <p:cNvPr id="6" name="Diagram 5">
            <a:extLst>
              <a:ext uri="{FF2B5EF4-FFF2-40B4-BE49-F238E27FC236}">
                <a16:creationId xmlns:a16="http://schemas.microsoft.com/office/drawing/2014/main" id="{22A64B22-0311-1595-91EB-1FCEFAF389D0}"/>
              </a:ext>
            </a:extLst>
          </p:cNvPr>
          <p:cNvGraphicFramePr/>
          <p:nvPr/>
        </p:nvGraphicFramePr>
        <p:xfrm>
          <a:off x="5254527" y="1671216"/>
          <a:ext cx="5690558" cy="379370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itle 1">
            <a:extLst>
              <a:ext uri="{FF2B5EF4-FFF2-40B4-BE49-F238E27FC236}">
                <a16:creationId xmlns:a16="http://schemas.microsoft.com/office/drawing/2014/main" id="{F10807FF-6A9D-573C-3B41-1E4D64930B77}"/>
              </a:ext>
            </a:extLst>
          </p:cNvPr>
          <p:cNvSpPr>
            <a:spLocks noGrp="1"/>
          </p:cNvSpPr>
          <p:nvPr>
            <p:ph type="title"/>
          </p:nvPr>
        </p:nvSpPr>
        <p:spPr>
          <a:xfrm>
            <a:off x="646112" y="360000"/>
            <a:ext cx="11353574" cy="706347"/>
          </a:xfrm>
        </p:spPr>
        <p:txBody>
          <a:bodyPr/>
          <a:lstStyle/>
          <a:p>
            <a:r>
              <a:rPr lang="en-GB"/>
              <a:t>Expected output</a:t>
            </a:r>
            <a:endParaRPr lang="en-US"/>
          </a:p>
        </p:txBody>
      </p:sp>
      <p:pic>
        <p:nvPicPr>
          <p:cNvPr id="57" name="Picture 56" descr="Icon&#10;&#10;Description automatically generated">
            <a:extLst>
              <a:ext uri="{FF2B5EF4-FFF2-40B4-BE49-F238E27FC236}">
                <a16:creationId xmlns:a16="http://schemas.microsoft.com/office/drawing/2014/main" id="{F40E49DF-6782-A189-9CE2-A94550F2C9B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258327" y="386377"/>
            <a:ext cx="294661" cy="294661"/>
          </a:xfrm>
          <a:prstGeom prst="rect">
            <a:avLst/>
          </a:prstGeom>
        </p:spPr>
      </p:pic>
      <p:sp>
        <p:nvSpPr>
          <p:cNvPr id="19" name="TextBox 18">
            <a:extLst>
              <a:ext uri="{FF2B5EF4-FFF2-40B4-BE49-F238E27FC236}">
                <a16:creationId xmlns:a16="http://schemas.microsoft.com/office/drawing/2014/main" id="{2113CF5E-B259-36F1-57F1-2E0642A89950}"/>
              </a:ext>
            </a:extLst>
          </p:cNvPr>
          <p:cNvSpPr txBox="1"/>
          <p:nvPr/>
        </p:nvSpPr>
        <p:spPr>
          <a:xfrm>
            <a:off x="11620253" y="6938714"/>
            <a:ext cx="0" cy="0"/>
          </a:xfrm>
          <a:prstGeom prst="rect">
            <a:avLst/>
          </a:prstGeom>
          <a:noFill/>
        </p:spPr>
        <p:txBody>
          <a:bodyPr wrap="none" lIns="0" tIns="0" rIns="0" bIns="0" rtlCol="0">
            <a:noAutofit/>
          </a:bodyPr>
          <a:lstStyle/>
          <a:p>
            <a:pPr algn="l"/>
            <a:endParaRPr lang="en-US" sz="1600">
              <a:solidFill>
                <a:schemeClr val="tx2"/>
              </a:solidFill>
            </a:endParaRPr>
          </a:p>
        </p:txBody>
      </p:sp>
      <p:sp>
        <p:nvSpPr>
          <p:cNvPr id="3" name="TextBox 2">
            <a:extLst>
              <a:ext uri="{FF2B5EF4-FFF2-40B4-BE49-F238E27FC236}">
                <a16:creationId xmlns:a16="http://schemas.microsoft.com/office/drawing/2014/main" id="{6654A1DE-4F70-CFA1-568A-4823DACD06D0}"/>
              </a:ext>
            </a:extLst>
          </p:cNvPr>
          <p:cNvSpPr txBox="1"/>
          <p:nvPr/>
        </p:nvSpPr>
        <p:spPr>
          <a:xfrm>
            <a:off x="272143" y="1045029"/>
            <a:ext cx="0" cy="0"/>
          </a:xfrm>
          <a:prstGeom prst="rect">
            <a:avLst/>
          </a:prstGeom>
          <a:noFill/>
        </p:spPr>
        <p:txBody>
          <a:bodyPr wrap="none" lIns="0" tIns="0" rIns="0" bIns="0" rtlCol="0">
            <a:noAutofit/>
          </a:bodyPr>
          <a:lstStyle/>
          <a:p>
            <a:pPr algn="l"/>
            <a:endParaRPr lang="en-US" sz="1600">
              <a:solidFill>
                <a:schemeClr val="tx2"/>
              </a:solidFill>
            </a:endParaRPr>
          </a:p>
        </p:txBody>
      </p:sp>
      <p:pic>
        <p:nvPicPr>
          <p:cNvPr id="25" name="Picture 24">
            <a:extLst>
              <a:ext uri="{FF2B5EF4-FFF2-40B4-BE49-F238E27FC236}">
                <a16:creationId xmlns:a16="http://schemas.microsoft.com/office/drawing/2014/main" id="{4ADB9362-7554-24B1-EF80-E03C306BA8D3}"/>
              </a:ext>
            </a:extLst>
          </p:cNvPr>
          <p:cNvPicPr>
            <a:picLocks noChangeAspect="1"/>
          </p:cNvPicPr>
          <p:nvPr/>
        </p:nvPicPr>
        <p:blipFill>
          <a:blip r:embed="rId9">
            <a:duotone>
              <a:prstClr val="black"/>
              <a:schemeClr val="tx2">
                <a:tint val="45000"/>
                <a:satMod val="400000"/>
              </a:schemeClr>
            </a:duotone>
          </a:blip>
          <a:stretch>
            <a:fillRect/>
          </a:stretch>
        </p:blipFill>
        <p:spPr>
          <a:xfrm>
            <a:off x="5631882" y="2314949"/>
            <a:ext cx="567456" cy="650084"/>
          </a:xfrm>
          <a:prstGeom prst="rect">
            <a:avLst/>
          </a:prstGeom>
        </p:spPr>
      </p:pic>
      <p:pic>
        <p:nvPicPr>
          <p:cNvPr id="26" name="Picture 25">
            <a:extLst>
              <a:ext uri="{FF2B5EF4-FFF2-40B4-BE49-F238E27FC236}">
                <a16:creationId xmlns:a16="http://schemas.microsoft.com/office/drawing/2014/main" id="{2680AD2D-3EB8-71F3-FA1B-EF33B8D10B32}"/>
              </a:ext>
            </a:extLst>
          </p:cNvPr>
          <p:cNvPicPr>
            <a:picLocks noChangeAspect="1"/>
          </p:cNvPicPr>
          <p:nvPr/>
        </p:nvPicPr>
        <p:blipFill>
          <a:blip r:embed="rId9">
            <a:duotone>
              <a:prstClr val="black"/>
              <a:schemeClr val="tx2">
                <a:tint val="45000"/>
                <a:satMod val="400000"/>
              </a:schemeClr>
            </a:duotone>
          </a:blip>
          <a:stretch>
            <a:fillRect/>
          </a:stretch>
        </p:blipFill>
        <p:spPr>
          <a:xfrm>
            <a:off x="5030856" y="2314949"/>
            <a:ext cx="567456" cy="650084"/>
          </a:xfrm>
          <a:prstGeom prst="rect">
            <a:avLst/>
          </a:prstGeom>
        </p:spPr>
      </p:pic>
      <p:pic>
        <p:nvPicPr>
          <p:cNvPr id="27" name="Picture 26">
            <a:extLst>
              <a:ext uri="{FF2B5EF4-FFF2-40B4-BE49-F238E27FC236}">
                <a16:creationId xmlns:a16="http://schemas.microsoft.com/office/drawing/2014/main" id="{4589F755-B5AD-D189-D4F0-BD47994F051B}"/>
              </a:ext>
            </a:extLst>
          </p:cNvPr>
          <p:cNvPicPr>
            <a:picLocks noChangeAspect="1"/>
          </p:cNvPicPr>
          <p:nvPr/>
        </p:nvPicPr>
        <p:blipFill>
          <a:blip r:embed="rId9">
            <a:duotone>
              <a:prstClr val="black"/>
              <a:schemeClr val="tx2">
                <a:tint val="45000"/>
                <a:satMod val="400000"/>
              </a:schemeClr>
            </a:duotone>
          </a:blip>
          <a:stretch>
            <a:fillRect/>
          </a:stretch>
        </p:blipFill>
        <p:spPr>
          <a:xfrm>
            <a:off x="6222058" y="2314949"/>
            <a:ext cx="567456" cy="650084"/>
          </a:xfrm>
          <a:prstGeom prst="rect">
            <a:avLst/>
          </a:prstGeom>
        </p:spPr>
      </p:pic>
      <p:pic>
        <p:nvPicPr>
          <p:cNvPr id="28" name="Picture 27">
            <a:extLst>
              <a:ext uri="{FF2B5EF4-FFF2-40B4-BE49-F238E27FC236}">
                <a16:creationId xmlns:a16="http://schemas.microsoft.com/office/drawing/2014/main" id="{2832A02E-1D0F-BDE5-6906-074540F46125}"/>
              </a:ext>
            </a:extLst>
          </p:cNvPr>
          <p:cNvPicPr>
            <a:picLocks noChangeAspect="1"/>
          </p:cNvPicPr>
          <p:nvPr/>
        </p:nvPicPr>
        <p:blipFill>
          <a:blip r:embed="rId9">
            <a:duotone>
              <a:prstClr val="black"/>
              <a:schemeClr val="tx2">
                <a:tint val="45000"/>
                <a:satMod val="400000"/>
              </a:schemeClr>
            </a:duotone>
          </a:blip>
          <a:stretch>
            <a:fillRect/>
          </a:stretch>
        </p:blipFill>
        <p:spPr>
          <a:xfrm>
            <a:off x="5634229" y="1599208"/>
            <a:ext cx="567456" cy="650084"/>
          </a:xfrm>
          <a:prstGeom prst="rect">
            <a:avLst/>
          </a:prstGeom>
        </p:spPr>
      </p:pic>
      <p:pic>
        <p:nvPicPr>
          <p:cNvPr id="29" name="Picture 28">
            <a:extLst>
              <a:ext uri="{FF2B5EF4-FFF2-40B4-BE49-F238E27FC236}">
                <a16:creationId xmlns:a16="http://schemas.microsoft.com/office/drawing/2014/main" id="{2B428FCF-25A8-B212-7BF2-9BD5E0512BCF}"/>
              </a:ext>
            </a:extLst>
          </p:cNvPr>
          <p:cNvPicPr>
            <a:picLocks noChangeAspect="1"/>
          </p:cNvPicPr>
          <p:nvPr/>
        </p:nvPicPr>
        <p:blipFill>
          <a:blip r:embed="rId9">
            <a:duotone>
              <a:prstClr val="black"/>
              <a:schemeClr val="tx2">
                <a:tint val="45000"/>
                <a:satMod val="400000"/>
              </a:schemeClr>
            </a:duotone>
          </a:blip>
          <a:stretch>
            <a:fillRect/>
          </a:stretch>
        </p:blipFill>
        <p:spPr>
          <a:xfrm>
            <a:off x="5033974" y="1599208"/>
            <a:ext cx="567456" cy="650084"/>
          </a:xfrm>
          <a:prstGeom prst="rect">
            <a:avLst/>
          </a:prstGeom>
        </p:spPr>
      </p:pic>
      <p:sp>
        <p:nvSpPr>
          <p:cNvPr id="36" name="TextBox 35">
            <a:extLst>
              <a:ext uri="{FF2B5EF4-FFF2-40B4-BE49-F238E27FC236}">
                <a16:creationId xmlns:a16="http://schemas.microsoft.com/office/drawing/2014/main" id="{DD356535-3D5C-91F1-6EA9-01838799CF8F}"/>
              </a:ext>
            </a:extLst>
          </p:cNvPr>
          <p:cNvSpPr txBox="1"/>
          <p:nvPr/>
        </p:nvSpPr>
        <p:spPr>
          <a:xfrm>
            <a:off x="5230310" y="4618496"/>
            <a:ext cx="0" cy="0"/>
          </a:xfrm>
          <a:prstGeom prst="rect">
            <a:avLst/>
          </a:prstGeom>
          <a:noFill/>
        </p:spPr>
        <p:txBody>
          <a:bodyPr wrap="none" lIns="0" tIns="0" rIns="0" bIns="0" rtlCol="0">
            <a:noAutofit/>
          </a:bodyPr>
          <a:lstStyle/>
          <a:p>
            <a:pPr algn="l"/>
            <a:endParaRPr lang="en-US" sz="1600">
              <a:solidFill>
                <a:schemeClr val="tx2"/>
              </a:solidFill>
            </a:endParaRPr>
          </a:p>
        </p:txBody>
      </p:sp>
      <p:sp>
        <p:nvSpPr>
          <p:cNvPr id="1033" name="Text Placeholder 10">
            <a:extLst>
              <a:ext uri="{FF2B5EF4-FFF2-40B4-BE49-F238E27FC236}">
                <a16:creationId xmlns:a16="http://schemas.microsoft.com/office/drawing/2014/main" id="{D3535C8D-038F-AF98-993A-EB3B3B572E0C}"/>
              </a:ext>
            </a:extLst>
          </p:cNvPr>
          <p:cNvSpPr>
            <a:spLocks noGrp="1"/>
          </p:cNvSpPr>
          <p:nvPr>
            <p:ph type="body" sz="quarter" idx="13"/>
          </p:nvPr>
        </p:nvSpPr>
        <p:spPr>
          <a:xfrm>
            <a:off x="4068150" y="2057588"/>
            <a:ext cx="933257" cy="263559"/>
          </a:xfrm>
          <a:solidFill>
            <a:schemeClr val="bg1"/>
          </a:solidFill>
        </p:spPr>
        <p:txBody>
          <a:bodyPr/>
          <a:lstStyle/>
          <a:p>
            <a:pPr>
              <a:spcBef>
                <a:spcPts val="600"/>
              </a:spcBef>
            </a:pPr>
            <a:r>
              <a:rPr lang="en-GB" b="1"/>
              <a:t>Theme 1</a:t>
            </a:r>
          </a:p>
        </p:txBody>
      </p:sp>
      <p:sp>
        <p:nvSpPr>
          <p:cNvPr id="1035" name="Text Placeholder 10">
            <a:extLst>
              <a:ext uri="{FF2B5EF4-FFF2-40B4-BE49-F238E27FC236}">
                <a16:creationId xmlns:a16="http://schemas.microsoft.com/office/drawing/2014/main" id="{A1769427-3F98-7DB8-67F9-F45F7AA4BA93}"/>
              </a:ext>
            </a:extLst>
          </p:cNvPr>
          <p:cNvSpPr txBox="1">
            <a:spLocks/>
          </p:cNvSpPr>
          <p:nvPr/>
        </p:nvSpPr>
        <p:spPr>
          <a:xfrm>
            <a:off x="4064805" y="4723872"/>
            <a:ext cx="933257" cy="263559"/>
          </a:xfrm>
          <a:prstGeom prst="rect">
            <a:avLst/>
          </a:prstGeom>
          <a:solidFill>
            <a:schemeClr val="bg1"/>
          </a:solidFill>
        </p:spPr>
        <p:txBody>
          <a:bodyPr vert="horz" lIns="0" tIns="0" rIns="0" bIns="0" rtlCol="0" anchor="t">
            <a:no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sz="1600" b="0" kern="1200">
                <a:solidFill>
                  <a:schemeClr val="tx1"/>
                </a:solidFill>
                <a:latin typeface="+mn-lt"/>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Akkurat LL" panose="020B0504020101010102" pitchFamily="34" charset="-126"/>
                <a:cs typeface="Akkurat LL" panose="020B0504020101010102" pitchFamily="34" charset="-126"/>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600"/>
              </a:spcBef>
            </a:pPr>
            <a:r>
              <a:rPr lang="en-GB"/>
              <a:t>Theme 2</a:t>
            </a:r>
          </a:p>
        </p:txBody>
      </p:sp>
      <p:sp>
        <p:nvSpPr>
          <p:cNvPr id="7" name="Text Placeholder 2">
            <a:extLst>
              <a:ext uri="{FF2B5EF4-FFF2-40B4-BE49-F238E27FC236}">
                <a16:creationId xmlns:a16="http://schemas.microsoft.com/office/drawing/2014/main" id="{EAA0253F-5ED4-1BA4-18AF-4F5895DBF9AE}"/>
              </a:ext>
            </a:extLst>
          </p:cNvPr>
          <p:cNvSpPr txBox="1">
            <a:spLocks/>
          </p:cNvSpPr>
          <p:nvPr/>
        </p:nvSpPr>
        <p:spPr>
          <a:xfrm>
            <a:off x="646112" y="1086750"/>
            <a:ext cx="2499860" cy="391628"/>
          </a:xfrm>
          <a:prstGeom prst="rect">
            <a:avLst/>
          </a:prstGeom>
          <a:solidFill>
            <a:schemeClr val="bg1"/>
          </a:solidFill>
          <a:ln>
            <a:solidFill>
              <a:schemeClr val="tx1"/>
            </a:solidFill>
          </a:ln>
        </p:spPr>
        <p:txBody>
          <a:bodyPr vert="horz" wrap="square" lIns="108000" tIns="72000" rIns="108000" bIns="72000" rtlCol="0" anchor="ctr" anchorCtr="0">
            <a:sp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solidFill>
                  <a:sysClr val="windowText" lastClr="000000"/>
                </a:solidFill>
              </a:rPr>
              <a:t>Innovation system map</a:t>
            </a:r>
          </a:p>
        </p:txBody>
      </p:sp>
      <p:sp>
        <p:nvSpPr>
          <p:cNvPr id="8" name="Text Placeholder 2">
            <a:extLst>
              <a:ext uri="{FF2B5EF4-FFF2-40B4-BE49-F238E27FC236}">
                <a16:creationId xmlns:a16="http://schemas.microsoft.com/office/drawing/2014/main" id="{1D423358-D666-3087-E4CC-27D503569F03}"/>
              </a:ext>
            </a:extLst>
          </p:cNvPr>
          <p:cNvSpPr txBox="1">
            <a:spLocks/>
          </p:cNvSpPr>
          <p:nvPr/>
        </p:nvSpPr>
        <p:spPr>
          <a:xfrm>
            <a:off x="662289" y="4140503"/>
            <a:ext cx="2687057" cy="391628"/>
          </a:xfrm>
          <a:prstGeom prst="rect">
            <a:avLst/>
          </a:prstGeom>
          <a:solidFill>
            <a:schemeClr val="bg1"/>
          </a:solidFill>
          <a:ln>
            <a:solidFill>
              <a:schemeClr val="tx1"/>
            </a:solidFill>
          </a:ln>
        </p:spPr>
        <p:txBody>
          <a:bodyPr vert="horz" wrap="square" lIns="108000" tIns="72000" rIns="108000" bIns="72000" rtlCol="0" anchor="ctr" anchorCtr="0">
            <a:sp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solidFill>
                  <a:sysClr val="windowText" lastClr="000000"/>
                </a:solidFill>
              </a:rPr>
              <a:t>List of joint opportunities</a:t>
            </a:r>
          </a:p>
        </p:txBody>
      </p:sp>
      <p:sp>
        <p:nvSpPr>
          <p:cNvPr id="10" name="TextBox 9">
            <a:extLst>
              <a:ext uri="{FF2B5EF4-FFF2-40B4-BE49-F238E27FC236}">
                <a16:creationId xmlns:a16="http://schemas.microsoft.com/office/drawing/2014/main" id="{F0A29CE5-6C7E-52F1-BB11-45A175408CE2}"/>
              </a:ext>
            </a:extLst>
          </p:cNvPr>
          <p:cNvSpPr txBox="1"/>
          <p:nvPr/>
        </p:nvSpPr>
        <p:spPr>
          <a:xfrm>
            <a:off x="11083252" y="5314713"/>
            <a:ext cx="0" cy="0"/>
          </a:xfrm>
          <a:prstGeom prst="rect">
            <a:avLst/>
          </a:prstGeom>
          <a:noFill/>
        </p:spPr>
        <p:txBody>
          <a:bodyPr wrap="none" lIns="0" tIns="0" rIns="0" bIns="0" rtlCol="0">
            <a:noAutofit/>
          </a:bodyPr>
          <a:lstStyle/>
          <a:p>
            <a:pPr algn="l"/>
            <a:endParaRPr lang="en-US" sz="1600">
              <a:solidFill>
                <a:schemeClr val="tx2"/>
              </a:solidFill>
            </a:endParaRPr>
          </a:p>
        </p:txBody>
      </p:sp>
      <p:sp>
        <p:nvSpPr>
          <p:cNvPr id="4" name="TextBox 3">
            <a:extLst>
              <a:ext uri="{FF2B5EF4-FFF2-40B4-BE49-F238E27FC236}">
                <a16:creationId xmlns:a16="http://schemas.microsoft.com/office/drawing/2014/main" id="{5472EE5F-0C5A-3AED-D1AF-4E3297899C80}"/>
              </a:ext>
            </a:extLst>
          </p:cNvPr>
          <p:cNvSpPr txBox="1"/>
          <p:nvPr/>
        </p:nvSpPr>
        <p:spPr>
          <a:xfrm>
            <a:off x="646112" y="1590834"/>
            <a:ext cx="3041164" cy="2062103"/>
          </a:xfrm>
          <a:prstGeom prst="rect">
            <a:avLst/>
          </a:prstGeom>
          <a:noFill/>
        </p:spPr>
        <p:txBody>
          <a:bodyPr wrap="square" lIns="91440" tIns="45720" rIns="91440" bIns="45720" anchor="t">
            <a:spAutoFit/>
          </a:bodyPr>
          <a:lstStyle/>
          <a:p>
            <a:r>
              <a:rPr lang="en-GB" sz="1600"/>
              <a:t>System of Innovation conditions that support each theme</a:t>
            </a:r>
          </a:p>
          <a:p>
            <a:endParaRPr lang="en-GB" sz="1600"/>
          </a:p>
          <a:p>
            <a:r>
              <a:rPr lang="en-GB" sz="1600">
                <a:solidFill>
                  <a:sysClr val="windowText" lastClr="000000"/>
                </a:solidFill>
              </a:rPr>
              <a:t>Follow-up report that </a:t>
            </a:r>
            <a:r>
              <a:rPr lang="en-GB" sz="1600"/>
              <a:t>documents and synthesises of the session (only for partnership) </a:t>
            </a:r>
          </a:p>
        </p:txBody>
      </p:sp>
      <p:sp>
        <p:nvSpPr>
          <p:cNvPr id="5" name="TextBox 4">
            <a:extLst>
              <a:ext uri="{FF2B5EF4-FFF2-40B4-BE49-F238E27FC236}">
                <a16:creationId xmlns:a16="http://schemas.microsoft.com/office/drawing/2014/main" id="{9B0C8556-6772-EA62-5D7F-3CA525066F4B}"/>
              </a:ext>
            </a:extLst>
          </p:cNvPr>
          <p:cNvSpPr txBox="1"/>
          <p:nvPr/>
        </p:nvSpPr>
        <p:spPr>
          <a:xfrm>
            <a:off x="646112" y="4640232"/>
            <a:ext cx="3186528" cy="584775"/>
          </a:xfrm>
          <a:prstGeom prst="rect">
            <a:avLst/>
          </a:prstGeom>
          <a:noFill/>
        </p:spPr>
        <p:txBody>
          <a:bodyPr wrap="square" lIns="91440" tIns="45720" rIns="91440" bIns="45720" anchor="t">
            <a:spAutoFit/>
          </a:bodyPr>
          <a:lstStyle/>
          <a:p>
            <a:r>
              <a:rPr lang="en-GB" sz="1600"/>
              <a:t>A set of opportunity areas to intervene</a:t>
            </a:r>
          </a:p>
        </p:txBody>
      </p:sp>
      <p:pic>
        <p:nvPicPr>
          <p:cNvPr id="9" name="Picture 8">
            <a:extLst>
              <a:ext uri="{FF2B5EF4-FFF2-40B4-BE49-F238E27FC236}">
                <a16:creationId xmlns:a16="http://schemas.microsoft.com/office/drawing/2014/main" id="{E5F176BB-7020-424D-E9FC-AD440E079ABB}"/>
              </a:ext>
            </a:extLst>
          </p:cNvPr>
          <p:cNvPicPr>
            <a:picLocks noChangeAspect="1"/>
          </p:cNvPicPr>
          <p:nvPr/>
        </p:nvPicPr>
        <p:blipFill>
          <a:blip r:embed="rId9">
            <a:duotone>
              <a:prstClr val="black"/>
              <a:schemeClr val="tx2">
                <a:tint val="45000"/>
                <a:satMod val="400000"/>
              </a:schemeClr>
            </a:duotone>
          </a:blip>
          <a:stretch>
            <a:fillRect/>
          </a:stretch>
        </p:blipFill>
        <p:spPr>
          <a:xfrm>
            <a:off x="6222058" y="1599208"/>
            <a:ext cx="567456" cy="650084"/>
          </a:xfrm>
          <a:prstGeom prst="rect">
            <a:avLst/>
          </a:prstGeom>
        </p:spPr>
      </p:pic>
      <p:pic>
        <p:nvPicPr>
          <p:cNvPr id="11" name="Picture 10">
            <a:extLst>
              <a:ext uri="{FF2B5EF4-FFF2-40B4-BE49-F238E27FC236}">
                <a16:creationId xmlns:a16="http://schemas.microsoft.com/office/drawing/2014/main" id="{926BBA07-67E3-043A-E79D-F30D62214C41}"/>
              </a:ext>
            </a:extLst>
          </p:cNvPr>
          <p:cNvPicPr>
            <a:picLocks noChangeAspect="1"/>
          </p:cNvPicPr>
          <p:nvPr/>
        </p:nvPicPr>
        <p:blipFill>
          <a:blip r:embed="rId9">
            <a:duotone>
              <a:prstClr val="black"/>
              <a:schemeClr val="tx2">
                <a:tint val="45000"/>
                <a:satMod val="400000"/>
              </a:schemeClr>
            </a:duotone>
          </a:blip>
          <a:stretch>
            <a:fillRect/>
          </a:stretch>
        </p:blipFill>
        <p:spPr>
          <a:xfrm>
            <a:off x="5631882" y="5139880"/>
            <a:ext cx="567456" cy="650084"/>
          </a:xfrm>
          <a:prstGeom prst="rect">
            <a:avLst/>
          </a:prstGeom>
        </p:spPr>
      </p:pic>
      <p:pic>
        <p:nvPicPr>
          <p:cNvPr id="12" name="Picture 11">
            <a:extLst>
              <a:ext uri="{FF2B5EF4-FFF2-40B4-BE49-F238E27FC236}">
                <a16:creationId xmlns:a16="http://schemas.microsoft.com/office/drawing/2014/main" id="{D88BFDAB-5770-0B60-9B91-6E2CFCCC5B54}"/>
              </a:ext>
            </a:extLst>
          </p:cNvPr>
          <p:cNvPicPr>
            <a:picLocks noChangeAspect="1"/>
          </p:cNvPicPr>
          <p:nvPr/>
        </p:nvPicPr>
        <p:blipFill>
          <a:blip r:embed="rId9">
            <a:duotone>
              <a:prstClr val="black"/>
              <a:schemeClr val="tx2">
                <a:tint val="45000"/>
                <a:satMod val="400000"/>
              </a:schemeClr>
            </a:duotone>
          </a:blip>
          <a:stretch>
            <a:fillRect/>
          </a:stretch>
        </p:blipFill>
        <p:spPr>
          <a:xfrm>
            <a:off x="5030856" y="5139880"/>
            <a:ext cx="567456" cy="650084"/>
          </a:xfrm>
          <a:prstGeom prst="rect">
            <a:avLst/>
          </a:prstGeom>
        </p:spPr>
      </p:pic>
      <p:pic>
        <p:nvPicPr>
          <p:cNvPr id="13" name="Picture 12">
            <a:extLst>
              <a:ext uri="{FF2B5EF4-FFF2-40B4-BE49-F238E27FC236}">
                <a16:creationId xmlns:a16="http://schemas.microsoft.com/office/drawing/2014/main" id="{99508BB9-CB5C-E26C-6308-F67FEA727CC2}"/>
              </a:ext>
            </a:extLst>
          </p:cNvPr>
          <p:cNvPicPr>
            <a:picLocks noChangeAspect="1"/>
          </p:cNvPicPr>
          <p:nvPr/>
        </p:nvPicPr>
        <p:blipFill>
          <a:blip r:embed="rId9">
            <a:duotone>
              <a:prstClr val="black"/>
              <a:schemeClr val="tx2">
                <a:tint val="45000"/>
                <a:satMod val="400000"/>
              </a:schemeClr>
            </a:duotone>
          </a:blip>
          <a:stretch>
            <a:fillRect/>
          </a:stretch>
        </p:blipFill>
        <p:spPr>
          <a:xfrm>
            <a:off x="6222058" y="5139880"/>
            <a:ext cx="567456" cy="650084"/>
          </a:xfrm>
          <a:prstGeom prst="rect">
            <a:avLst/>
          </a:prstGeom>
        </p:spPr>
      </p:pic>
      <p:pic>
        <p:nvPicPr>
          <p:cNvPr id="14" name="Picture 13">
            <a:extLst>
              <a:ext uri="{FF2B5EF4-FFF2-40B4-BE49-F238E27FC236}">
                <a16:creationId xmlns:a16="http://schemas.microsoft.com/office/drawing/2014/main" id="{6C7ABAA8-334B-F527-F6B0-B6E88EF87A83}"/>
              </a:ext>
            </a:extLst>
          </p:cNvPr>
          <p:cNvPicPr>
            <a:picLocks noChangeAspect="1"/>
          </p:cNvPicPr>
          <p:nvPr/>
        </p:nvPicPr>
        <p:blipFill>
          <a:blip r:embed="rId9">
            <a:duotone>
              <a:prstClr val="black"/>
              <a:schemeClr val="tx2">
                <a:tint val="45000"/>
                <a:satMod val="400000"/>
              </a:schemeClr>
            </a:duotone>
          </a:blip>
          <a:stretch>
            <a:fillRect/>
          </a:stretch>
        </p:blipFill>
        <p:spPr>
          <a:xfrm>
            <a:off x="5634229" y="4396836"/>
            <a:ext cx="567456" cy="650084"/>
          </a:xfrm>
          <a:prstGeom prst="rect">
            <a:avLst/>
          </a:prstGeom>
        </p:spPr>
      </p:pic>
      <p:pic>
        <p:nvPicPr>
          <p:cNvPr id="15" name="Picture 14">
            <a:extLst>
              <a:ext uri="{FF2B5EF4-FFF2-40B4-BE49-F238E27FC236}">
                <a16:creationId xmlns:a16="http://schemas.microsoft.com/office/drawing/2014/main" id="{1AD3FB07-EBB2-FAB4-B094-C2802999A13B}"/>
              </a:ext>
            </a:extLst>
          </p:cNvPr>
          <p:cNvPicPr>
            <a:picLocks noChangeAspect="1"/>
          </p:cNvPicPr>
          <p:nvPr/>
        </p:nvPicPr>
        <p:blipFill>
          <a:blip r:embed="rId9">
            <a:duotone>
              <a:prstClr val="black"/>
              <a:schemeClr val="tx2">
                <a:tint val="45000"/>
                <a:satMod val="400000"/>
              </a:schemeClr>
            </a:duotone>
          </a:blip>
          <a:stretch>
            <a:fillRect/>
          </a:stretch>
        </p:blipFill>
        <p:spPr>
          <a:xfrm>
            <a:off x="5033974" y="4396836"/>
            <a:ext cx="567456" cy="650084"/>
          </a:xfrm>
          <a:prstGeom prst="rect">
            <a:avLst/>
          </a:prstGeom>
        </p:spPr>
      </p:pic>
      <p:pic>
        <p:nvPicPr>
          <p:cNvPr id="16" name="Picture 15">
            <a:extLst>
              <a:ext uri="{FF2B5EF4-FFF2-40B4-BE49-F238E27FC236}">
                <a16:creationId xmlns:a16="http://schemas.microsoft.com/office/drawing/2014/main" id="{08FB23BA-A88D-57A3-3970-E52A07A7BD28}"/>
              </a:ext>
            </a:extLst>
          </p:cNvPr>
          <p:cNvPicPr>
            <a:picLocks noChangeAspect="1"/>
          </p:cNvPicPr>
          <p:nvPr/>
        </p:nvPicPr>
        <p:blipFill>
          <a:blip r:embed="rId9">
            <a:duotone>
              <a:prstClr val="black"/>
              <a:schemeClr val="tx2">
                <a:tint val="45000"/>
                <a:satMod val="400000"/>
              </a:schemeClr>
            </a:duotone>
          </a:blip>
          <a:stretch>
            <a:fillRect/>
          </a:stretch>
        </p:blipFill>
        <p:spPr>
          <a:xfrm>
            <a:off x="6222058" y="4396836"/>
            <a:ext cx="567456" cy="650084"/>
          </a:xfrm>
          <a:prstGeom prst="rect">
            <a:avLst/>
          </a:prstGeom>
        </p:spPr>
      </p:pic>
      <p:pic>
        <p:nvPicPr>
          <p:cNvPr id="17" name="Picture 16">
            <a:extLst>
              <a:ext uri="{FF2B5EF4-FFF2-40B4-BE49-F238E27FC236}">
                <a16:creationId xmlns:a16="http://schemas.microsoft.com/office/drawing/2014/main" id="{D38B24EF-62C7-BDD3-9EBB-B94269F967EE}"/>
              </a:ext>
            </a:extLst>
          </p:cNvPr>
          <p:cNvPicPr>
            <a:picLocks noChangeAspect="1"/>
          </p:cNvPicPr>
          <p:nvPr/>
        </p:nvPicPr>
        <p:blipFill>
          <a:blip r:embed="rId9">
            <a:grayscl/>
          </a:blip>
          <a:stretch>
            <a:fillRect/>
          </a:stretch>
        </p:blipFill>
        <p:spPr>
          <a:xfrm>
            <a:off x="7885224" y="2314949"/>
            <a:ext cx="567456" cy="650084"/>
          </a:xfrm>
          <a:prstGeom prst="rect">
            <a:avLst/>
          </a:prstGeom>
        </p:spPr>
      </p:pic>
      <p:pic>
        <p:nvPicPr>
          <p:cNvPr id="18" name="Picture 17">
            <a:extLst>
              <a:ext uri="{FF2B5EF4-FFF2-40B4-BE49-F238E27FC236}">
                <a16:creationId xmlns:a16="http://schemas.microsoft.com/office/drawing/2014/main" id="{317E7B63-9830-0933-A4A0-E5B6C6F44862}"/>
              </a:ext>
            </a:extLst>
          </p:cNvPr>
          <p:cNvPicPr>
            <a:picLocks noChangeAspect="1"/>
          </p:cNvPicPr>
          <p:nvPr/>
        </p:nvPicPr>
        <p:blipFill>
          <a:blip r:embed="rId9">
            <a:grayscl/>
          </a:blip>
          <a:stretch>
            <a:fillRect/>
          </a:stretch>
        </p:blipFill>
        <p:spPr>
          <a:xfrm>
            <a:off x="7284198" y="2314949"/>
            <a:ext cx="567456" cy="650084"/>
          </a:xfrm>
          <a:prstGeom prst="rect">
            <a:avLst/>
          </a:prstGeom>
        </p:spPr>
      </p:pic>
      <p:pic>
        <p:nvPicPr>
          <p:cNvPr id="20" name="Picture 19">
            <a:extLst>
              <a:ext uri="{FF2B5EF4-FFF2-40B4-BE49-F238E27FC236}">
                <a16:creationId xmlns:a16="http://schemas.microsoft.com/office/drawing/2014/main" id="{B60BCD1F-E364-2C63-A808-A70E80250E93}"/>
              </a:ext>
            </a:extLst>
          </p:cNvPr>
          <p:cNvPicPr>
            <a:picLocks noChangeAspect="1"/>
          </p:cNvPicPr>
          <p:nvPr/>
        </p:nvPicPr>
        <p:blipFill>
          <a:blip r:embed="rId9">
            <a:grayscl/>
          </a:blip>
          <a:stretch>
            <a:fillRect/>
          </a:stretch>
        </p:blipFill>
        <p:spPr>
          <a:xfrm>
            <a:off x="8475400" y="2314949"/>
            <a:ext cx="567456" cy="650084"/>
          </a:xfrm>
          <a:prstGeom prst="rect">
            <a:avLst/>
          </a:prstGeom>
        </p:spPr>
      </p:pic>
      <p:pic>
        <p:nvPicPr>
          <p:cNvPr id="21" name="Picture 20">
            <a:extLst>
              <a:ext uri="{FF2B5EF4-FFF2-40B4-BE49-F238E27FC236}">
                <a16:creationId xmlns:a16="http://schemas.microsoft.com/office/drawing/2014/main" id="{837EB9A7-F3FB-51E4-EB81-BC5F9056F99E}"/>
              </a:ext>
            </a:extLst>
          </p:cNvPr>
          <p:cNvPicPr>
            <a:picLocks noChangeAspect="1"/>
          </p:cNvPicPr>
          <p:nvPr/>
        </p:nvPicPr>
        <p:blipFill>
          <a:blip r:embed="rId9">
            <a:grayscl/>
          </a:blip>
          <a:stretch>
            <a:fillRect/>
          </a:stretch>
        </p:blipFill>
        <p:spPr>
          <a:xfrm>
            <a:off x="7887571" y="1599208"/>
            <a:ext cx="567456" cy="650084"/>
          </a:xfrm>
          <a:prstGeom prst="rect">
            <a:avLst/>
          </a:prstGeom>
        </p:spPr>
      </p:pic>
      <p:pic>
        <p:nvPicPr>
          <p:cNvPr id="22" name="Picture 21">
            <a:extLst>
              <a:ext uri="{FF2B5EF4-FFF2-40B4-BE49-F238E27FC236}">
                <a16:creationId xmlns:a16="http://schemas.microsoft.com/office/drawing/2014/main" id="{49778C80-41F5-4433-ED76-F8CE9FB2EFF6}"/>
              </a:ext>
            </a:extLst>
          </p:cNvPr>
          <p:cNvPicPr>
            <a:picLocks noChangeAspect="1"/>
          </p:cNvPicPr>
          <p:nvPr/>
        </p:nvPicPr>
        <p:blipFill>
          <a:blip r:embed="rId9">
            <a:grayscl/>
          </a:blip>
          <a:stretch>
            <a:fillRect/>
          </a:stretch>
        </p:blipFill>
        <p:spPr>
          <a:xfrm>
            <a:off x="7287316" y="1599208"/>
            <a:ext cx="567456" cy="650084"/>
          </a:xfrm>
          <a:prstGeom prst="rect">
            <a:avLst/>
          </a:prstGeom>
        </p:spPr>
      </p:pic>
      <p:pic>
        <p:nvPicPr>
          <p:cNvPr id="23" name="Picture 22">
            <a:extLst>
              <a:ext uri="{FF2B5EF4-FFF2-40B4-BE49-F238E27FC236}">
                <a16:creationId xmlns:a16="http://schemas.microsoft.com/office/drawing/2014/main" id="{8D0271E8-6F24-3F9D-9A95-59485CDE1675}"/>
              </a:ext>
            </a:extLst>
          </p:cNvPr>
          <p:cNvPicPr>
            <a:picLocks noChangeAspect="1"/>
          </p:cNvPicPr>
          <p:nvPr/>
        </p:nvPicPr>
        <p:blipFill>
          <a:blip r:embed="rId9">
            <a:grayscl/>
          </a:blip>
          <a:stretch>
            <a:fillRect/>
          </a:stretch>
        </p:blipFill>
        <p:spPr>
          <a:xfrm>
            <a:off x="8475400" y="1599208"/>
            <a:ext cx="567456" cy="650084"/>
          </a:xfrm>
          <a:prstGeom prst="rect">
            <a:avLst/>
          </a:prstGeom>
        </p:spPr>
      </p:pic>
      <p:pic>
        <p:nvPicPr>
          <p:cNvPr id="24" name="Picture 23">
            <a:extLst>
              <a:ext uri="{FF2B5EF4-FFF2-40B4-BE49-F238E27FC236}">
                <a16:creationId xmlns:a16="http://schemas.microsoft.com/office/drawing/2014/main" id="{DB5F331C-94F1-C6CD-CA1F-B45E731FBD32}"/>
              </a:ext>
            </a:extLst>
          </p:cNvPr>
          <p:cNvPicPr>
            <a:picLocks noChangeAspect="1"/>
          </p:cNvPicPr>
          <p:nvPr/>
        </p:nvPicPr>
        <p:blipFill>
          <a:blip r:embed="rId9">
            <a:duotone>
              <a:prstClr val="black"/>
              <a:schemeClr val="tx2">
                <a:tint val="45000"/>
                <a:satMod val="400000"/>
              </a:schemeClr>
            </a:duotone>
          </a:blip>
          <a:stretch>
            <a:fillRect/>
          </a:stretch>
        </p:blipFill>
        <p:spPr>
          <a:xfrm>
            <a:off x="10018824" y="2314949"/>
            <a:ext cx="567456" cy="650084"/>
          </a:xfrm>
          <a:prstGeom prst="rect">
            <a:avLst/>
          </a:prstGeom>
        </p:spPr>
      </p:pic>
      <p:pic>
        <p:nvPicPr>
          <p:cNvPr id="30" name="Picture 29">
            <a:extLst>
              <a:ext uri="{FF2B5EF4-FFF2-40B4-BE49-F238E27FC236}">
                <a16:creationId xmlns:a16="http://schemas.microsoft.com/office/drawing/2014/main" id="{DA7014F1-CF79-B39F-C24B-303F8C521F5F}"/>
              </a:ext>
            </a:extLst>
          </p:cNvPr>
          <p:cNvPicPr>
            <a:picLocks noChangeAspect="1"/>
          </p:cNvPicPr>
          <p:nvPr/>
        </p:nvPicPr>
        <p:blipFill>
          <a:blip r:embed="rId9">
            <a:duotone>
              <a:prstClr val="black"/>
              <a:schemeClr val="tx2">
                <a:tint val="45000"/>
                <a:satMod val="400000"/>
              </a:schemeClr>
            </a:duotone>
          </a:blip>
          <a:stretch>
            <a:fillRect/>
          </a:stretch>
        </p:blipFill>
        <p:spPr>
          <a:xfrm>
            <a:off x="9417798" y="2314949"/>
            <a:ext cx="567456" cy="650084"/>
          </a:xfrm>
          <a:prstGeom prst="rect">
            <a:avLst/>
          </a:prstGeom>
        </p:spPr>
      </p:pic>
      <p:pic>
        <p:nvPicPr>
          <p:cNvPr id="31" name="Picture 30">
            <a:extLst>
              <a:ext uri="{FF2B5EF4-FFF2-40B4-BE49-F238E27FC236}">
                <a16:creationId xmlns:a16="http://schemas.microsoft.com/office/drawing/2014/main" id="{1E2105A5-C32A-FED2-4AFD-B9AB029361CD}"/>
              </a:ext>
            </a:extLst>
          </p:cNvPr>
          <p:cNvPicPr>
            <a:picLocks noChangeAspect="1"/>
          </p:cNvPicPr>
          <p:nvPr/>
        </p:nvPicPr>
        <p:blipFill>
          <a:blip r:embed="rId9">
            <a:duotone>
              <a:prstClr val="black"/>
              <a:schemeClr val="tx2">
                <a:tint val="45000"/>
                <a:satMod val="400000"/>
              </a:schemeClr>
            </a:duotone>
          </a:blip>
          <a:stretch>
            <a:fillRect/>
          </a:stretch>
        </p:blipFill>
        <p:spPr>
          <a:xfrm>
            <a:off x="10609000" y="2314949"/>
            <a:ext cx="567456" cy="650084"/>
          </a:xfrm>
          <a:prstGeom prst="rect">
            <a:avLst/>
          </a:prstGeom>
        </p:spPr>
      </p:pic>
      <p:pic>
        <p:nvPicPr>
          <p:cNvPr id="32" name="Picture 31">
            <a:extLst>
              <a:ext uri="{FF2B5EF4-FFF2-40B4-BE49-F238E27FC236}">
                <a16:creationId xmlns:a16="http://schemas.microsoft.com/office/drawing/2014/main" id="{E65E2FF3-C852-D819-9128-A4EA5BA28662}"/>
              </a:ext>
            </a:extLst>
          </p:cNvPr>
          <p:cNvPicPr>
            <a:picLocks noChangeAspect="1"/>
          </p:cNvPicPr>
          <p:nvPr/>
        </p:nvPicPr>
        <p:blipFill>
          <a:blip r:embed="rId9">
            <a:duotone>
              <a:prstClr val="black"/>
              <a:schemeClr val="tx2">
                <a:tint val="45000"/>
                <a:satMod val="400000"/>
              </a:schemeClr>
            </a:duotone>
          </a:blip>
          <a:stretch>
            <a:fillRect/>
          </a:stretch>
        </p:blipFill>
        <p:spPr>
          <a:xfrm>
            <a:off x="10021171" y="1599208"/>
            <a:ext cx="567456" cy="650084"/>
          </a:xfrm>
          <a:prstGeom prst="rect">
            <a:avLst/>
          </a:prstGeom>
        </p:spPr>
      </p:pic>
      <p:pic>
        <p:nvPicPr>
          <p:cNvPr id="33" name="Picture 32">
            <a:extLst>
              <a:ext uri="{FF2B5EF4-FFF2-40B4-BE49-F238E27FC236}">
                <a16:creationId xmlns:a16="http://schemas.microsoft.com/office/drawing/2014/main" id="{AE6698A6-E52C-B28F-B2EC-530E3F1B730B}"/>
              </a:ext>
            </a:extLst>
          </p:cNvPr>
          <p:cNvPicPr>
            <a:picLocks noChangeAspect="1"/>
          </p:cNvPicPr>
          <p:nvPr/>
        </p:nvPicPr>
        <p:blipFill>
          <a:blip r:embed="rId9">
            <a:duotone>
              <a:prstClr val="black"/>
              <a:schemeClr val="tx2">
                <a:tint val="45000"/>
                <a:satMod val="400000"/>
              </a:schemeClr>
            </a:duotone>
          </a:blip>
          <a:stretch>
            <a:fillRect/>
          </a:stretch>
        </p:blipFill>
        <p:spPr>
          <a:xfrm>
            <a:off x="9420916" y="1599208"/>
            <a:ext cx="567456" cy="650084"/>
          </a:xfrm>
          <a:prstGeom prst="rect">
            <a:avLst/>
          </a:prstGeom>
        </p:spPr>
      </p:pic>
      <p:pic>
        <p:nvPicPr>
          <p:cNvPr id="34" name="Picture 33">
            <a:extLst>
              <a:ext uri="{FF2B5EF4-FFF2-40B4-BE49-F238E27FC236}">
                <a16:creationId xmlns:a16="http://schemas.microsoft.com/office/drawing/2014/main" id="{75B6A51D-2908-04F7-0A5E-29B51B906FFD}"/>
              </a:ext>
            </a:extLst>
          </p:cNvPr>
          <p:cNvPicPr>
            <a:picLocks noChangeAspect="1"/>
          </p:cNvPicPr>
          <p:nvPr/>
        </p:nvPicPr>
        <p:blipFill>
          <a:blip r:embed="rId9">
            <a:duotone>
              <a:prstClr val="black"/>
              <a:schemeClr val="tx2">
                <a:tint val="45000"/>
                <a:satMod val="400000"/>
              </a:schemeClr>
            </a:duotone>
          </a:blip>
          <a:stretch>
            <a:fillRect/>
          </a:stretch>
        </p:blipFill>
        <p:spPr>
          <a:xfrm>
            <a:off x="10609000" y="1599208"/>
            <a:ext cx="567456" cy="650084"/>
          </a:xfrm>
          <a:prstGeom prst="rect">
            <a:avLst/>
          </a:prstGeom>
        </p:spPr>
      </p:pic>
      <p:sp>
        <p:nvSpPr>
          <p:cNvPr id="35" name="TextBox 34">
            <a:extLst>
              <a:ext uri="{FF2B5EF4-FFF2-40B4-BE49-F238E27FC236}">
                <a16:creationId xmlns:a16="http://schemas.microsoft.com/office/drawing/2014/main" id="{2B804D2C-7A4D-2EB3-409D-EBC2FBBBB260}"/>
              </a:ext>
            </a:extLst>
          </p:cNvPr>
          <p:cNvSpPr txBox="1"/>
          <p:nvPr/>
        </p:nvSpPr>
        <p:spPr>
          <a:xfrm>
            <a:off x="7483653" y="4618496"/>
            <a:ext cx="0" cy="0"/>
          </a:xfrm>
          <a:prstGeom prst="rect">
            <a:avLst/>
          </a:prstGeom>
          <a:noFill/>
        </p:spPr>
        <p:txBody>
          <a:bodyPr wrap="none" lIns="0" tIns="0" rIns="0" bIns="0" rtlCol="0">
            <a:noAutofit/>
          </a:bodyPr>
          <a:lstStyle/>
          <a:p>
            <a:pPr algn="l"/>
            <a:endParaRPr lang="en-US" sz="1600">
              <a:solidFill>
                <a:schemeClr val="tx2"/>
              </a:solidFill>
            </a:endParaRPr>
          </a:p>
        </p:txBody>
      </p:sp>
      <p:pic>
        <p:nvPicPr>
          <p:cNvPr id="42" name="Picture 41">
            <a:extLst>
              <a:ext uri="{FF2B5EF4-FFF2-40B4-BE49-F238E27FC236}">
                <a16:creationId xmlns:a16="http://schemas.microsoft.com/office/drawing/2014/main" id="{CC899EF2-6CFA-81FA-922D-37992C99E93F}"/>
              </a:ext>
            </a:extLst>
          </p:cNvPr>
          <p:cNvPicPr>
            <a:picLocks noChangeAspect="1"/>
          </p:cNvPicPr>
          <p:nvPr/>
        </p:nvPicPr>
        <p:blipFill>
          <a:blip r:embed="rId9">
            <a:grayscl/>
          </a:blip>
          <a:stretch>
            <a:fillRect/>
          </a:stretch>
        </p:blipFill>
        <p:spPr>
          <a:xfrm>
            <a:off x="7885225" y="5139880"/>
            <a:ext cx="567456" cy="650084"/>
          </a:xfrm>
          <a:prstGeom prst="rect">
            <a:avLst/>
          </a:prstGeom>
        </p:spPr>
      </p:pic>
      <p:pic>
        <p:nvPicPr>
          <p:cNvPr id="43" name="Picture 42">
            <a:extLst>
              <a:ext uri="{FF2B5EF4-FFF2-40B4-BE49-F238E27FC236}">
                <a16:creationId xmlns:a16="http://schemas.microsoft.com/office/drawing/2014/main" id="{4244BD81-E9C4-BE97-4BF1-4B667AEFD22B}"/>
              </a:ext>
            </a:extLst>
          </p:cNvPr>
          <p:cNvPicPr>
            <a:picLocks noChangeAspect="1"/>
          </p:cNvPicPr>
          <p:nvPr/>
        </p:nvPicPr>
        <p:blipFill>
          <a:blip r:embed="rId9">
            <a:grayscl/>
          </a:blip>
          <a:stretch>
            <a:fillRect/>
          </a:stretch>
        </p:blipFill>
        <p:spPr>
          <a:xfrm>
            <a:off x="7284199" y="5139880"/>
            <a:ext cx="567456" cy="650084"/>
          </a:xfrm>
          <a:prstGeom prst="rect">
            <a:avLst/>
          </a:prstGeom>
        </p:spPr>
      </p:pic>
      <p:pic>
        <p:nvPicPr>
          <p:cNvPr id="44" name="Picture 43">
            <a:extLst>
              <a:ext uri="{FF2B5EF4-FFF2-40B4-BE49-F238E27FC236}">
                <a16:creationId xmlns:a16="http://schemas.microsoft.com/office/drawing/2014/main" id="{C6E36FBB-2BDA-C671-E33C-0E3329BFF733}"/>
              </a:ext>
            </a:extLst>
          </p:cNvPr>
          <p:cNvPicPr>
            <a:picLocks noChangeAspect="1"/>
          </p:cNvPicPr>
          <p:nvPr/>
        </p:nvPicPr>
        <p:blipFill>
          <a:blip r:embed="rId9">
            <a:grayscl/>
          </a:blip>
          <a:stretch>
            <a:fillRect/>
          </a:stretch>
        </p:blipFill>
        <p:spPr>
          <a:xfrm>
            <a:off x="8475401" y="5139880"/>
            <a:ext cx="567456" cy="650084"/>
          </a:xfrm>
          <a:prstGeom prst="rect">
            <a:avLst/>
          </a:prstGeom>
        </p:spPr>
      </p:pic>
      <p:pic>
        <p:nvPicPr>
          <p:cNvPr id="45" name="Picture 44">
            <a:extLst>
              <a:ext uri="{FF2B5EF4-FFF2-40B4-BE49-F238E27FC236}">
                <a16:creationId xmlns:a16="http://schemas.microsoft.com/office/drawing/2014/main" id="{473FFDF6-9614-6A01-A121-EC74E2386AC2}"/>
              </a:ext>
            </a:extLst>
          </p:cNvPr>
          <p:cNvPicPr>
            <a:picLocks noChangeAspect="1"/>
          </p:cNvPicPr>
          <p:nvPr/>
        </p:nvPicPr>
        <p:blipFill>
          <a:blip r:embed="rId9">
            <a:grayscl/>
          </a:blip>
          <a:stretch>
            <a:fillRect/>
          </a:stretch>
        </p:blipFill>
        <p:spPr>
          <a:xfrm>
            <a:off x="7887572" y="4396836"/>
            <a:ext cx="567456" cy="650084"/>
          </a:xfrm>
          <a:prstGeom prst="rect">
            <a:avLst/>
          </a:prstGeom>
        </p:spPr>
      </p:pic>
      <p:pic>
        <p:nvPicPr>
          <p:cNvPr id="46" name="Picture 45">
            <a:extLst>
              <a:ext uri="{FF2B5EF4-FFF2-40B4-BE49-F238E27FC236}">
                <a16:creationId xmlns:a16="http://schemas.microsoft.com/office/drawing/2014/main" id="{A51E6B72-4DD4-734C-E27E-051488D1A828}"/>
              </a:ext>
            </a:extLst>
          </p:cNvPr>
          <p:cNvPicPr>
            <a:picLocks noChangeAspect="1"/>
          </p:cNvPicPr>
          <p:nvPr/>
        </p:nvPicPr>
        <p:blipFill>
          <a:blip r:embed="rId9">
            <a:grayscl/>
          </a:blip>
          <a:stretch>
            <a:fillRect/>
          </a:stretch>
        </p:blipFill>
        <p:spPr>
          <a:xfrm>
            <a:off x="7287317" y="4396836"/>
            <a:ext cx="567456" cy="650084"/>
          </a:xfrm>
          <a:prstGeom prst="rect">
            <a:avLst/>
          </a:prstGeom>
        </p:spPr>
      </p:pic>
      <p:pic>
        <p:nvPicPr>
          <p:cNvPr id="47" name="Picture 46">
            <a:extLst>
              <a:ext uri="{FF2B5EF4-FFF2-40B4-BE49-F238E27FC236}">
                <a16:creationId xmlns:a16="http://schemas.microsoft.com/office/drawing/2014/main" id="{E7D336B1-C04C-55D0-3AC7-22073ED1D427}"/>
              </a:ext>
            </a:extLst>
          </p:cNvPr>
          <p:cNvPicPr>
            <a:picLocks noChangeAspect="1"/>
          </p:cNvPicPr>
          <p:nvPr/>
        </p:nvPicPr>
        <p:blipFill>
          <a:blip r:embed="rId9">
            <a:grayscl/>
          </a:blip>
          <a:stretch>
            <a:fillRect/>
          </a:stretch>
        </p:blipFill>
        <p:spPr>
          <a:xfrm>
            <a:off x="8475401" y="4396836"/>
            <a:ext cx="567456" cy="650084"/>
          </a:xfrm>
          <a:prstGeom prst="rect">
            <a:avLst/>
          </a:prstGeom>
        </p:spPr>
      </p:pic>
      <p:sp>
        <p:nvSpPr>
          <p:cNvPr id="53" name="TextBox 52">
            <a:extLst>
              <a:ext uri="{FF2B5EF4-FFF2-40B4-BE49-F238E27FC236}">
                <a16:creationId xmlns:a16="http://schemas.microsoft.com/office/drawing/2014/main" id="{527D246E-71DA-24D6-1383-AF61C3775CBF}"/>
              </a:ext>
            </a:extLst>
          </p:cNvPr>
          <p:cNvSpPr txBox="1"/>
          <p:nvPr/>
        </p:nvSpPr>
        <p:spPr>
          <a:xfrm>
            <a:off x="9617252" y="4618496"/>
            <a:ext cx="0" cy="0"/>
          </a:xfrm>
          <a:prstGeom prst="rect">
            <a:avLst/>
          </a:prstGeom>
          <a:noFill/>
        </p:spPr>
        <p:txBody>
          <a:bodyPr wrap="none" lIns="0" tIns="0" rIns="0" bIns="0" rtlCol="0">
            <a:noAutofit/>
          </a:bodyPr>
          <a:lstStyle/>
          <a:p>
            <a:pPr algn="l"/>
            <a:endParaRPr lang="en-US" sz="1600">
              <a:solidFill>
                <a:schemeClr val="tx2"/>
              </a:solidFill>
            </a:endParaRPr>
          </a:p>
        </p:txBody>
      </p:sp>
      <p:pic>
        <p:nvPicPr>
          <p:cNvPr id="54" name="Picture 53">
            <a:extLst>
              <a:ext uri="{FF2B5EF4-FFF2-40B4-BE49-F238E27FC236}">
                <a16:creationId xmlns:a16="http://schemas.microsoft.com/office/drawing/2014/main" id="{321A9AAA-6F3E-4D37-7C68-044CD0EDFFE9}"/>
              </a:ext>
            </a:extLst>
          </p:cNvPr>
          <p:cNvPicPr>
            <a:picLocks noChangeAspect="1"/>
          </p:cNvPicPr>
          <p:nvPr/>
        </p:nvPicPr>
        <p:blipFill>
          <a:blip r:embed="rId9">
            <a:duotone>
              <a:prstClr val="black"/>
              <a:schemeClr val="tx2">
                <a:tint val="45000"/>
                <a:satMod val="400000"/>
              </a:schemeClr>
            </a:duotone>
          </a:blip>
          <a:stretch>
            <a:fillRect/>
          </a:stretch>
        </p:blipFill>
        <p:spPr>
          <a:xfrm>
            <a:off x="10018824" y="5139880"/>
            <a:ext cx="567456" cy="650084"/>
          </a:xfrm>
          <a:prstGeom prst="rect">
            <a:avLst/>
          </a:prstGeom>
        </p:spPr>
      </p:pic>
      <p:pic>
        <p:nvPicPr>
          <p:cNvPr id="55" name="Picture 54">
            <a:extLst>
              <a:ext uri="{FF2B5EF4-FFF2-40B4-BE49-F238E27FC236}">
                <a16:creationId xmlns:a16="http://schemas.microsoft.com/office/drawing/2014/main" id="{1C3A6005-AD5D-9D9C-DDDA-6F5CD4A4F6C4}"/>
              </a:ext>
            </a:extLst>
          </p:cNvPr>
          <p:cNvPicPr>
            <a:picLocks noChangeAspect="1"/>
          </p:cNvPicPr>
          <p:nvPr/>
        </p:nvPicPr>
        <p:blipFill>
          <a:blip r:embed="rId9">
            <a:duotone>
              <a:prstClr val="black"/>
              <a:schemeClr val="tx2">
                <a:tint val="45000"/>
                <a:satMod val="400000"/>
              </a:schemeClr>
            </a:duotone>
          </a:blip>
          <a:stretch>
            <a:fillRect/>
          </a:stretch>
        </p:blipFill>
        <p:spPr>
          <a:xfrm>
            <a:off x="9417798" y="5139880"/>
            <a:ext cx="567456" cy="650084"/>
          </a:xfrm>
          <a:prstGeom prst="rect">
            <a:avLst/>
          </a:prstGeom>
        </p:spPr>
      </p:pic>
      <p:pic>
        <p:nvPicPr>
          <p:cNvPr id="56" name="Picture 55">
            <a:extLst>
              <a:ext uri="{FF2B5EF4-FFF2-40B4-BE49-F238E27FC236}">
                <a16:creationId xmlns:a16="http://schemas.microsoft.com/office/drawing/2014/main" id="{856078D3-F546-E680-A404-D241615E3478}"/>
              </a:ext>
            </a:extLst>
          </p:cNvPr>
          <p:cNvPicPr>
            <a:picLocks noChangeAspect="1"/>
          </p:cNvPicPr>
          <p:nvPr/>
        </p:nvPicPr>
        <p:blipFill>
          <a:blip r:embed="rId9">
            <a:duotone>
              <a:prstClr val="black"/>
              <a:schemeClr val="tx2">
                <a:tint val="45000"/>
                <a:satMod val="400000"/>
              </a:schemeClr>
            </a:duotone>
          </a:blip>
          <a:stretch>
            <a:fillRect/>
          </a:stretch>
        </p:blipFill>
        <p:spPr>
          <a:xfrm>
            <a:off x="10609000" y="5139880"/>
            <a:ext cx="567456" cy="650084"/>
          </a:xfrm>
          <a:prstGeom prst="rect">
            <a:avLst/>
          </a:prstGeom>
        </p:spPr>
      </p:pic>
      <p:pic>
        <p:nvPicPr>
          <p:cNvPr id="58" name="Picture 57">
            <a:extLst>
              <a:ext uri="{FF2B5EF4-FFF2-40B4-BE49-F238E27FC236}">
                <a16:creationId xmlns:a16="http://schemas.microsoft.com/office/drawing/2014/main" id="{BC3CE533-6B94-8DBE-7703-4EC0AACB6F1C}"/>
              </a:ext>
            </a:extLst>
          </p:cNvPr>
          <p:cNvPicPr>
            <a:picLocks noChangeAspect="1"/>
          </p:cNvPicPr>
          <p:nvPr/>
        </p:nvPicPr>
        <p:blipFill>
          <a:blip r:embed="rId9">
            <a:duotone>
              <a:prstClr val="black"/>
              <a:schemeClr val="tx2">
                <a:tint val="45000"/>
                <a:satMod val="400000"/>
              </a:schemeClr>
            </a:duotone>
          </a:blip>
          <a:stretch>
            <a:fillRect/>
          </a:stretch>
        </p:blipFill>
        <p:spPr>
          <a:xfrm>
            <a:off x="10021171" y="4396836"/>
            <a:ext cx="567456" cy="650084"/>
          </a:xfrm>
          <a:prstGeom prst="rect">
            <a:avLst/>
          </a:prstGeom>
        </p:spPr>
      </p:pic>
      <p:pic>
        <p:nvPicPr>
          <p:cNvPr id="1025" name="Picture 1024">
            <a:extLst>
              <a:ext uri="{FF2B5EF4-FFF2-40B4-BE49-F238E27FC236}">
                <a16:creationId xmlns:a16="http://schemas.microsoft.com/office/drawing/2014/main" id="{193ED4D0-2932-EE56-CBFA-363E011FE28F}"/>
              </a:ext>
            </a:extLst>
          </p:cNvPr>
          <p:cNvPicPr>
            <a:picLocks noChangeAspect="1"/>
          </p:cNvPicPr>
          <p:nvPr/>
        </p:nvPicPr>
        <p:blipFill>
          <a:blip r:embed="rId9">
            <a:duotone>
              <a:prstClr val="black"/>
              <a:schemeClr val="tx2">
                <a:tint val="45000"/>
                <a:satMod val="400000"/>
              </a:schemeClr>
            </a:duotone>
          </a:blip>
          <a:stretch>
            <a:fillRect/>
          </a:stretch>
        </p:blipFill>
        <p:spPr>
          <a:xfrm>
            <a:off x="9420916" y="4396836"/>
            <a:ext cx="567456" cy="650084"/>
          </a:xfrm>
          <a:prstGeom prst="rect">
            <a:avLst/>
          </a:prstGeom>
        </p:spPr>
      </p:pic>
      <p:pic>
        <p:nvPicPr>
          <p:cNvPr id="1026" name="Picture 1025">
            <a:extLst>
              <a:ext uri="{FF2B5EF4-FFF2-40B4-BE49-F238E27FC236}">
                <a16:creationId xmlns:a16="http://schemas.microsoft.com/office/drawing/2014/main" id="{240F4720-28AC-BA13-342F-A4C88BC90791}"/>
              </a:ext>
            </a:extLst>
          </p:cNvPr>
          <p:cNvPicPr>
            <a:picLocks noChangeAspect="1"/>
          </p:cNvPicPr>
          <p:nvPr/>
        </p:nvPicPr>
        <p:blipFill>
          <a:blip r:embed="rId9">
            <a:duotone>
              <a:prstClr val="black"/>
              <a:schemeClr val="tx2">
                <a:tint val="45000"/>
                <a:satMod val="400000"/>
              </a:schemeClr>
            </a:duotone>
          </a:blip>
          <a:stretch>
            <a:fillRect/>
          </a:stretch>
        </p:blipFill>
        <p:spPr>
          <a:xfrm>
            <a:off x="10609000" y="4396836"/>
            <a:ext cx="567456" cy="650084"/>
          </a:xfrm>
          <a:prstGeom prst="rect">
            <a:avLst/>
          </a:prstGeom>
        </p:spPr>
      </p:pic>
      <p:cxnSp>
        <p:nvCxnSpPr>
          <p:cNvPr id="1058" name="Curved Connector 1057">
            <a:extLst>
              <a:ext uri="{FF2B5EF4-FFF2-40B4-BE49-F238E27FC236}">
                <a16:creationId xmlns:a16="http://schemas.microsoft.com/office/drawing/2014/main" id="{A81DBC57-B765-123A-BA59-1367491C9BBC}"/>
              </a:ext>
            </a:extLst>
          </p:cNvPr>
          <p:cNvCxnSpPr>
            <a:cxnSpLocks/>
            <a:stCxn id="22" idx="0"/>
            <a:endCxn id="21" idx="0"/>
          </p:cNvCxnSpPr>
          <p:nvPr/>
        </p:nvCxnSpPr>
        <p:spPr>
          <a:xfrm rot="5400000" flipH="1" flipV="1">
            <a:off x="7871171" y="1299081"/>
            <a:ext cx="12700" cy="600255"/>
          </a:xfrm>
          <a:prstGeom prst="curvedConnector3">
            <a:avLst>
              <a:gd name="adj1" fmla="val 1800000"/>
            </a:avLst>
          </a:prstGeom>
          <a:ln w="127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063" name="Straight Arrow Connector 1062">
            <a:extLst>
              <a:ext uri="{FF2B5EF4-FFF2-40B4-BE49-F238E27FC236}">
                <a16:creationId xmlns:a16="http://schemas.microsoft.com/office/drawing/2014/main" id="{7AB0BFF4-CBE3-B200-8EC3-A7A578C68ED7}"/>
              </a:ext>
            </a:extLst>
          </p:cNvPr>
          <p:cNvCxnSpPr/>
          <p:nvPr/>
        </p:nvCxnSpPr>
        <p:spPr>
          <a:xfrm>
            <a:off x="7471719" y="2133600"/>
            <a:ext cx="0" cy="247135"/>
          </a:xfrm>
          <a:prstGeom prst="straightConnector1">
            <a:avLst/>
          </a:prstGeom>
          <a:ln w="127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070" name="Straight Arrow Connector 1069">
            <a:extLst>
              <a:ext uri="{FF2B5EF4-FFF2-40B4-BE49-F238E27FC236}">
                <a16:creationId xmlns:a16="http://schemas.microsoft.com/office/drawing/2014/main" id="{ED86F5A8-40DF-1E50-0900-10149A93D93B}"/>
              </a:ext>
            </a:extLst>
          </p:cNvPr>
          <p:cNvCxnSpPr>
            <a:cxnSpLocks/>
          </p:cNvCxnSpPr>
          <p:nvPr/>
        </p:nvCxnSpPr>
        <p:spPr>
          <a:xfrm flipV="1">
            <a:off x="7658625" y="2133600"/>
            <a:ext cx="0" cy="250322"/>
          </a:xfrm>
          <a:prstGeom prst="straightConnector1">
            <a:avLst/>
          </a:prstGeom>
          <a:ln w="127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075" name="Curved Connector 1074">
            <a:extLst>
              <a:ext uri="{FF2B5EF4-FFF2-40B4-BE49-F238E27FC236}">
                <a16:creationId xmlns:a16="http://schemas.microsoft.com/office/drawing/2014/main" id="{D0C25937-9FF5-3725-2457-58FDE4ADE4AB}"/>
              </a:ext>
            </a:extLst>
          </p:cNvPr>
          <p:cNvCxnSpPr>
            <a:cxnSpLocks/>
          </p:cNvCxnSpPr>
          <p:nvPr/>
        </p:nvCxnSpPr>
        <p:spPr>
          <a:xfrm rot="16200000" flipH="1">
            <a:off x="8464041" y="5433116"/>
            <a:ext cx="12700" cy="590176"/>
          </a:xfrm>
          <a:prstGeom prst="curvedConnector3">
            <a:avLst>
              <a:gd name="adj1" fmla="val 1800000"/>
            </a:avLst>
          </a:prstGeom>
          <a:ln w="127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078" name="Straight Arrow Connector 1077">
            <a:extLst>
              <a:ext uri="{FF2B5EF4-FFF2-40B4-BE49-F238E27FC236}">
                <a16:creationId xmlns:a16="http://schemas.microsoft.com/office/drawing/2014/main" id="{04D40CC3-498E-A961-2D03-17DF867500D9}"/>
              </a:ext>
            </a:extLst>
          </p:cNvPr>
          <p:cNvCxnSpPr>
            <a:cxnSpLocks/>
          </p:cNvCxnSpPr>
          <p:nvPr/>
        </p:nvCxnSpPr>
        <p:spPr>
          <a:xfrm flipH="1">
            <a:off x="7743939" y="4643220"/>
            <a:ext cx="265439" cy="0"/>
          </a:xfrm>
          <a:prstGeom prst="straightConnector1">
            <a:avLst/>
          </a:prstGeom>
          <a:ln w="127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079" name="Straight Arrow Connector 1078">
            <a:extLst>
              <a:ext uri="{FF2B5EF4-FFF2-40B4-BE49-F238E27FC236}">
                <a16:creationId xmlns:a16="http://schemas.microsoft.com/office/drawing/2014/main" id="{8BC175CA-4709-D9EB-5426-658EEAC5E965}"/>
              </a:ext>
            </a:extLst>
          </p:cNvPr>
          <p:cNvCxnSpPr>
            <a:cxnSpLocks/>
          </p:cNvCxnSpPr>
          <p:nvPr/>
        </p:nvCxnSpPr>
        <p:spPr>
          <a:xfrm flipH="1">
            <a:off x="7756778" y="4807977"/>
            <a:ext cx="286112" cy="0"/>
          </a:xfrm>
          <a:prstGeom prst="straightConnector1">
            <a:avLst/>
          </a:prstGeom>
          <a:ln w="12700">
            <a:solidFill>
              <a:schemeClr val="tx2"/>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089" name="Straight Arrow Connector 1088">
            <a:extLst>
              <a:ext uri="{FF2B5EF4-FFF2-40B4-BE49-F238E27FC236}">
                <a16:creationId xmlns:a16="http://schemas.microsoft.com/office/drawing/2014/main" id="{7F23DC05-8BC1-85F0-3CC6-51FA711EC9A9}"/>
              </a:ext>
            </a:extLst>
          </p:cNvPr>
          <p:cNvCxnSpPr/>
          <p:nvPr/>
        </p:nvCxnSpPr>
        <p:spPr>
          <a:xfrm>
            <a:off x="8165451" y="4932620"/>
            <a:ext cx="0" cy="247135"/>
          </a:xfrm>
          <a:prstGeom prst="straightConnector1">
            <a:avLst/>
          </a:prstGeom>
          <a:ln w="127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090" name="Straight Arrow Connector 1089">
            <a:extLst>
              <a:ext uri="{FF2B5EF4-FFF2-40B4-BE49-F238E27FC236}">
                <a16:creationId xmlns:a16="http://schemas.microsoft.com/office/drawing/2014/main" id="{7F265D1F-CF98-8B08-57D3-969FC6DE4636}"/>
              </a:ext>
            </a:extLst>
          </p:cNvPr>
          <p:cNvCxnSpPr>
            <a:cxnSpLocks/>
          </p:cNvCxnSpPr>
          <p:nvPr/>
        </p:nvCxnSpPr>
        <p:spPr>
          <a:xfrm flipV="1">
            <a:off x="8759128" y="4932620"/>
            <a:ext cx="0" cy="266150"/>
          </a:xfrm>
          <a:prstGeom prst="straightConnector1">
            <a:avLst/>
          </a:prstGeom>
          <a:ln w="127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094" name="Curved Connector 1093">
            <a:extLst>
              <a:ext uri="{FF2B5EF4-FFF2-40B4-BE49-F238E27FC236}">
                <a16:creationId xmlns:a16="http://schemas.microsoft.com/office/drawing/2014/main" id="{7F77E60A-4136-7215-52BD-B8EC602ACC0B}"/>
              </a:ext>
            </a:extLst>
          </p:cNvPr>
          <p:cNvCxnSpPr>
            <a:cxnSpLocks/>
          </p:cNvCxnSpPr>
          <p:nvPr/>
        </p:nvCxnSpPr>
        <p:spPr>
          <a:xfrm rot="16200000" flipH="1">
            <a:off x="9280101" y="5433116"/>
            <a:ext cx="12700" cy="590176"/>
          </a:xfrm>
          <a:prstGeom prst="curvedConnector3">
            <a:avLst>
              <a:gd name="adj1" fmla="val 1800000"/>
            </a:avLst>
          </a:prstGeom>
          <a:ln w="127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098" name="Curved Connector 1097">
            <a:extLst>
              <a:ext uri="{FF2B5EF4-FFF2-40B4-BE49-F238E27FC236}">
                <a16:creationId xmlns:a16="http://schemas.microsoft.com/office/drawing/2014/main" id="{27C3C930-0889-115E-A950-69BED9223D11}"/>
              </a:ext>
            </a:extLst>
          </p:cNvPr>
          <p:cNvCxnSpPr>
            <a:cxnSpLocks/>
          </p:cNvCxnSpPr>
          <p:nvPr/>
        </p:nvCxnSpPr>
        <p:spPr>
          <a:xfrm rot="5400000" flipH="1" flipV="1">
            <a:off x="6963485" y="1066579"/>
            <a:ext cx="12700" cy="1065258"/>
          </a:xfrm>
          <a:prstGeom prst="curvedConnector3">
            <a:avLst>
              <a:gd name="adj1" fmla="val 1800000"/>
            </a:avLst>
          </a:prstGeom>
          <a:ln w="127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103" name="Curved Connector 1102">
            <a:extLst>
              <a:ext uri="{FF2B5EF4-FFF2-40B4-BE49-F238E27FC236}">
                <a16:creationId xmlns:a16="http://schemas.microsoft.com/office/drawing/2014/main" id="{4628E383-CBAA-580A-7AE3-5D0805847F60}"/>
              </a:ext>
            </a:extLst>
          </p:cNvPr>
          <p:cNvCxnSpPr>
            <a:cxnSpLocks/>
          </p:cNvCxnSpPr>
          <p:nvPr/>
        </p:nvCxnSpPr>
        <p:spPr>
          <a:xfrm rot="5400000" flipH="1" flipV="1">
            <a:off x="9200351" y="1299081"/>
            <a:ext cx="12700" cy="600255"/>
          </a:xfrm>
          <a:prstGeom prst="curvedConnector3">
            <a:avLst>
              <a:gd name="adj1" fmla="val 1800000"/>
            </a:avLst>
          </a:prstGeom>
          <a:ln w="127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104" name="Straight Arrow Connector 1103">
            <a:extLst>
              <a:ext uri="{FF2B5EF4-FFF2-40B4-BE49-F238E27FC236}">
                <a16:creationId xmlns:a16="http://schemas.microsoft.com/office/drawing/2014/main" id="{409FAE7A-C69D-2D1C-6841-3161451C4207}"/>
              </a:ext>
            </a:extLst>
          </p:cNvPr>
          <p:cNvCxnSpPr>
            <a:cxnSpLocks/>
          </p:cNvCxnSpPr>
          <p:nvPr/>
        </p:nvCxnSpPr>
        <p:spPr>
          <a:xfrm flipH="1">
            <a:off x="8347255" y="1843459"/>
            <a:ext cx="265439" cy="0"/>
          </a:xfrm>
          <a:prstGeom prst="straightConnector1">
            <a:avLst/>
          </a:prstGeom>
          <a:ln w="127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105" name="Straight Arrow Connector 1104">
            <a:extLst>
              <a:ext uri="{FF2B5EF4-FFF2-40B4-BE49-F238E27FC236}">
                <a16:creationId xmlns:a16="http://schemas.microsoft.com/office/drawing/2014/main" id="{BAD8B13A-D7F1-AE5D-033F-BA5CC7ECBB05}"/>
              </a:ext>
            </a:extLst>
          </p:cNvPr>
          <p:cNvCxnSpPr>
            <a:cxnSpLocks/>
          </p:cNvCxnSpPr>
          <p:nvPr/>
        </p:nvCxnSpPr>
        <p:spPr>
          <a:xfrm flipH="1">
            <a:off x="8360094" y="2008216"/>
            <a:ext cx="286112" cy="0"/>
          </a:xfrm>
          <a:prstGeom prst="straightConnector1">
            <a:avLst/>
          </a:prstGeom>
          <a:ln w="12700">
            <a:solidFill>
              <a:schemeClr val="tx2"/>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4104A86E-01F1-8234-AD77-8E2F944E74C9}"/>
              </a:ext>
            </a:extLst>
          </p:cNvPr>
          <p:cNvCxnSpPr>
            <a:cxnSpLocks/>
          </p:cNvCxnSpPr>
          <p:nvPr/>
        </p:nvCxnSpPr>
        <p:spPr>
          <a:xfrm flipH="1">
            <a:off x="8319960" y="5340309"/>
            <a:ext cx="265439" cy="0"/>
          </a:xfrm>
          <a:prstGeom prst="straightConnector1">
            <a:avLst/>
          </a:prstGeom>
          <a:ln w="127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AE33CE66-B25A-4F41-AF6D-EE2DB9296F9B}"/>
              </a:ext>
            </a:extLst>
          </p:cNvPr>
          <p:cNvCxnSpPr>
            <a:cxnSpLocks/>
          </p:cNvCxnSpPr>
          <p:nvPr/>
        </p:nvCxnSpPr>
        <p:spPr>
          <a:xfrm flipH="1">
            <a:off x="8332799" y="5505066"/>
            <a:ext cx="286112" cy="0"/>
          </a:xfrm>
          <a:prstGeom prst="straightConnector1">
            <a:avLst/>
          </a:prstGeom>
          <a:ln w="12700">
            <a:solidFill>
              <a:schemeClr val="tx2"/>
            </a:solidFill>
            <a:headEnd type="triangl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26660290"/>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3B1D85-313D-C4F3-7447-B3A6C086E32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DFF0CEB-452A-CF03-319D-FAD342782D3F}"/>
              </a:ext>
            </a:extLst>
          </p:cNvPr>
          <p:cNvSpPr>
            <a:spLocks noGrp="1"/>
          </p:cNvSpPr>
          <p:nvPr>
            <p:ph type="title"/>
          </p:nvPr>
        </p:nvSpPr>
        <p:spPr>
          <a:xfrm>
            <a:off x="646112" y="360000"/>
            <a:ext cx="11353574" cy="706347"/>
          </a:xfrm>
        </p:spPr>
        <p:txBody>
          <a:bodyPr/>
          <a:lstStyle/>
          <a:p>
            <a:r>
              <a:rPr lang="en-GB"/>
              <a:t>Focus area &amp; Grouping</a:t>
            </a:r>
            <a:endParaRPr lang="en-US"/>
          </a:p>
        </p:txBody>
      </p:sp>
      <p:pic>
        <p:nvPicPr>
          <p:cNvPr id="57" name="Picture 56" descr="Icon&#10;&#10;Description automatically generated">
            <a:extLst>
              <a:ext uri="{FF2B5EF4-FFF2-40B4-BE49-F238E27FC236}">
                <a16:creationId xmlns:a16="http://schemas.microsoft.com/office/drawing/2014/main" id="{35AE6DC3-E37F-F1AE-223E-2177641EDC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58327" y="386377"/>
            <a:ext cx="294661" cy="294661"/>
          </a:xfrm>
          <a:prstGeom prst="rect">
            <a:avLst/>
          </a:prstGeom>
        </p:spPr>
      </p:pic>
      <p:sp>
        <p:nvSpPr>
          <p:cNvPr id="19" name="TextBox 18">
            <a:extLst>
              <a:ext uri="{FF2B5EF4-FFF2-40B4-BE49-F238E27FC236}">
                <a16:creationId xmlns:a16="http://schemas.microsoft.com/office/drawing/2014/main" id="{1DCF0D67-3A96-5244-0609-0545C6F1469B}"/>
              </a:ext>
            </a:extLst>
          </p:cNvPr>
          <p:cNvSpPr txBox="1"/>
          <p:nvPr/>
        </p:nvSpPr>
        <p:spPr>
          <a:xfrm>
            <a:off x="12126685" y="6912429"/>
            <a:ext cx="0" cy="0"/>
          </a:xfrm>
          <a:prstGeom prst="rect">
            <a:avLst/>
          </a:prstGeom>
          <a:noFill/>
        </p:spPr>
        <p:txBody>
          <a:bodyPr wrap="none" lIns="0" tIns="0" rIns="0" bIns="0" rtlCol="0">
            <a:noAutofit/>
          </a:bodyPr>
          <a:lstStyle/>
          <a:p>
            <a:pPr algn="l"/>
            <a:endParaRPr lang="en-US" sz="1600">
              <a:solidFill>
                <a:schemeClr val="tx2"/>
              </a:solidFill>
            </a:endParaRPr>
          </a:p>
        </p:txBody>
      </p:sp>
      <p:sp>
        <p:nvSpPr>
          <p:cNvPr id="3" name="TextBox 2">
            <a:extLst>
              <a:ext uri="{FF2B5EF4-FFF2-40B4-BE49-F238E27FC236}">
                <a16:creationId xmlns:a16="http://schemas.microsoft.com/office/drawing/2014/main" id="{717370AE-3E7D-0A93-B95C-2331357055B6}"/>
              </a:ext>
            </a:extLst>
          </p:cNvPr>
          <p:cNvSpPr txBox="1"/>
          <p:nvPr/>
        </p:nvSpPr>
        <p:spPr>
          <a:xfrm>
            <a:off x="272143" y="1045029"/>
            <a:ext cx="0" cy="0"/>
          </a:xfrm>
          <a:prstGeom prst="rect">
            <a:avLst/>
          </a:prstGeom>
          <a:noFill/>
        </p:spPr>
        <p:txBody>
          <a:bodyPr wrap="none" lIns="0" tIns="0" rIns="0" bIns="0" rtlCol="0">
            <a:noAutofit/>
          </a:bodyPr>
          <a:lstStyle/>
          <a:p>
            <a:pPr algn="l"/>
            <a:endParaRPr lang="en-US" sz="1600">
              <a:solidFill>
                <a:schemeClr val="tx2"/>
              </a:solidFill>
            </a:endParaRPr>
          </a:p>
        </p:txBody>
      </p:sp>
      <p:sp>
        <p:nvSpPr>
          <p:cNvPr id="5" name="Text Placeholder 10">
            <a:extLst>
              <a:ext uri="{FF2B5EF4-FFF2-40B4-BE49-F238E27FC236}">
                <a16:creationId xmlns:a16="http://schemas.microsoft.com/office/drawing/2014/main" id="{09A81A5D-CEEB-7991-C774-C998C7539C69}"/>
              </a:ext>
            </a:extLst>
          </p:cNvPr>
          <p:cNvSpPr>
            <a:spLocks noGrp="1"/>
          </p:cNvSpPr>
          <p:nvPr>
            <p:ph type="body" sz="quarter" idx="13"/>
          </p:nvPr>
        </p:nvSpPr>
        <p:spPr>
          <a:xfrm>
            <a:off x="646113" y="1774858"/>
            <a:ext cx="7851844" cy="3774172"/>
          </a:xfrm>
        </p:spPr>
        <p:txBody>
          <a:bodyPr/>
          <a:lstStyle/>
          <a:p>
            <a:r>
              <a:rPr lang="en-GB" b="1"/>
              <a:t>Focus Area </a:t>
            </a:r>
          </a:p>
          <a:p>
            <a:r>
              <a:rPr lang="en-GB"/>
              <a:t>Divide the themes/groups by Mode. Make sure that Cross cutting themes are distributed, not overlapped across the mode and highlight the Industrial Strategy. </a:t>
            </a:r>
          </a:p>
          <a:p>
            <a:endParaRPr lang="en-GB"/>
          </a:p>
          <a:p>
            <a:r>
              <a:rPr lang="en-GB" b="1"/>
              <a:t>Group by Mode</a:t>
            </a:r>
          </a:p>
          <a:p>
            <a:r>
              <a:rPr lang="en-GB"/>
              <a:t>* Need to have a Data and Digital focus. This team can possibly join with Integrated Transport. </a:t>
            </a:r>
          </a:p>
          <a:p>
            <a:endParaRPr lang="en-GB"/>
          </a:p>
          <a:p>
            <a:r>
              <a:rPr lang="en-GB" b="1"/>
              <a:t>Process</a:t>
            </a:r>
          </a:p>
          <a:p>
            <a:r>
              <a:rPr lang="en-GB"/>
              <a:t>1. Identify areas relevant to transport (DfT) in the Industrial Strategy</a:t>
            </a:r>
          </a:p>
          <a:p>
            <a:r>
              <a:rPr lang="en-GB"/>
              <a:t>2. Highlight the areas that are relevant to CPC Transport Impact Priorities</a:t>
            </a:r>
          </a:p>
          <a:p>
            <a:r>
              <a:rPr lang="en-GB"/>
              <a:t>3. Gather thoughts and sense check with mode leads</a:t>
            </a:r>
          </a:p>
          <a:p>
            <a:endParaRPr lang="en-GB"/>
          </a:p>
        </p:txBody>
      </p:sp>
    </p:spTree>
    <p:extLst>
      <p:ext uri="{BB962C8B-B14F-4D97-AF65-F5344CB8AC3E}">
        <p14:creationId xmlns:p14="http://schemas.microsoft.com/office/powerpoint/2010/main" val="3493874168"/>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A2B97B-FA43-8482-8DD5-AEC4DB1CF94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510EF87-E4E0-AAF7-529D-1345168E13F8}"/>
              </a:ext>
            </a:extLst>
          </p:cNvPr>
          <p:cNvSpPr>
            <a:spLocks noGrp="1"/>
          </p:cNvSpPr>
          <p:nvPr>
            <p:ph type="title"/>
          </p:nvPr>
        </p:nvSpPr>
        <p:spPr>
          <a:xfrm>
            <a:off x="646112" y="360000"/>
            <a:ext cx="11353574" cy="706347"/>
          </a:xfrm>
        </p:spPr>
        <p:txBody>
          <a:bodyPr/>
          <a:lstStyle/>
          <a:p>
            <a:r>
              <a:rPr lang="en-GB"/>
              <a:t>List of </a:t>
            </a:r>
            <a:r>
              <a:rPr lang="en-GB" err="1"/>
              <a:t>dft</a:t>
            </a:r>
            <a:r>
              <a:rPr lang="en-GB"/>
              <a:t> contact</a:t>
            </a:r>
            <a:endParaRPr lang="en-US"/>
          </a:p>
        </p:txBody>
      </p:sp>
      <p:pic>
        <p:nvPicPr>
          <p:cNvPr id="57" name="Picture 56" descr="Icon&#10;&#10;Description automatically generated">
            <a:extLst>
              <a:ext uri="{FF2B5EF4-FFF2-40B4-BE49-F238E27FC236}">
                <a16:creationId xmlns:a16="http://schemas.microsoft.com/office/drawing/2014/main" id="{F9A1E65E-93E1-E972-0CCC-B26AA0452C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58327" y="386377"/>
            <a:ext cx="294661" cy="294661"/>
          </a:xfrm>
          <a:prstGeom prst="rect">
            <a:avLst/>
          </a:prstGeom>
        </p:spPr>
      </p:pic>
      <p:sp>
        <p:nvSpPr>
          <p:cNvPr id="15" name="Text Placeholder 10">
            <a:extLst>
              <a:ext uri="{FF2B5EF4-FFF2-40B4-BE49-F238E27FC236}">
                <a16:creationId xmlns:a16="http://schemas.microsoft.com/office/drawing/2014/main" id="{D1E323F4-477E-12C8-A762-38CDCB623E78}"/>
              </a:ext>
            </a:extLst>
          </p:cNvPr>
          <p:cNvSpPr>
            <a:spLocks noGrp="1"/>
          </p:cNvSpPr>
          <p:nvPr>
            <p:ph type="body" sz="quarter" idx="13"/>
          </p:nvPr>
        </p:nvSpPr>
        <p:spPr>
          <a:xfrm>
            <a:off x="646111" y="1171461"/>
            <a:ext cx="8519659" cy="4880995"/>
          </a:xfrm>
        </p:spPr>
        <p:txBody>
          <a:bodyPr/>
          <a:lstStyle/>
          <a:p>
            <a:r>
              <a:rPr lang="en-GB" sz="1400" b="1"/>
              <a:t>Sci-tech - </a:t>
            </a:r>
            <a:r>
              <a:rPr lang="en-GB" sz="1400" err="1">
                <a:highlight>
                  <a:srgbClr val="00FF00"/>
                </a:highlight>
              </a:rPr>
              <a:t>nathan.hurdsfield@dft.gov.uk</a:t>
            </a:r>
            <a:r>
              <a:rPr lang="en-GB" sz="1400"/>
              <a:t>, </a:t>
            </a:r>
            <a:r>
              <a:rPr lang="en-GB" sz="1400" err="1"/>
              <a:t>mike.pittman@dft.gov.uk</a:t>
            </a:r>
            <a:r>
              <a:rPr lang="en-GB" sz="1400"/>
              <a:t>, </a:t>
            </a:r>
            <a:r>
              <a:rPr lang="en-GB" sz="1400">
                <a:hlinkClick r:id="rId3"/>
              </a:rPr>
              <a:t>annette.pass@dft.gov.uk</a:t>
            </a:r>
            <a:br>
              <a:rPr lang="en-GB" sz="1400"/>
            </a:br>
            <a:endParaRPr lang="en-GB" sz="1400"/>
          </a:p>
          <a:p>
            <a:r>
              <a:rPr lang="en-GB" sz="1400" b="1"/>
              <a:t>Data &amp; Digital - </a:t>
            </a:r>
            <a:r>
              <a:rPr lang="en-GB" sz="1400" err="1"/>
              <a:t>tom.pond@dft.gov.uk</a:t>
            </a:r>
            <a:r>
              <a:rPr lang="en-GB" sz="1400"/>
              <a:t>, </a:t>
            </a:r>
            <a:r>
              <a:rPr lang="en-GB" sz="1400" err="1"/>
              <a:t>george.economides@dft.gov.uk</a:t>
            </a:r>
            <a:r>
              <a:rPr lang="en-GB" sz="1400"/>
              <a:t>, </a:t>
            </a:r>
            <a:r>
              <a:rPr lang="en-GB" sz="1400">
                <a:hlinkClick r:id="rId4"/>
              </a:rPr>
              <a:t>sam.rose@dft.gov.uk</a:t>
            </a:r>
            <a:br>
              <a:rPr lang="en-GB" sz="1400"/>
            </a:br>
            <a:endParaRPr lang="en-GB" sz="1400"/>
          </a:p>
          <a:p>
            <a:r>
              <a:rPr lang="en-GB" sz="1400" b="1"/>
              <a:t>NSSR - </a:t>
            </a:r>
            <a:r>
              <a:rPr lang="en-GB" sz="1400" err="1"/>
              <a:t>rob.crook@dft.gov.uk</a:t>
            </a:r>
            <a:r>
              <a:rPr lang="en-GB" sz="1400"/>
              <a:t>, </a:t>
            </a:r>
            <a:r>
              <a:rPr lang="en-GB" sz="1400" err="1"/>
              <a:t>paul.redfern@dft.gov.uk</a:t>
            </a:r>
            <a:r>
              <a:rPr lang="en-GB" sz="1400"/>
              <a:t>, </a:t>
            </a:r>
            <a:r>
              <a:rPr lang="en-GB" sz="1400" err="1"/>
              <a:t>mari.durban@dft.gov.uk</a:t>
            </a:r>
            <a:r>
              <a:rPr lang="en-GB" sz="1400"/>
              <a:t>, </a:t>
            </a:r>
            <a:r>
              <a:rPr lang="en-GB" sz="1400">
                <a:hlinkClick r:id="rId5" tooltip="mailto:alastair.mcintosh@dft.gov.uk"/>
              </a:rPr>
              <a:t>Alastair.McIntosh@dft.gov.uk</a:t>
            </a:r>
            <a:r>
              <a:rPr lang="en-GB" sz="1400"/>
              <a:t>, </a:t>
            </a:r>
            <a:r>
              <a:rPr lang="en-GB" sz="1400">
                <a:hlinkClick r:id="rId6" tooltip="mailto:tom.salter@dft.gov.uk"/>
              </a:rPr>
              <a:t>Tom.Salter@dft.gov.uk</a:t>
            </a:r>
            <a:r>
              <a:rPr lang="en-GB" sz="1400"/>
              <a:t>, </a:t>
            </a:r>
          </a:p>
          <a:p>
            <a:br>
              <a:rPr lang="en-GB" sz="1400" b="1"/>
            </a:br>
            <a:r>
              <a:rPr lang="en-GB" sz="1400" b="1"/>
              <a:t>Future and technology - </a:t>
            </a:r>
            <a:r>
              <a:rPr lang="en-GB" sz="1400" err="1">
                <a:highlight>
                  <a:srgbClr val="00FF00"/>
                </a:highlight>
              </a:rPr>
              <a:t>asher.lawrence-cole@dft.gov.uk</a:t>
            </a:r>
            <a:r>
              <a:rPr lang="en-GB" sz="1400">
                <a:highlight>
                  <a:srgbClr val="00FF00"/>
                </a:highlight>
              </a:rPr>
              <a:t>, </a:t>
            </a:r>
            <a:r>
              <a:rPr lang="en-GB" sz="1400">
                <a:hlinkClick r:id="rId7" tooltip="mailto:james.tichler@dft.gov.uk"/>
              </a:rPr>
              <a:t>james.tichler@dft.gov.uk</a:t>
            </a:r>
            <a:endParaRPr lang="en-GB" sz="1400"/>
          </a:p>
          <a:p>
            <a:br>
              <a:rPr lang="en-GB" sz="1400" b="1"/>
            </a:br>
            <a:r>
              <a:rPr lang="en-GB" sz="1400" b="1"/>
              <a:t>Aviation (Decarb)- </a:t>
            </a:r>
            <a:r>
              <a:rPr lang="en-GB" sz="1400" err="1">
                <a:highlight>
                  <a:srgbClr val="00FF00"/>
                </a:highlight>
              </a:rPr>
              <a:t>greg.easter@dft.gov.uk</a:t>
            </a:r>
            <a:r>
              <a:rPr lang="en-GB" sz="1400"/>
              <a:t>, </a:t>
            </a:r>
            <a:r>
              <a:rPr lang="en-GB" sz="1400">
                <a:hlinkClick r:id="rId8" tooltip="mailto:kate.drury@dft.gov.uk"/>
              </a:rPr>
              <a:t>kate.drury@dft.gov.uk</a:t>
            </a:r>
            <a:endParaRPr lang="en-GB" sz="1400"/>
          </a:p>
          <a:p>
            <a:br>
              <a:rPr lang="en-GB" sz="1400" b="1"/>
            </a:br>
            <a:r>
              <a:rPr lang="en-GB" sz="1400" b="1"/>
              <a:t>Aviation (Future Flight) </a:t>
            </a:r>
            <a:r>
              <a:rPr lang="en-GB" sz="1400"/>
              <a:t>- </a:t>
            </a:r>
            <a:r>
              <a:rPr lang="en-GB" sz="1400">
                <a:highlight>
                  <a:srgbClr val="00FF00"/>
                </a:highlight>
              </a:rPr>
              <a:t>ben.jones1@dft.gov.uk</a:t>
            </a:r>
            <a:r>
              <a:rPr lang="en-GB" sz="1400"/>
              <a:t>, </a:t>
            </a:r>
            <a:r>
              <a:rPr lang="en-GB" sz="1400" err="1"/>
              <a:t>sofia.stayte@dft.gov.uk</a:t>
            </a:r>
            <a:endParaRPr lang="en-GB" sz="1400"/>
          </a:p>
          <a:p>
            <a:br>
              <a:rPr lang="en-GB" sz="1400" b="1"/>
            </a:br>
            <a:r>
              <a:rPr lang="en-GB" sz="1400" b="1"/>
              <a:t>Rail</a:t>
            </a:r>
            <a:r>
              <a:rPr lang="en-GB" sz="1400"/>
              <a:t> - </a:t>
            </a:r>
            <a:r>
              <a:rPr lang="en-GB" sz="1400">
                <a:hlinkClick r:id="rId9" tooltip="mailto:rebecca.evans@dft.gov.uk"/>
              </a:rPr>
              <a:t>rebecca.evans@dft.gov.uk</a:t>
            </a:r>
            <a:endParaRPr lang="en-GB" sz="1400"/>
          </a:p>
          <a:p>
            <a:br>
              <a:rPr lang="en-GB" sz="1400">
                <a:highlight>
                  <a:srgbClr val="FFFF00"/>
                </a:highlight>
              </a:rPr>
            </a:br>
            <a:r>
              <a:rPr lang="en-GB" sz="1400">
                <a:highlight>
                  <a:srgbClr val="FFFF00"/>
                </a:highlight>
              </a:rPr>
              <a:t>Maritime – Ask to Mark and Richard?</a:t>
            </a:r>
            <a:br>
              <a:rPr lang="en-GB" sz="1400">
                <a:highlight>
                  <a:srgbClr val="FFFF00"/>
                </a:highlight>
              </a:rPr>
            </a:br>
            <a:endParaRPr lang="en-GB" sz="1400">
              <a:highlight>
                <a:srgbClr val="FFFF00"/>
              </a:highlight>
            </a:endParaRPr>
          </a:p>
          <a:p>
            <a:r>
              <a:rPr lang="en-GB" sz="1400">
                <a:highlight>
                  <a:srgbClr val="FFFF00"/>
                </a:highlight>
              </a:rPr>
              <a:t>Freight / Road – Ask to Marcel? And HIT?</a:t>
            </a:r>
          </a:p>
          <a:p>
            <a:br>
              <a:rPr lang="en-GB" sz="1400"/>
            </a:br>
            <a:r>
              <a:rPr lang="en-GB" sz="1400"/>
              <a:t>The names are in order of seniority from left to right (most senior)</a:t>
            </a:r>
          </a:p>
        </p:txBody>
      </p:sp>
    </p:spTree>
    <p:extLst>
      <p:ext uri="{BB962C8B-B14F-4D97-AF65-F5344CB8AC3E}">
        <p14:creationId xmlns:p14="http://schemas.microsoft.com/office/powerpoint/2010/main" val="905470583"/>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0A5764-D0E8-D4A3-3CBC-37E8B37C597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970D9F1-2DF8-1B9D-261F-A629B87BFC5F}"/>
              </a:ext>
            </a:extLst>
          </p:cNvPr>
          <p:cNvSpPr>
            <a:spLocks noGrp="1"/>
          </p:cNvSpPr>
          <p:nvPr>
            <p:ph type="title"/>
          </p:nvPr>
        </p:nvSpPr>
        <p:spPr>
          <a:xfrm>
            <a:off x="646112" y="360000"/>
            <a:ext cx="11353574" cy="706347"/>
          </a:xfrm>
        </p:spPr>
        <p:txBody>
          <a:bodyPr/>
          <a:lstStyle/>
          <a:p>
            <a:r>
              <a:rPr lang="en-GB"/>
              <a:t>Next step</a:t>
            </a:r>
            <a:endParaRPr lang="en-US"/>
          </a:p>
        </p:txBody>
      </p:sp>
      <p:pic>
        <p:nvPicPr>
          <p:cNvPr id="57" name="Picture 56" descr="Icon&#10;&#10;Description automatically generated">
            <a:extLst>
              <a:ext uri="{FF2B5EF4-FFF2-40B4-BE49-F238E27FC236}">
                <a16:creationId xmlns:a16="http://schemas.microsoft.com/office/drawing/2014/main" id="{2CE1104F-2568-9FD4-FFCC-65EB55F1DB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58327" y="386377"/>
            <a:ext cx="294661" cy="294661"/>
          </a:xfrm>
          <a:prstGeom prst="rect">
            <a:avLst/>
          </a:prstGeom>
        </p:spPr>
      </p:pic>
      <p:sp>
        <p:nvSpPr>
          <p:cNvPr id="14" name="Text Placeholder 2">
            <a:extLst>
              <a:ext uri="{FF2B5EF4-FFF2-40B4-BE49-F238E27FC236}">
                <a16:creationId xmlns:a16="http://schemas.microsoft.com/office/drawing/2014/main" id="{7E466FA2-E503-5FE8-EEAB-B99FCD06DAB5}"/>
              </a:ext>
            </a:extLst>
          </p:cNvPr>
          <p:cNvSpPr txBox="1">
            <a:spLocks/>
          </p:cNvSpPr>
          <p:nvPr/>
        </p:nvSpPr>
        <p:spPr>
          <a:xfrm>
            <a:off x="646113" y="2333868"/>
            <a:ext cx="1086937" cy="391628"/>
          </a:xfrm>
          <a:prstGeom prst="rect">
            <a:avLst/>
          </a:prstGeom>
          <a:solidFill>
            <a:schemeClr val="accent1"/>
          </a:solidFill>
        </p:spPr>
        <p:txBody>
          <a:bodyPr vert="horz" wrap="none" lIns="108000" tIns="72000" rIns="108000" bIns="72000" rtlCol="0" anchor="ctr" anchorCtr="0">
            <a:sp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t>With DfT</a:t>
            </a:r>
          </a:p>
        </p:txBody>
      </p:sp>
      <p:sp>
        <p:nvSpPr>
          <p:cNvPr id="15" name="Text Placeholder 10">
            <a:extLst>
              <a:ext uri="{FF2B5EF4-FFF2-40B4-BE49-F238E27FC236}">
                <a16:creationId xmlns:a16="http://schemas.microsoft.com/office/drawing/2014/main" id="{0894320A-8960-8B10-7069-37D8B81640DB}"/>
              </a:ext>
            </a:extLst>
          </p:cNvPr>
          <p:cNvSpPr>
            <a:spLocks noGrp="1"/>
          </p:cNvSpPr>
          <p:nvPr>
            <p:ph type="body" sz="quarter" idx="13"/>
          </p:nvPr>
        </p:nvSpPr>
        <p:spPr>
          <a:xfrm>
            <a:off x="649289" y="2865438"/>
            <a:ext cx="2820421" cy="2028825"/>
          </a:xfrm>
        </p:spPr>
        <p:txBody>
          <a:bodyPr/>
          <a:lstStyle/>
          <a:p>
            <a:pPr marL="285750" indent="-285750">
              <a:spcBef>
                <a:spcPts val="600"/>
              </a:spcBef>
              <a:buFont typeface="Arial" panose="020B0604020202020204" pitchFamily="34" charset="0"/>
              <a:buChar char="•"/>
            </a:pPr>
            <a:r>
              <a:rPr lang="en-GB"/>
              <a:t>Agree with the format of the sessions with Strategy team and Liz</a:t>
            </a:r>
          </a:p>
          <a:p>
            <a:pPr marL="285750" indent="-285750">
              <a:spcBef>
                <a:spcPts val="600"/>
              </a:spcBef>
              <a:buFont typeface="Arial" panose="020B0604020202020204" pitchFamily="34" charset="0"/>
              <a:buChar char="•"/>
            </a:pPr>
            <a:r>
              <a:rPr lang="en-GB"/>
              <a:t>Secure a date with DfT (November / early December)</a:t>
            </a:r>
          </a:p>
          <a:p>
            <a:pPr marL="285750" indent="-285750">
              <a:spcBef>
                <a:spcPts val="600"/>
              </a:spcBef>
              <a:buFont typeface="Arial" panose="020B0604020202020204" pitchFamily="34" charset="0"/>
              <a:buChar char="•"/>
            </a:pPr>
            <a:r>
              <a:rPr lang="en-GB"/>
              <a:t>Identify who should be involved (both from DfT and CPC) and send calendar invite</a:t>
            </a:r>
          </a:p>
        </p:txBody>
      </p:sp>
      <p:sp>
        <p:nvSpPr>
          <p:cNvPr id="10" name="Text Placeholder 2">
            <a:extLst>
              <a:ext uri="{FF2B5EF4-FFF2-40B4-BE49-F238E27FC236}">
                <a16:creationId xmlns:a16="http://schemas.microsoft.com/office/drawing/2014/main" id="{757F2701-19C6-670D-BB9E-D9E5DB0EC745}"/>
              </a:ext>
            </a:extLst>
          </p:cNvPr>
          <p:cNvSpPr txBox="1">
            <a:spLocks/>
          </p:cNvSpPr>
          <p:nvPr/>
        </p:nvSpPr>
        <p:spPr>
          <a:xfrm>
            <a:off x="4368879" y="2333868"/>
            <a:ext cx="1864394" cy="391628"/>
          </a:xfrm>
          <a:prstGeom prst="rect">
            <a:avLst/>
          </a:prstGeom>
          <a:solidFill>
            <a:schemeClr val="accent1"/>
          </a:solidFill>
        </p:spPr>
        <p:txBody>
          <a:bodyPr vert="horz" wrap="none" lIns="108000" tIns="72000" rIns="108000" bIns="72000" rtlCol="0" anchor="ctr" anchorCtr="0">
            <a:sp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t>With Mode Leads</a:t>
            </a:r>
          </a:p>
        </p:txBody>
      </p:sp>
      <p:sp>
        <p:nvSpPr>
          <p:cNvPr id="11" name="Text Placeholder 10">
            <a:extLst>
              <a:ext uri="{FF2B5EF4-FFF2-40B4-BE49-F238E27FC236}">
                <a16:creationId xmlns:a16="http://schemas.microsoft.com/office/drawing/2014/main" id="{BAAE9A1A-F0CF-52A7-EE48-07D3A1171EF6}"/>
              </a:ext>
            </a:extLst>
          </p:cNvPr>
          <p:cNvSpPr txBox="1">
            <a:spLocks/>
          </p:cNvSpPr>
          <p:nvPr/>
        </p:nvSpPr>
        <p:spPr>
          <a:xfrm>
            <a:off x="4372055" y="2865438"/>
            <a:ext cx="2820421" cy="2028825"/>
          </a:xfrm>
          <a:prstGeom prst="rect">
            <a:avLst/>
          </a:prstGeom>
        </p:spPr>
        <p:txBody>
          <a:bodyPr vert="horz" lIns="0" tIns="0" rIns="0" bIns="0" rtlCol="0" anchor="t">
            <a:no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sz="1600" b="0" kern="1200">
                <a:solidFill>
                  <a:schemeClr val="tx1"/>
                </a:solidFill>
                <a:latin typeface="+mn-lt"/>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Akkurat LL" panose="020B0504020101010102" pitchFamily="34" charset="-126"/>
                <a:cs typeface="Akkurat LL" panose="020B0504020101010102" pitchFamily="34" charset="-126"/>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spcBef>
                <a:spcPts val="600"/>
              </a:spcBef>
              <a:buFont typeface="Arial" panose="020B0604020202020204" pitchFamily="34" charset="0"/>
              <a:buChar char="•"/>
            </a:pPr>
            <a:r>
              <a:rPr lang="en-GB"/>
              <a:t>Share the workshop plan </a:t>
            </a:r>
          </a:p>
          <a:p>
            <a:pPr marL="285750" indent="-285750">
              <a:spcBef>
                <a:spcPts val="600"/>
              </a:spcBef>
              <a:buFont typeface="Arial" panose="020B0604020202020204" pitchFamily="34" charset="0"/>
              <a:buChar char="•"/>
            </a:pPr>
            <a:r>
              <a:rPr lang="en-GB"/>
              <a:t>Review and iterate the contents with mode leads</a:t>
            </a:r>
          </a:p>
          <a:p>
            <a:pPr marL="285750" indent="-285750">
              <a:buFont typeface="Arial" panose="020B0604020202020204" pitchFamily="34" charset="0"/>
              <a:buChar char="•"/>
            </a:pPr>
            <a:endParaRPr lang="en-GB"/>
          </a:p>
        </p:txBody>
      </p:sp>
      <p:sp>
        <p:nvSpPr>
          <p:cNvPr id="3" name="Text Placeholder 2">
            <a:extLst>
              <a:ext uri="{FF2B5EF4-FFF2-40B4-BE49-F238E27FC236}">
                <a16:creationId xmlns:a16="http://schemas.microsoft.com/office/drawing/2014/main" id="{BEBCFBA7-763D-CC6F-138E-ABA3A258A722}"/>
              </a:ext>
            </a:extLst>
          </p:cNvPr>
          <p:cNvSpPr txBox="1">
            <a:spLocks/>
          </p:cNvSpPr>
          <p:nvPr/>
        </p:nvSpPr>
        <p:spPr>
          <a:xfrm>
            <a:off x="7913745" y="2333868"/>
            <a:ext cx="1958971" cy="391628"/>
          </a:xfrm>
          <a:prstGeom prst="rect">
            <a:avLst/>
          </a:prstGeom>
          <a:solidFill>
            <a:schemeClr val="accent1"/>
          </a:solidFill>
        </p:spPr>
        <p:txBody>
          <a:bodyPr vert="horz" wrap="none" lIns="108000" tIns="72000" rIns="108000" bIns="72000" rtlCol="0" anchor="ctr" anchorCtr="0">
            <a:sp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t>Strategic Portfolio</a:t>
            </a:r>
          </a:p>
        </p:txBody>
      </p:sp>
      <p:sp>
        <p:nvSpPr>
          <p:cNvPr id="4" name="Text Placeholder 10">
            <a:extLst>
              <a:ext uri="{FF2B5EF4-FFF2-40B4-BE49-F238E27FC236}">
                <a16:creationId xmlns:a16="http://schemas.microsoft.com/office/drawing/2014/main" id="{74A4DDB2-D6AE-CC0D-76D6-BE59D3DFF834}"/>
              </a:ext>
            </a:extLst>
          </p:cNvPr>
          <p:cNvSpPr txBox="1">
            <a:spLocks/>
          </p:cNvSpPr>
          <p:nvPr/>
        </p:nvSpPr>
        <p:spPr>
          <a:xfrm>
            <a:off x="7916921" y="2865438"/>
            <a:ext cx="2820421" cy="2620962"/>
          </a:xfrm>
          <a:prstGeom prst="rect">
            <a:avLst/>
          </a:prstGeom>
        </p:spPr>
        <p:txBody>
          <a:bodyPr vert="horz" lIns="0" tIns="0" rIns="0" bIns="0" rtlCol="0" anchor="t">
            <a:no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sz="1600" b="0" kern="1200">
                <a:solidFill>
                  <a:schemeClr val="tx1"/>
                </a:solidFill>
                <a:latin typeface="+mn-lt"/>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Akkurat LL" panose="020B0504020101010102" pitchFamily="34" charset="-126"/>
                <a:cs typeface="Akkurat LL" panose="020B0504020101010102" pitchFamily="34" charset="-126"/>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spcBef>
                <a:spcPts val="600"/>
              </a:spcBef>
              <a:buFont typeface="Arial" panose="020B0604020202020204" pitchFamily="34" charset="0"/>
              <a:buChar char="•"/>
            </a:pPr>
            <a:r>
              <a:rPr lang="en-GB"/>
              <a:t>Review Industrial Strategy and highlight Transport</a:t>
            </a:r>
          </a:p>
          <a:p>
            <a:pPr marL="285750" indent="-285750">
              <a:spcBef>
                <a:spcPts val="600"/>
              </a:spcBef>
              <a:buFont typeface="Arial" panose="020B0604020202020204" pitchFamily="34" charset="0"/>
              <a:buChar char="•"/>
            </a:pPr>
            <a:r>
              <a:rPr lang="en-GB"/>
              <a:t>Produce workshop materials</a:t>
            </a:r>
          </a:p>
          <a:p>
            <a:pPr marL="285750" indent="-285750">
              <a:spcBef>
                <a:spcPts val="600"/>
              </a:spcBef>
              <a:buFont typeface="Arial" panose="020B0604020202020204" pitchFamily="34" charset="0"/>
              <a:buChar char="•"/>
            </a:pPr>
            <a:r>
              <a:rPr lang="en-GB"/>
              <a:t>Coordinate and communicate with Mode leads</a:t>
            </a:r>
          </a:p>
          <a:p>
            <a:pPr marL="285750" indent="-285750">
              <a:buFont typeface="Arial" panose="020B0604020202020204" pitchFamily="34" charset="0"/>
              <a:buChar char="•"/>
            </a:pPr>
            <a:endParaRPr lang="en-GB"/>
          </a:p>
        </p:txBody>
      </p:sp>
    </p:spTree>
    <p:extLst>
      <p:ext uri="{BB962C8B-B14F-4D97-AF65-F5344CB8AC3E}">
        <p14:creationId xmlns:p14="http://schemas.microsoft.com/office/powerpoint/2010/main" val="3212058055"/>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EEB1CC-FCE3-EDCC-A67A-418E15D9AC6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9DB3C18-30CF-DF9D-832E-DD5476C11DEF}"/>
              </a:ext>
            </a:extLst>
          </p:cNvPr>
          <p:cNvSpPr>
            <a:spLocks noGrp="1"/>
          </p:cNvSpPr>
          <p:nvPr>
            <p:ph type="title"/>
          </p:nvPr>
        </p:nvSpPr>
        <p:spPr>
          <a:xfrm>
            <a:off x="646112" y="360000"/>
            <a:ext cx="11353574" cy="706347"/>
          </a:xfrm>
        </p:spPr>
        <p:txBody>
          <a:bodyPr/>
          <a:lstStyle/>
          <a:p>
            <a:r>
              <a:rPr lang="en-GB"/>
              <a:t>Preparation plan</a:t>
            </a:r>
            <a:endParaRPr lang="en-US"/>
          </a:p>
        </p:txBody>
      </p:sp>
      <p:pic>
        <p:nvPicPr>
          <p:cNvPr id="57" name="Picture 56" descr="Icon&#10;&#10;Description automatically generated">
            <a:extLst>
              <a:ext uri="{FF2B5EF4-FFF2-40B4-BE49-F238E27FC236}">
                <a16:creationId xmlns:a16="http://schemas.microsoft.com/office/drawing/2014/main" id="{2D2B41CF-454B-59B9-CF9E-01BFD1F29F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58327" y="386377"/>
            <a:ext cx="294661" cy="294661"/>
          </a:xfrm>
          <a:prstGeom prst="rect">
            <a:avLst/>
          </a:prstGeom>
        </p:spPr>
      </p:pic>
      <p:sp>
        <p:nvSpPr>
          <p:cNvPr id="15" name="Text Placeholder 10">
            <a:extLst>
              <a:ext uri="{FF2B5EF4-FFF2-40B4-BE49-F238E27FC236}">
                <a16:creationId xmlns:a16="http://schemas.microsoft.com/office/drawing/2014/main" id="{A0444142-FE6C-C137-5815-BB3134932C25}"/>
              </a:ext>
            </a:extLst>
          </p:cNvPr>
          <p:cNvSpPr>
            <a:spLocks noGrp="1"/>
          </p:cNvSpPr>
          <p:nvPr>
            <p:ph type="body" sz="quarter" idx="13"/>
          </p:nvPr>
        </p:nvSpPr>
        <p:spPr>
          <a:xfrm>
            <a:off x="640081" y="1653058"/>
            <a:ext cx="2836545" cy="4732840"/>
          </a:xfrm>
        </p:spPr>
        <p:txBody>
          <a:bodyPr/>
          <a:lstStyle/>
          <a:p>
            <a:pPr>
              <a:spcAft>
                <a:spcPts val="0"/>
              </a:spcAft>
            </a:pPr>
            <a:r>
              <a:rPr lang="en-GB" sz="1400"/>
              <a:t>Logistics: </a:t>
            </a:r>
          </a:p>
          <a:p>
            <a:pPr marL="285750" indent="-285750">
              <a:spcAft>
                <a:spcPts val="0"/>
              </a:spcAft>
              <a:buFont typeface="Arial" panose="020B0604020202020204" pitchFamily="34" charset="0"/>
              <a:buChar char="•"/>
            </a:pPr>
            <a:r>
              <a:rPr lang="en-GB" sz="1400"/>
              <a:t>As soon as the date confirms with DfT, secure the date with Mode leads</a:t>
            </a:r>
            <a:br>
              <a:rPr lang="en-GB" sz="1400"/>
            </a:br>
            <a:endParaRPr lang="en-GB" sz="1400"/>
          </a:p>
          <a:p>
            <a:pPr>
              <a:spcAft>
                <a:spcPts val="0"/>
              </a:spcAft>
            </a:pPr>
            <a:r>
              <a:rPr lang="en-GB" sz="1400"/>
              <a:t>Production: </a:t>
            </a:r>
          </a:p>
          <a:p>
            <a:pPr marL="285750" indent="-285750">
              <a:spcAft>
                <a:spcPts val="0"/>
              </a:spcAft>
              <a:buFont typeface="Arial" panose="020B0604020202020204" pitchFamily="34" charset="0"/>
              <a:buChar char="•"/>
            </a:pPr>
            <a:r>
              <a:rPr lang="en-GB" sz="1400"/>
              <a:t>Establish a format to review and use for the workshop </a:t>
            </a:r>
          </a:p>
          <a:p>
            <a:pPr marL="285750" indent="-285750">
              <a:spcAft>
                <a:spcPts val="0"/>
              </a:spcAft>
              <a:buFont typeface="Arial" panose="020B0604020202020204" pitchFamily="34" charset="0"/>
              <a:buChar char="•"/>
            </a:pPr>
            <a:r>
              <a:rPr lang="en-GB" sz="1400"/>
              <a:t>Surface the initial Industrial Strategy review</a:t>
            </a:r>
          </a:p>
          <a:p>
            <a:pPr marL="285750" indent="-285750">
              <a:spcAft>
                <a:spcPts val="0"/>
              </a:spcAft>
              <a:buFont typeface="Arial" panose="020B0604020202020204" pitchFamily="34" charset="0"/>
              <a:buChar char="•"/>
            </a:pPr>
            <a:r>
              <a:rPr lang="en-GB" sz="1400"/>
              <a:t>Draft materials to engage</a:t>
            </a:r>
          </a:p>
        </p:txBody>
      </p:sp>
      <p:sp>
        <p:nvSpPr>
          <p:cNvPr id="9" name="Text Placeholder 2">
            <a:extLst>
              <a:ext uri="{FF2B5EF4-FFF2-40B4-BE49-F238E27FC236}">
                <a16:creationId xmlns:a16="http://schemas.microsoft.com/office/drawing/2014/main" id="{60893503-1AB6-0980-61E0-C7563DBD4768}"/>
              </a:ext>
            </a:extLst>
          </p:cNvPr>
          <p:cNvSpPr txBox="1">
            <a:spLocks/>
          </p:cNvSpPr>
          <p:nvPr/>
        </p:nvSpPr>
        <p:spPr>
          <a:xfrm>
            <a:off x="6496057" y="1123896"/>
            <a:ext cx="2836544" cy="391628"/>
          </a:xfrm>
          <a:prstGeom prst="rect">
            <a:avLst/>
          </a:prstGeom>
          <a:solidFill>
            <a:schemeClr val="accent1"/>
          </a:solidFill>
        </p:spPr>
        <p:txBody>
          <a:bodyPr vert="horz" wrap="square" lIns="108000" tIns="72000" rIns="108000" bIns="72000" rtlCol="0" anchor="ctr" anchorCtr="0">
            <a:sp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t>Week 3</a:t>
            </a:r>
          </a:p>
        </p:txBody>
      </p:sp>
      <p:sp>
        <p:nvSpPr>
          <p:cNvPr id="13" name="Text Placeholder 2">
            <a:extLst>
              <a:ext uri="{FF2B5EF4-FFF2-40B4-BE49-F238E27FC236}">
                <a16:creationId xmlns:a16="http://schemas.microsoft.com/office/drawing/2014/main" id="{9D603747-9759-84A3-BE54-7ABB403754A7}"/>
              </a:ext>
            </a:extLst>
          </p:cNvPr>
          <p:cNvSpPr txBox="1">
            <a:spLocks/>
          </p:cNvSpPr>
          <p:nvPr/>
        </p:nvSpPr>
        <p:spPr>
          <a:xfrm>
            <a:off x="3568069" y="1123896"/>
            <a:ext cx="2836544" cy="391628"/>
          </a:xfrm>
          <a:prstGeom prst="rect">
            <a:avLst/>
          </a:prstGeom>
          <a:solidFill>
            <a:schemeClr val="accent1"/>
          </a:solidFill>
        </p:spPr>
        <p:txBody>
          <a:bodyPr vert="horz" wrap="square" lIns="108000" tIns="72000" rIns="108000" bIns="72000" rtlCol="0" anchor="ctr" anchorCtr="0">
            <a:sp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t>Week 2</a:t>
            </a:r>
          </a:p>
        </p:txBody>
      </p:sp>
      <p:sp>
        <p:nvSpPr>
          <p:cNvPr id="17" name="Text Placeholder 2">
            <a:extLst>
              <a:ext uri="{FF2B5EF4-FFF2-40B4-BE49-F238E27FC236}">
                <a16:creationId xmlns:a16="http://schemas.microsoft.com/office/drawing/2014/main" id="{4214DE7A-9EB3-5EB1-0147-4EB9997582D1}"/>
              </a:ext>
            </a:extLst>
          </p:cNvPr>
          <p:cNvSpPr txBox="1">
            <a:spLocks/>
          </p:cNvSpPr>
          <p:nvPr/>
        </p:nvSpPr>
        <p:spPr>
          <a:xfrm>
            <a:off x="640082" y="1123896"/>
            <a:ext cx="2836544" cy="391628"/>
          </a:xfrm>
          <a:prstGeom prst="rect">
            <a:avLst/>
          </a:prstGeom>
          <a:solidFill>
            <a:schemeClr val="accent1"/>
          </a:solidFill>
        </p:spPr>
        <p:txBody>
          <a:bodyPr vert="horz" wrap="square" lIns="108000" tIns="72000" rIns="108000" bIns="72000" rtlCol="0" anchor="ctr" anchorCtr="0">
            <a:sp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t>Week 1</a:t>
            </a:r>
          </a:p>
        </p:txBody>
      </p:sp>
      <p:sp>
        <p:nvSpPr>
          <p:cNvPr id="18" name="Text Placeholder 2">
            <a:extLst>
              <a:ext uri="{FF2B5EF4-FFF2-40B4-BE49-F238E27FC236}">
                <a16:creationId xmlns:a16="http://schemas.microsoft.com/office/drawing/2014/main" id="{2104F9DD-59FD-B09C-91F4-0D5F387918B9}"/>
              </a:ext>
            </a:extLst>
          </p:cNvPr>
          <p:cNvSpPr txBox="1">
            <a:spLocks/>
          </p:cNvSpPr>
          <p:nvPr/>
        </p:nvSpPr>
        <p:spPr>
          <a:xfrm>
            <a:off x="9425138" y="1123896"/>
            <a:ext cx="2126780" cy="391628"/>
          </a:xfrm>
          <a:prstGeom prst="rect">
            <a:avLst/>
          </a:prstGeom>
          <a:solidFill>
            <a:schemeClr val="accent1"/>
          </a:solidFill>
        </p:spPr>
        <p:txBody>
          <a:bodyPr vert="horz" wrap="square" lIns="108000" tIns="72000" rIns="108000" bIns="72000" rtlCol="0" anchor="ctr" anchorCtr="0">
            <a:sp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t>Delivery</a:t>
            </a:r>
          </a:p>
        </p:txBody>
      </p:sp>
      <p:sp>
        <p:nvSpPr>
          <p:cNvPr id="22" name="Text Placeholder 10">
            <a:extLst>
              <a:ext uri="{FF2B5EF4-FFF2-40B4-BE49-F238E27FC236}">
                <a16:creationId xmlns:a16="http://schemas.microsoft.com/office/drawing/2014/main" id="{CA860D5F-7F63-F01F-9C78-A02F00CD2A34}"/>
              </a:ext>
            </a:extLst>
          </p:cNvPr>
          <p:cNvSpPr txBox="1">
            <a:spLocks/>
          </p:cNvSpPr>
          <p:nvPr/>
        </p:nvSpPr>
        <p:spPr>
          <a:xfrm>
            <a:off x="3568069" y="1653058"/>
            <a:ext cx="2766056" cy="4732840"/>
          </a:xfrm>
          <a:prstGeom prst="rect">
            <a:avLst/>
          </a:prstGeom>
        </p:spPr>
        <p:txBody>
          <a:bodyPr vert="horz" lIns="0" tIns="0" rIns="0" bIns="0" rtlCol="0" anchor="t">
            <a:no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sz="1600" b="0" kern="1200">
                <a:solidFill>
                  <a:schemeClr val="tx1"/>
                </a:solidFill>
                <a:latin typeface="+mn-lt"/>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Akkurat LL" panose="020B0504020101010102" pitchFamily="34" charset="-126"/>
                <a:cs typeface="Akkurat LL" panose="020B0504020101010102" pitchFamily="34" charset="-126"/>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0"/>
              </a:spcAft>
            </a:pPr>
            <a:r>
              <a:rPr lang="en-GB" sz="1400"/>
              <a:t>Logistics: </a:t>
            </a:r>
          </a:p>
          <a:p>
            <a:pPr marL="285750" indent="-285750">
              <a:spcAft>
                <a:spcPts val="0"/>
              </a:spcAft>
              <a:buFont typeface="Arial" panose="020B0604020202020204" pitchFamily="34" charset="0"/>
              <a:buChar char="•"/>
            </a:pPr>
            <a:r>
              <a:rPr lang="en-GB" sz="1400"/>
              <a:t>Secure room, tech, furniture coordination, budget? (admin)</a:t>
            </a:r>
          </a:p>
          <a:p>
            <a:pPr marL="285750" indent="-285750">
              <a:spcAft>
                <a:spcPts val="0"/>
              </a:spcAft>
              <a:buFont typeface="Arial" panose="020B0604020202020204" pitchFamily="34" charset="0"/>
              <a:buChar char="•"/>
            </a:pPr>
            <a:r>
              <a:rPr lang="en-GB" sz="1400"/>
              <a:t>Confirm DfT participants</a:t>
            </a:r>
          </a:p>
          <a:p>
            <a:pPr marL="285750" indent="-285750">
              <a:spcAft>
                <a:spcPts val="0"/>
              </a:spcAft>
              <a:buFont typeface="Arial" panose="020B0604020202020204" pitchFamily="34" charset="0"/>
              <a:buChar char="•"/>
            </a:pPr>
            <a:r>
              <a:rPr lang="en-GB" sz="1400"/>
              <a:t>Role coordination (facilitation, note taking)</a:t>
            </a:r>
          </a:p>
          <a:p>
            <a:pPr>
              <a:spcAft>
                <a:spcPts val="0"/>
              </a:spcAft>
            </a:pPr>
            <a:endParaRPr lang="en-GB" sz="1400"/>
          </a:p>
          <a:p>
            <a:pPr>
              <a:spcAft>
                <a:spcPts val="0"/>
              </a:spcAft>
            </a:pPr>
            <a:r>
              <a:rPr lang="en-GB" sz="1400"/>
              <a:t>Production : </a:t>
            </a:r>
          </a:p>
          <a:p>
            <a:pPr marL="285750" indent="-285750">
              <a:spcAft>
                <a:spcPts val="0"/>
              </a:spcAft>
              <a:buFont typeface="Arial" panose="020B0604020202020204" pitchFamily="34" charset="0"/>
              <a:buChar char="•"/>
            </a:pPr>
            <a:r>
              <a:rPr lang="en-GB" sz="1400"/>
              <a:t>Coordinate with mode leads (email and 45min sessions) </a:t>
            </a:r>
          </a:p>
          <a:p>
            <a:pPr marL="717750" lvl="1" indent="-285750">
              <a:spcAft>
                <a:spcPts val="0"/>
              </a:spcAft>
              <a:buFont typeface="Arial" panose="020B0604020202020204" pitchFamily="34" charset="0"/>
              <a:buChar char="•"/>
            </a:pPr>
            <a:r>
              <a:rPr lang="en-GB" sz="1400"/>
              <a:t>Introduce the co-creation plan </a:t>
            </a:r>
          </a:p>
          <a:p>
            <a:pPr marL="717750" lvl="1" indent="-285750">
              <a:spcAft>
                <a:spcPts val="0"/>
              </a:spcAft>
              <a:buFont typeface="Arial" panose="020B0604020202020204" pitchFamily="34" charset="0"/>
              <a:buChar char="•"/>
            </a:pPr>
            <a:r>
              <a:rPr lang="en-GB" sz="1400"/>
              <a:t>Review the Industrial Strategy </a:t>
            </a:r>
          </a:p>
          <a:p>
            <a:pPr marL="717750" lvl="1" indent="-285750">
              <a:spcAft>
                <a:spcPts val="0"/>
              </a:spcAft>
              <a:buFont typeface="Arial" panose="020B0604020202020204" pitchFamily="34" charset="0"/>
              <a:buChar char="•"/>
            </a:pPr>
            <a:r>
              <a:rPr lang="en-GB" sz="1400"/>
              <a:t>Capture the focus area to discuss</a:t>
            </a:r>
          </a:p>
          <a:p>
            <a:pPr marL="285750" indent="-285750">
              <a:spcAft>
                <a:spcPts val="0"/>
              </a:spcAft>
              <a:buFont typeface="Arial" panose="020B0604020202020204" pitchFamily="34" charset="0"/>
              <a:buChar char="•"/>
            </a:pPr>
            <a:r>
              <a:rPr lang="en-GB" sz="1400"/>
              <a:t>Design materials for conversation capture (e.g., simple template) </a:t>
            </a:r>
          </a:p>
          <a:p>
            <a:pPr marL="285750" indent="-285750">
              <a:spcAft>
                <a:spcPts val="0"/>
              </a:spcAft>
              <a:buFont typeface="Arial" panose="020B0604020202020204" pitchFamily="34" charset="0"/>
              <a:buChar char="•"/>
            </a:pPr>
            <a:r>
              <a:rPr lang="en-GB" sz="1400"/>
              <a:t>Draft of slide deck for the session</a:t>
            </a:r>
          </a:p>
          <a:p>
            <a:pPr marL="285750" indent="-285750">
              <a:spcAft>
                <a:spcPts val="0"/>
              </a:spcAft>
              <a:buFont typeface="Arial" panose="020B0604020202020204" pitchFamily="34" charset="0"/>
              <a:buChar char="•"/>
            </a:pPr>
            <a:r>
              <a:rPr lang="en-GB" sz="1400"/>
              <a:t>Facilitation guide pack</a:t>
            </a:r>
          </a:p>
        </p:txBody>
      </p:sp>
      <p:sp>
        <p:nvSpPr>
          <p:cNvPr id="24" name="Text Placeholder 10">
            <a:extLst>
              <a:ext uri="{FF2B5EF4-FFF2-40B4-BE49-F238E27FC236}">
                <a16:creationId xmlns:a16="http://schemas.microsoft.com/office/drawing/2014/main" id="{5ABAC639-40FF-56E4-7D08-1650C5BB8EDE}"/>
              </a:ext>
            </a:extLst>
          </p:cNvPr>
          <p:cNvSpPr txBox="1">
            <a:spLocks/>
          </p:cNvSpPr>
          <p:nvPr/>
        </p:nvSpPr>
        <p:spPr>
          <a:xfrm>
            <a:off x="6496057" y="1653058"/>
            <a:ext cx="2836544" cy="3845265"/>
          </a:xfrm>
          <a:prstGeom prst="rect">
            <a:avLst/>
          </a:prstGeom>
        </p:spPr>
        <p:txBody>
          <a:bodyPr vert="horz" lIns="0" tIns="0" rIns="0" bIns="0" rtlCol="0" anchor="t">
            <a:no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sz="1600" b="0" kern="1200">
                <a:solidFill>
                  <a:schemeClr val="tx1"/>
                </a:solidFill>
                <a:latin typeface="+mn-lt"/>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Akkurat LL" panose="020B0504020101010102" pitchFamily="34" charset="-126"/>
                <a:cs typeface="Akkurat LL" panose="020B0504020101010102" pitchFamily="34" charset="-126"/>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0"/>
              </a:spcAft>
            </a:pPr>
            <a:r>
              <a:rPr lang="en-GB" sz="1400"/>
              <a:t>Logistics : </a:t>
            </a:r>
          </a:p>
          <a:p>
            <a:pPr marL="285750" indent="-285750">
              <a:spcAft>
                <a:spcPts val="0"/>
              </a:spcAft>
              <a:buFont typeface="Arial" panose="020B0604020202020204" pitchFamily="34" charset="0"/>
              <a:buChar char="•"/>
            </a:pPr>
            <a:r>
              <a:rPr lang="en-GB" sz="1400"/>
              <a:t>Final check with DfT attendees (through Liz)</a:t>
            </a:r>
          </a:p>
          <a:p>
            <a:pPr marL="285750" indent="-285750">
              <a:spcAft>
                <a:spcPts val="0"/>
              </a:spcAft>
              <a:buFont typeface="Arial" panose="020B0604020202020204" pitchFamily="34" charset="0"/>
              <a:buChar char="•"/>
            </a:pPr>
            <a:r>
              <a:rPr lang="en-GB" sz="1400"/>
              <a:t>(If budget can be secured) Print the materials </a:t>
            </a:r>
          </a:p>
          <a:p>
            <a:pPr marL="717750" lvl="1" indent="-285750">
              <a:spcAft>
                <a:spcPts val="0"/>
              </a:spcAft>
              <a:buFont typeface="Arial" panose="020B0604020202020204" pitchFamily="34" charset="0"/>
              <a:buChar char="•"/>
            </a:pPr>
            <a:r>
              <a:rPr lang="en-GB" sz="1400"/>
              <a:t>(If there is no budget) : flip chart</a:t>
            </a:r>
          </a:p>
          <a:p>
            <a:pPr marL="285750" indent="-285750">
              <a:spcAft>
                <a:spcPts val="0"/>
              </a:spcAft>
              <a:buFont typeface="Arial" panose="020B0604020202020204" pitchFamily="34" charset="0"/>
              <a:buChar char="•"/>
            </a:pPr>
            <a:r>
              <a:rPr lang="en-GB" sz="1400"/>
              <a:t>Coordinate the final review with Mode leads</a:t>
            </a:r>
          </a:p>
          <a:p>
            <a:pPr>
              <a:spcAft>
                <a:spcPts val="0"/>
              </a:spcAft>
            </a:pPr>
            <a:endParaRPr lang="en-GB" sz="1400"/>
          </a:p>
          <a:p>
            <a:pPr>
              <a:spcAft>
                <a:spcPts val="0"/>
              </a:spcAft>
            </a:pPr>
            <a:r>
              <a:rPr lang="en-GB" sz="1400"/>
              <a:t>Production : </a:t>
            </a:r>
          </a:p>
          <a:p>
            <a:pPr marL="285750" indent="-285750">
              <a:spcAft>
                <a:spcPts val="0"/>
              </a:spcAft>
              <a:buFont typeface="Arial" panose="020B0604020202020204" pitchFamily="34" charset="0"/>
              <a:buChar char="•"/>
            </a:pPr>
            <a:r>
              <a:rPr lang="en-GB" sz="1400"/>
              <a:t>Synthesise the focus area</a:t>
            </a:r>
          </a:p>
          <a:p>
            <a:pPr marL="285750" indent="-285750">
              <a:spcAft>
                <a:spcPts val="0"/>
              </a:spcAft>
              <a:buFont typeface="Arial" panose="020B0604020202020204" pitchFamily="34" charset="0"/>
              <a:buChar char="•"/>
            </a:pPr>
            <a:r>
              <a:rPr lang="en-GB" sz="1400"/>
              <a:t>Finalise the slide deck for the session</a:t>
            </a:r>
            <a:br>
              <a:rPr lang="en-GB" sz="1400"/>
            </a:br>
            <a:endParaRPr lang="en-GB" sz="1400"/>
          </a:p>
        </p:txBody>
      </p:sp>
      <p:sp>
        <p:nvSpPr>
          <p:cNvPr id="25" name="Text Placeholder 10">
            <a:extLst>
              <a:ext uri="{FF2B5EF4-FFF2-40B4-BE49-F238E27FC236}">
                <a16:creationId xmlns:a16="http://schemas.microsoft.com/office/drawing/2014/main" id="{71CC85A2-3090-FA73-B1B0-AAA2D4D02FD2}"/>
              </a:ext>
            </a:extLst>
          </p:cNvPr>
          <p:cNvSpPr txBox="1">
            <a:spLocks/>
          </p:cNvSpPr>
          <p:nvPr/>
        </p:nvSpPr>
        <p:spPr>
          <a:xfrm>
            <a:off x="9424044" y="1653058"/>
            <a:ext cx="2126779" cy="4732840"/>
          </a:xfrm>
          <a:prstGeom prst="rect">
            <a:avLst/>
          </a:prstGeom>
          <a:ln>
            <a:solidFill>
              <a:schemeClr val="accent1"/>
            </a:solidFill>
          </a:ln>
        </p:spPr>
        <p:txBody>
          <a:bodyPr vert="horz" lIns="0" tIns="0" rIns="0" bIns="0" rtlCol="0" anchor="t">
            <a:no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sz="1600" b="0" kern="1200">
                <a:solidFill>
                  <a:schemeClr val="tx1"/>
                </a:solidFill>
                <a:latin typeface="+mn-lt"/>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Akkurat LL" panose="020B0504020101010102" pitchFamily="34" charset="-126"/>
                <a:cs typeface="Akkurat LL" panose="020B0504020101010102" pitchFamily="34" charset="-126"/>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0"/>
              </a:spcAft>
            </a:pPr>
            <a:r>
              <a:rPr lang="en-GB" sz="1400"/>
              <a:t>[TBD] 24</a:t>
            </a:r>
            <a:r>
              <a:rPr lang="en-GB" sz="1400" baseline="30000"/>
              <a:t>th</a:t>
            </a:r>
            <a:r>
              <a:rPr lang="en-GB" sz="1400"/>
              <a:t> November OR January</a:t>
            </a:r>
          </a:p>
          <a:p>
            <a:pPr>
              <a:spcAft>
                <a:spcPts val="0"/>
              </a:spcAft>
            </a:pPr>
            <a:endParaRPr lang="en-GB" sz="1400"/>
          </a:p>
          <a:p>
            <a:pPr>
              <a:spcAft>
                <a:spcPts val="0"/>
              </a:spcAft>
            </a:pPr>
            <a:r>
              <a:rPr lang="en-GB" sz="1400"/>
              <a:t>Role needed : </a:t>
            </a:r>
          </a:p>
          <a:p>
            <a:pPr marL="285750" indent="-285750">
              <a:spcAft>
                <a:spcPts val="0"/>
              </a:spcAft>
              <a:buFontTx/>
              <a:buChar char="-"/>
            </a:pPr>
            <a:r>
              <a:rPr lang="en-GB" sz="1400"/>
              <a:t>Opener</a:t>
            </a:r>
          </a:p>
          <a:p>
            <a:pPr marL="285750" indent="-285750">
              <a:spcAft>
                <a:spcPts val="0"/>
              </a:spcAft>
              <a:buFontTx/>
              <a:buChar char="-"/>
            </a:pPr>
            <a:r>
              <a:rPr lang="en-GB" sz="1400"/>
              <a:t>Lead facilitator </a:t>
            </a:r>
          </a:p>
          <a:p>
            <a:pPr marL="285750" indent="-285750">
              <a:spcAft>
                <a:spcPts val="0"/>
              </a:spcAft>
              <a:buFontTx/>
              <a:buChar char="-"/>
            </a:pPr>
            <a:r>
              <a:rPr lang="en-GB" sz="1400"/>
              <a:t>In each group</a:t>
            </a:r>
          </a:p>
          <a:p>
            <a:pPr marL="717750" lvl="1" indent="-285750">
              <a:spcAft>
                <a:spcPts val="0"/>
              </a:spcAft>
              <a:buFontTx/>
              <a:buChar char="-"/>
            </a:pPr>
            <a:r>
              <a:rPr lang="en-GB" sz="1400"/>
              <a:t>Facilitator for the group (mode leads)</a:t>
            </a:r>
          </a:p>
          <a:p>
            <a:pPr marL="717750" lvl="1" indent="-285750">
              <a:spcAft>
                <a:spcPts val="0"/>
              </a:spcAft>
              <a:buFontTx/>
              <a:buChar char="-"/>
            </a:pPr>
            <a:r>
              <a:rPr lang="en-GB" sz="1400"/>
              <a:t>Note taker</a:t>
            </a:r>
          </a:p>
          <a:p>
            <a:pPr marL="285750" indent="-285750">
              <a:spcAft>
                <a:spcPts val="0"/>
              </a:spcAft>
              <a:buFontTx/>
              <a:buChar char="-"/>
            </a:pPr>
            <a:endParaRPr lang="en-GB" sz="1400"/>
          </a:p>
          <a:p>
            <a:pPr>
              <a:spcAft>
                <a:spcPts val="0"/>
              </a:spcAft>
            </a:pPr>
            <a:r>
              <a:rPr lang="en-GB" sz="1400"/>
              <a:t>Utilise the tool to capture the outputs in structure (gaps and its context) </a:t>
            </a:r>
          </a:p>
        </p:txBody>
      </p:sp>
    </p:spTree>
    <p:extLst>
      <p:ext uri="{BB962C8B-B14F-4D97-AF65-F5344CB8AC3E}">
        <p14:creationId xmlns:p14="http://schemas.microsoft.com/office/powerpoint/2010/main" val="1441732083"/>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B19956-6FE9-C66B-156A-A1E169629518}"/>
            </a:ext>
          </a:extLst>
        </p:cNvPr>
        <p:cNvGrpSpPr/>
        <p:nvPr/>
      </p:nvGrpSpPr>
      <p:grpSpPr>
        <a:xfrm>
          <a:off x="0" y="0"/>
          <a:ext cx="0" cy="0"/>
          <a:chOff x="0" y="0"/>
          <a:chExt cx="0" cy="0"/>
        </a:xfrm>
      </p:grpSpPr>
      <p:sp>
        <p:nvSpPr>
          <p:cNvPr id="22" name="Title 21">
            <a:extLst>
              <a:ext uri="{FF2B5EF4-FFF2-40B4-BE49-F238E27FC236}">
                <a16:creationId xmlns:a16="http://schemas.microsoft.com/office/drawing/2014/main" id="{9A40A99C-F0D3-60C8-E64D-0CD7A904DE08}"/>
              </a:ext>
            </a:extLst>
          </p:cNvPr>
          <p:cNvSpPr>
            <a:spLocks noGrp="1"/>
          </p:cNvSpPr>
          <p:nvPr>
            <p:ph type="title"/>
          </p:nvPr>
        </p:nvSpPr>
        <p:spPr>
          <a:xfrm>
            <a:off x="648000" y="359999"/>
            <a:ext cx="8811686" cy="706347"/>
          </a:xfrm>
        </p:spPr>
        <p:txBody>
          <a:bodyPr/>
          <a:lstStyle/>
          <a:p>
            <a:r>
              <a:rPr lang="en-GB" err="1">
                <a:latin typeface="Impact"/>
              </a:rPr>
              <a:t>Dft</a:t>
            </a:r>
            <a:r>
              <a:rPr lang="en-GB">
                <a:latin typeface="Impact"/>
              </a:rPr>
              <a:t> co-creation overview</a:t>
            </a:r>
            <a:endParaRPr lang="en-US"/>
          </a:p>
        </p:txBody>
      </p:sp>
      <p:graphicFrame>
        <p:nvGraphicFramePr>
          <p:cNvPr id="15" name="Table 14">
            <a:extLst>
              <a:ext uri="{FF2B5EF4-FFF2-40B4-BE49-F238E27FC236}">
                <a16:creationId xmlns:a16="http://schemas.microsoft.com/office/drawing/2014/main" id="{FA60583C-143A-0393-B830-CDEF8A562856}"/>
              </a:ext>
            </a:extLst>
          </p:cNvPr>
          <p:cNvGraphicFramePr>
            <a:graphicFrameLocks noGrp="1"/>
          </p:cNvGraphicFramePr>
          <p:nvPr>
            <p:extLst>
              <p:ext uri="{D42A27DB-BD31-4B8C-83A1-F6EECF244321}">
                <p14:modId xmlns:p14="http://schemas.microsoft.com/office/powerpoint/2010/main" val="4169617451"/>
              </p:ext>
            </p:extLst>
          </p:nvPr>
        </p:nvGraphicFramePr>
        <p:xfrm>
          <a:off x="647997" y="1066346"/>
          <a:ext cx="10892924" cy="5388626"/>
        </p:xfrm>
        <a:graphic>
          <a:graphicData uri="http://schemas.openxmlformats.org/drawingml/2006/table">
            <a:tbl>
              <a:tblPr firstRow="1" bandRow="1">
                <a:tableStyleId>{5C22544A-7EE6-4342-B048-85BDC9FD1C3A}</a:tableStyleId>
              </a:tblPr>
              <a:tblGrid>
                <a:gridCol w="2106089">
                  <a:extLst>
                    <a:ext uri="{9D8B030D-6E8A-4147-A177-3AD203B41FA5}">
                      <a16:colId xmlns:a16="http://schemas.microsoft.com/office/drawing/2014/main" val="4209485531"/>
                    </a:ext>
                  </a:extLst>
                </a:gridCol>
                <a:gridCol w="8786835">
                  <a:extLst>
                    <a:ext uri="{9D8B030D-6E8A-4147-A177-3AD203B41FA5}">
                      <a16:colId xmlns:a16="http://schemas.microsoft.com/office/drawing/2014/main" val="3300813390"/>
                    </a:ext>
                  </a:extLst>
                </a:gridCol>
              </a:tblGrid>
              <a:tr h="68014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600" b="1">
                          <a:solidFill>
                            <a:schemeClr val="tx1"/>
                          </a:solidFill>
                          <a:latin typeface="Akkurat" panose="02000503030000020004" pitchFamily="2" charset="0"/>
                        </a:rPr>
                        <a:t>Driving question</a:t>
                      </a:r>
                    </a:p>
                  </a:txBody>
                  <a:tcPr>
                    <a:lnT w="6350" cap="flat" cmpd="sng" algn="ctr">
                      <a:solidFill>
                        <a:schemeClr val="tx1">
                          <a:lumMod val="65000"/>
                          <a:lumOff val="35000"/>
                        </a:schemeClr>
                      </a:solidFill>
                      <a:prstDash val="solid"/>
                      <a:round/>
                      <a:headEnd type="none" w="med" len="med"/>
                      <a:tailEnd type="none" w="med" len="med"/>
                    </a:lnT>
                    <a:lnB w="6350" cap="flat" cmpd="sng" algn="ctr">
                      <a:solidFill>
                        <a:schemeClr val="tx1">
                          <a:lumMod val="65000"/>
                          <a:lumOff val="35000"/>
                        </a:schemeClr>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600" b="0">
                          <a:solidFill>
                            <a:schemeClr val="tx1"/>
                          </a:solidFill>
                        </a:rPr>
                        <a:t>How might transport act as an enabler of the Industrial Strategy, through proactive policy and innovation leadership?</a:t>
                      </a:r>
                    </a:p>
                  </a:txBody>
                  <a:tcPr>
                    <a:lnT w="6350" cap="flat" cmpd="sng" algn="ctr">
                      <a:solidFill>
                        <a:schemeClr val="tx1">
                          <a:lumMod val="65000"/>
                          <a:lumOff val="35000"/>
                        </a:schemeClr>
                      </a:solidFill>
                      <a:prstDash val="solid"/>
                      <a:round/>
                      <a:headEnd type="none" w="med" len="med"/>
                      <a:tailEnd type="none" w="med" len="med"/>
                    </a:lnT>
                    <a:lnB w="6350" cap="flat" cmpd="sng" algn="ctr">
                      <a:solidFill>
                        <a:schemeClr val="tx1">
                          <a:lumMod val="65000"/>
                          <a:lumOff val="35000"/>
                        </a:schemeClr>
                      </a:solidFill>
                      <a:prstDash val="solid"/>
                      <a:round/>
                      <a:headEnd type="none" w="med" len="med"/>
                      <a:tailEnd type="none" w="med" len="med"/>
                    </a:lnB>
                    <a:noFill/>
                  </a:tcPr>
                </a:tc>
                <a:extLst>
                  <a:ext uri="{0D108BD9-81ED-4DB2-BD59-A6C34878D82A}">
                    <a16:rowId xmlns:a16="http://schemas.microsoft.com/office/drawing/2014/main" val="1506094047"/>
                  </a:ext>
                </a:extLst>
              </a:tr>
              <a:tr h="81278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600" b="1">
                          <a:solidFill>
                            <a:schemeClr val="tx1"/>
                          </a:solidFill>
                          <a:latin typeface="Akkurat" panose="02000503030000020004" pitchFamily="2" charset="0"/>
                        </a:rPr>
                        <a:t>Objectives</a:t>
                      </a:r>
                    </a:p>
                  </a:txBody>
                  <a:tcPr>
                    <a:lnT w="6350" cap="flat" cmpd="sng" algn="ctr">
                      <a:solidFill>
                        <a:schemeClr val="tx1">
                          <a:lumMod val="65000"/>
                          <a:lumOff val="35000"/>
                        </a:schemeClr>
                      </a:solidFill>
                      <a:prstDash val="solid"/>
                      <a:round/>
                      <a:headEnd type="none" w="med" len="med"/>
                      <a:tailEnd type="none" w="med" len="med"/>
                    </a:lnT>
                    <a:lnB w="6350" cap="flat" cmpd="sng" algn="ctr">
                      <a:solidFill>
                        <a:schemeClr val="tx1">
                          <a:lumMod val="65000"/>
                          <a:lumOff val="35000"/>
                        </a:schemeClr>
                      </a:solidFill>
                      <a:prstDash val="solid"/>
                      <a:round/>
                      <a:headEnd type="none" w="med" len="med"/>
                      <a:tailEnd type="none" w="med" len="med"/>
                    </a:lnB>
                    <a:noFill/>
                  </a:tcPr>
                </a:tc>
                <a:tc>
                  <a:txBody>
                    <a:bodyPr/>
                    <a:lstStyle/>
                    <a:p>
                      <a:pPr marL="285750" indent="-285750">
                        <a:buFont typeface="Arial" panose="020B0604020202020204" pitchFamily="34" charset="0"/>
                        <a:buChar char="•"/>
                      </a:pPr>
                      <a:r>
                        <a:rPr lang="en-GB" sz="1600">
                          <a:solidFill>
                            <a:schemeClr val="tx1"/>
                          </a:solidFill>
                        </a:rPr>
                        <a:t>Share view on Industrial Strategy</a:t>
                      </a:r>
                    </a:p>
                    <a:p>
                      <a:pPr marL="285750" indent="-285750">
                        <a:buFont typeface="Arial" panose="020B0604020202020204" pitchFamily="34" charset="0"/>
                        <a:buChar char="•"/>
                      </a:pPr>
                      <a:r>
                        <a:rPr lang="en-GB" sz="1600">
                          <a:solidFill>
                            <a:schemeClr val="tx1"/>
                          </a:solidFill>
                        </a:rPr>
                        <a:t>Build strategic alignment in delivering Industrial Strategy</a:t>
                      </a:r>
                    </a:p>
                    <a:p>
                      <a:pPr marL="285750" indent="-285750">
                        <a:buFont typeface="Arial" panose="020B0604020202020204" pitchFamily="34" charset="0"/>
                        <a:buChar char="•"/>
                      </a:pPr>
                      <a:r>
                        <a:rPr lang="en-GB" sz="1600">
                          <a:solidFill>
                            <a:schemeClr val="tx1"/>
                          </a:solidFill>
                        </a:rPr>
                        <a:t>Identify the existing gaps and define potential future deliveries</a:t>
                      </a:r>
                    </a:p>
                  </a:txBody>
                  <a:tcPr>
                    <a:lnT w="6350" cap="flat" cmpd="sng" algn="ctr">
                      <a:solidFill>
                        <a:schemeClr val="tx1">
                          <a:lumMod val="65000"/>
                          <a:lumOff val="35000"/>
                        </a:schemeClr>
                      </a:solidFill>
                      <a:prstDash val="solid"/>
                      <a:round/>
                      <a:headEnd type="none" w="med" len="med"/>
                      <a:tailEnd type="none" w="med" len="med"/>
                    </a:lnT>
                    <a:lnB w="6350" cap="flat" cmpd="sng" algn="ctr">
                      <a:solidFill>
                        <a:schemeClr val="tx1">
                          <a:lumMod val="65000"/>
                          <a:lumOff val="35000"/>
                        </a:schemeClr>
                      </a:solidFill>
                      <a:prstDash val="solid"/>
                      <a:round/>
                      <a:headEnd type="none" w="med" len="med"/>
                      <a:tailEnd type="none" w="med" len="med"/>
                    </a:lnB>
                    <a:noFill/>
                  </a:tcPr>
                </a:tc>
                <a:extLst>
                  <a:ext uri="{0D108BD9-81ED-4DB2-BD59-A6C34878D82A}">
                    <a16:rowId xmlns:a16="http://schemas.microsoft.com/office/drawing/2014/main" val="3096597121"/>
                  </a:ext>
                </a:extLst>
              </a:tr>
              <a:tr h="57196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600" b="1">
                          <a:solidFill>
                            <a:schemeClr val="tx1"/>
                          </a:solidFill>
                          <a:latin typeface="Akkurat" panose="02000503030000020004" pitchFamily="2" charset="0"/>
                        </a:rPr>
                        <a:t>DfT Invites  (total 25)</a:t>
                      </a:r>
                    </a:p>
                  </a:txBody>
                  <a:tcPr>
                    <a:lnT w="6350" cap="flat" cmpd="sng" algn="ctr">
                      <a:solidFill>
                        <a:schemeClr val="tx1">
                          <a:lumMod val="65000"/>
                          <a:lumOff val="35000"/>
                        </a:schemeClr>
                      </a:solidFill>
                      <a:prstDash val="solid"/>
                      <a:round/>
                      <a:headEnd type="none" w="med" len="med"/>
                      <a:tailEnd type="none" w="med" len="med"/>
                    </a:lnT>
                    <a:lnB w="6350" cap="flat" cmpd="sng" algn="ctr">
                      <a:solidFill>
                        <a:schemeClr val="tx1">
                          <a:lumMod val="65000"/>
                          <a:lumOff val="35000"/>
                        </a:schemeClr>
                      </a:solidFill>
                      <a:prstDash val="solid"/>
                      <a:round/>
                      <a:headEnd type="none" w="med" len="med"/>
                      <a:tailEnd type="none" w="med" len="med"/>
                    </a:lnB>
                    <a:noFill/>
                  </a:tcPr>
                </a:tc>
                <a:tc>
                  <a:txBody>
                    <a:bodyPr/>
                    <a:lstStyle/>
                    <a:p>
                      <a:r>
                        <a:rPr lang="en-GB" sz="1600">
                          <a:solidFill>
                            <a:schemeClr val="tx1"/>
                          </a:solidFill>
                          <a:latin typeface="+mn-lt"/>
                        </a:rPr>
                        <a:t>Sci-tech, Data &amp; Digital, NSSR, Future and Technology</a:t>
                      </a:r>
                    </a:p>
                    <a:p>
                      <a:r>
                        <a:rPr lang="en-GB" sz="1600">
                          <a:solidFill>
                            <a:schemeClr val="tx1"/>
                          </a:solidFill>
                          <a:latin typeface="+mn-lt"/>
                        </a:rPr>
                        <a:t>Aviation (Decarb), Aviation (Future Flight), Rail, Maritime, Freight /Road</a:t>
                      </a:r>
                    </a:p>
                  </a:txBody>
                  <a:tcPr>
                    <a:lnT w="6350" cap="flat" cmpd="sng" algn="ctr">
                      <a:solidFill>
                        <a:schemeClr val="tx1">
                          <a:lumMod val="65000"/>
                          <a:lumOff val="35000"/>
                        </a:schemeClr>
                      </a:solidFill>
                      <a:prstDash val="solid"/>
                      <a:round/>
                      <a:headEnd type="none" w="med" len="med"/>
                      <a:tailEnd type="none" w="med" len="med"/>
                    </a:lnT>
                    <a:lnB w="6350" cap="flat" cmpd="sng" algn="ctr">
                      <a:solidFill>
                        <a:schemeClr val="tx1">
                          <a:lumMod val="65000"/>
                          <a:lumOff val="35000"/>
                        </a:schemeClr>
                      </a:solidFill>
                      <a:prstDash val="solid"/>
                      <a:round/>
                      <a:headEnd type="none" w="med" len="med"/>
                      <a:tailEnd type="none" w="med" len="med"/>
                    </a:lnB>
                    <a:noFill/>
                  </a:tcPr>
                </a:tc>
                <a:extLst>
                  <a:ext uri="{0D108BD9-81ED-4DB2-BD59-A6C34878D82A}">
                    <a16:rowId xmlns:a16="http://schemas.microsoft.com/office/drawing/2014/main" val="3792522713"/>
                  </a:ext>
                </a:extLst>
              </a:tr>
              <a:tr h="57196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600" b="1">
                          <a:latin typeface="Akkurat" panose="02000503030000020004" pitchFamily="2" charset="0"/>
                        </a:rPr>
                        <a:t>CPC Participants</a:t>
                      </a:r>
                      <a:endParaRPr lang="en-GB" sz="1600">
                        <a:highlight>
                          <a:srgbClr val="FFFF00"/>
                        </a:highlight>
                        <a:latin typeface="Akkurat" panose="02000503030000020004" pitchFamily="2" charset="0"/>
                      </a:endParaRPr>
                    </a:p>
                  </a:txBody>
                  <a:tcPr>
                    <a:lnT w="6350" cap="flat" cmpd="sng" algn="ctr">
                      <a:solidFill>
                        <a:schemeClr val="tx1">
                          <a:lumMod val="65000"/>
                          <a:lumOff val="35000"/>
                        </a:schemeClr>
                      </a:solidFill>
                      <a:prstDash val="solid"/>
                      <a:round/>
                      <a:headEnd type="none" w="med" len="med"/>
                      <a:tailEnd type="none" w="med" len="med"/>
                    </a:lnT>
                    <a:lnB w="6350" cap="flat" cmpd="sng" algn="ctr">
                      <a:solidFill>
                        <a:schemeClr val="tx1">
                          <a:lumMod val="65000"/>
                          <a:lumOff val="35000"/>
                        </a:schemeClr>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600" b="0">
                          <a:highlight>
                            <a:srgbClr val="FFFF00"/>
                          </a:highlight>
                          <a:latin typeface="+mn-lt"/>
                        </a:rPr>
                        <a:t>(needs discussion) </a:t>
                      </a:r>
                      <a:r>
                        <a:rPr lang="en-GB" sz="1600"/>
                        <a:t>Mode leads / Marketing / Transport MD / Operation / Strategic Portfolio team</a:t>
                      </a:r>
                      <a:endParaRPr lang="en-GB" sz="1600">
                        <a:highlight>
                          <a:srgbClr val="FFFF00"/>
                        </a:highlight>
                      </a:endParaRPr>
                    </a:p>
                  </a:txBody>
                  <a:tcPr>
                    <a:lnT w="6350" cap="flat" cmpd="sng" algn="ctr">
                      <a:solidFill>
                        <a:schemeClr val="tx1">
                          <a:lumMod val="65000"/>
                          <a:lumOff val="35000"/>
                        </a:schemeClr>
                      </a:solidFill>
                      <a:prstDash val="solid"/>
                      <a:round/>
                      <a:headEnd type="none" w="med" len="med"/>
                      <a:tailEnd type="none" w="med" len="med"/>
                    </a:lnT>
                    <a:lnB w="6350" cap="flat" cmpd="sng" algn="ctr">
                      <a:solidFill>
                        <a:schemeClr val="tx1">
                          <a:lumMod val="65000"/>
                          <a:lumOff val="35000"/>
                        </a:schemeClr>
                      </a:solidFill>
                      <a:prstDash val="solid"/>
                      <a:round/>
                      <a:headEnd type="none" w="med" len="med"/>
                      <a:tailEnd type="none" w="med" len="med"/>
                    </a:lnB>
                    <a:noFill/>
                  </a:tcPr>
                </a:tc>
                <a:extLst>
                  <a:ext uri="{0D108BD9-81ED-4DB2-BD59-A6C34878D82A}">
                    <a16:rowId xmlns:a16="http://schemas.microsoft.com/office/drawing/2014/main" val="3596521739"/>
                  </a:ext>
                </a:extLst>
              </a:tr>
              <a:tr h="36723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600" b="1">
                          <a:latin typeface="Akkurat" panose="02000503030000020004" pitchFamily="2" charset="0"/>
                        </a:rPr>
                        <a:t>Host by</a:t>
                      </a:r>
                      <a:endParaRPr lang="en-GB" sz="1600">
                        <a:latin typeface="Akkurat" panose="02000503030000020004" pitchFamily="2" charset="0"/>
                      </a:endParaRPr>
                    </a:p>
                  </a:txBody>
                  <a:tcPr>
                    <a:lnT w="6350" cap="flat" cmpd="sng" algn="ctr">
                      <a:solidFill>
                        <a:schemeClr val="tx1">
                          <a:lumMod val="65000"/>
                          <a:lumOff val="35000"/>
                        </a:schemeClr>
                      </a:solidFill>
                      <a:prstDash val="solid"/>
                      <a:round/>
                      <a:headEnd type="none" w="med" len="med"/>
                      <a:tailEnd type="none" w="med" len="med"/>
                    </a:lnT>
                    <a:lnB w="6350" cap="flat" cmpd="sng" algn="ctr">
                      <a:solidFill>
                        <a:schemeClr val="tx1">
                          <a:lumMod val="65000"/>
                          <a:lumOff val="35000"/>
                        </a:schemeClr>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600"/>
                        <a:t>Transport Strategic Portfolio team</a:t>
                      </a:r>
                      <a:endParaRPr lang="en-GB" sz="1600">
                        <a:highlight>
                          <a:srgbClr val="FFFF00"/>
                        </a:highlight>
                      </a:endParaRPr>
                    </a:p>
                  </a:txBody>
                  <a:tcPr>
                    <a:lnT w="6350" cap="flat" cmpd="sng" algn="ctr">
                      <a:solidFill>
                        <a:schemeClr val="tx1">
                          <a:lumMod val="65000"/>
                          <a:lumOff val="35000"/>
                        </a:schemeClr>
                      </a:solidFill>
                      <a:prstDash val="solid"/>
                      <a:round/>
                      <a:headEnd type="none" w="med" len="med"/>
                      <a:tailEnd type="none" w="med" len="med"/>
                    </a:lnT>
                    <a:lnB w="6350" cap="flat" cmpd="sng" algn="ctr">
                      <a:solidFill>
                        <a:schemeClr val="tx1">
                          <a:lumMod val="65000"/>
                          <a:lumOff val="35000"/>
                        </a:schemeClr>
                      </a:solidFill>
                      <a:prstDash val="solid"/>
                      <a:round/>
                      <a:headEnd type="none" w="med" len="med"/>
                      <a:tailEnd type="none" w="med" len="med"/>
                    </a:lnB>
                    <a:noFill/>
                  </a:tcPr>
                </a:tc>
                <a:extLst>
                  <a:ext uri="{0D108BD9-81ED-4DB2-BD59-A6C34878D82A}">
                    <a16:rowId xmlns:a16="http://schemas.microsoft.com/office/drawing/2014/main" val="3584323981"/>
                  </a:ext>
                </a:extLst>
              </a:tr>
              <a:tr h="386007">
                <a:tc>
                  <a:txBody>
                    <a:bodyPr/>
                    <a:lstStyle/>
                    <a:p>
                      <a:r>
                        <a:rPr lang="en-GB" sz="1600" b="1">
                          <a:latin typeface="Akkurat" panose="02000503030000020004" pitchFamily="2" charset="0"/>
                        </a:rPr>
                        <a:t>Duration</a:t>
                      </a:r>
                      <a:endParaRPr lang="en-US" sz="1600">
                        <a:ln>
                          <a:solidFill>
                            <a:sysClr val="windowText" lastClr="000000"/>
                          </a:solidFill>
                        </a:ln>
                      </a:endParaRPr>
                    </a:p>
                  </a:txBody>
                  <a:tcPr>
                    <a:lnT w="6350" cap="flat" cmpd="sng" algn="ctr">
                      <a:solidFill>
                        <a:schemeClr val="tx1">
                          <a:lumMod val="65000"/>
                          <a:lumOff val="35000"/>
                        </a:schemeClr>
                      </a:solidFill>
                      <a:prstDash val="solid"/>
                      <a:round/>
                      <a:headEnd type="none" w="med" len="med"/>
                      <a:tailEnd type="none" w="med" len="med"/>
                    </a:lnT>
                    <a:lnB w="6350" cap="flat" cmpd="sng" algn="ctr">
                      <a:solidFill>
                        <a:schemeClr val="tx1">
                          <a:lumMod val="65000"/>
                          <a:lumOff val="35000"/>
                        </a:schemeClr>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600"/>
                        <a:t>2.5hrs, in-person on the Monday 24th November </a:t>
                      </a:r>
                    </a:p>
                  </a:txBody>
                  <a:tcPr>
                    <a:lnT w="6350" cap="flat" cmpd="sng" algn="ctr">
                      <a:solidFill>
                        <a:schemeClr val="tx1">
                          <a:lumMod val="65000"/>
                          <a:lumOff val="35000"/>
                        </a:schemeClr>
                      </a:solidFill>
                      <a:prstDash val="solid"/>
                      <a:round/>
                      <a:headEnd type="none" w="med" len="med"/>
                      <a:tailEnd type="none" w="med" len="med"/>
                    </a:lnT>
                    <a:lnB w="6350" cap="flat" cmpd="sng" algn="ctr">
                      <a:solidFill>
                        <a:schemeClr val="tx1">
                          <a:lumMod val="65000"/>
                          <a:lumOff val="35000"/>
                        </a:schemeClr>
                      </a:solidFill>
                      <a:prstDash val="solid"/>
                      <a:round/>
                      <a:headEnd type="none" w="med" len="med"/>
                      <a:tailEnd type="none" w="med" len="med"/>
                    </a:lnB>
                    <a:noFill/>
                  </a:tcPr>
                </a:tc>
                <a:extLst>
                  <a:ext uri="{0D108BD9-81ED-4DB2-BD59-A6C34878D82A}">
                    <a16:rowId xmlns:a16="http://schemas.microsoft.com/office/drawing/2014/main" val="3449125198"/>
                  </a:ext>
                </a:extLst>
              </a:tr>
              <a:tr h="55039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600" b="1">
                          <a:latin typeface="Akkurat" panose="02000503030000020004" pitchFamily="2" charset="0"/>
                        </a:rPr>
                        <a:t>Key activities</a:t>
                      </a:r>
                    </a:p>
                  </a:txBody>
                  <a:tcPr>
                    <a:lnT w="6350" cap="flat" cmpd="sng" algn="ctr">
                      <a:solidFill>
                        <a:schemeClr val="tx1">
                          <a:lumMod val="65000"/>
                          <a:lumOff val="35000"/>
                        </a:schemeClr>
                      </a:solidFill>
                      <a:prstDash val="solid"/>
                      <a:round/>
                      <a:headEnd type="none" w="med" len="med"/>
                      <a:tailEnd type="none" w="med" len="med"/>
                    </a:lnT>
                    <a:lnB w="6350" cap="flat" cmpd="sng" algn="ctr">
                      <a:solidFill>
                        <a:schemeClr val="tx1">
                          <a:lumMod val="65000"/>
                          <a:lumOff val="35000"/>
                        </a:schemeClr>
                      </a:solidFill>
                      <a:prstDash val="solid"/>
                      <a:round/>
                      <a:headEnd type="none" w="med" len="med"/>
                      <a:tailEnd type="none" w="med" len="med"/>
                    </a:lnB>
                    <a:noFill/>
                  </a:tcPr>
                </a:tc>
                <a:tc>
                  <a:txBody>
                    <a:bodyPr/>
                    <a:lstStyle/>
                    <a:p>
                      <a:pPr marL="285750" indent="-285750">
                        <a:buFont typeface="Arial" panose="020B0604020202020204" pitchFamily="34" charset="0"/>
                        <a:buChar char="•"/>
                      </a:pPr>
                      <a:r>
                        <a:rPr lang="en-GB" sz="1600">
                          <a:highlight>
                            <a:srgbClr val="FFFF00"/>
                          </a:highlight>
                        </a:rPr>
                        <a:t>Review Industrial strategy</a:t>
                      </a:r>
                    </a:p>
                    <a:p>
                      <a:pPr marL="285750" indent="-285750">
                        <a:buFont typeface="Arial" panose="020B0604020202020204" pitchFamily="34" charset="0"/>
                        <a:buChar char="•"/>
                      </a:pPr>
                      <a:r>
                        <a:rPr lang="en-GB" sz="1600">
                          <a:highlight>
                            <a:srgbClr val="FFFF00"/>
                          </a:highlight>
                        </a:rPr>
                        <a:t>Shared visioning and As-is, To Be mapping</a:t>
                      </a:r>
                    </a:p>
                    <a:p>
                      <a:pPr marL="285750" indent="-285750">
                        <a:buFont typeface="Arial" panose="020B0604020202020204" pitchFamily="34" charset="0"/>
                        <a:buChar char="•"/>
                      </a:pPr>
                      <a:r>
                        <a:rPr lang="en-GB" sz="1600">
                          <a:highlight>
                            <a:srgbClr val="FFFF00"/>
                          </a:highlight>
                        </a:rPr>
                        <a:t>Gap analysis </a:t>
                      </a:r>
                    </a:p>
                  </a:txBody>
                  <a:tcPr>
                    <a:lnT w="6350" cap="flat" cmpd="sng" algn="ctr">
                      <a:solidFill>
                        <a:schemeClr val="tx1">
                          <a:lumMod val="65000"/>
                          <a:lumOff val="35000"/>
                        </a:schemeClr>
                      </a:solidFill>
                      <a:prstDash val="solid"/>
                      <a:round/>
                      <a:headEnd type="none" w="med" len="med"/>
                      <a:tailEnd type="none" w="med" len="med"/>
                    </a:lnT>
                    <a:lnB w="6350" cap="flat" cmpd="sng" algn="ctr">
                      <a:solidFill>
                        <a:schemeClr val="tx1">
                          <a:lumMod val="65000"/>
                          <a:lumOff val="35000"/>
                        </a:schemeClr>
                      </a:solidFill>
                      <a:prstDash val="solid"/>
                      <a:round/>
                      <a:headEnd type="none" w="med" len="med"/>
                      <a:tailEnd type="none" w="med" len="med"/>
                    </a:lnB>
                    <a:noFill/>
                  </a:tcPr>
                </a:tc>
                <a:extLst>
                  <a:ext uri="{0D108BD9-81ED-4DB2-BD59-A6C34878D82A}">
                    <a16:rowId xmlns:a16="http://schemas.microsoft.com/office/drawing/2014/main" val="3790471785"/>
                  </a:ext>
                </a:extLst>
              </a:tr>
              <a:tr h="57196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600" b="1">
                          <a:latin typeface="Akkurat" panose="02000503030000020004" pitchFamily="2" charset="0"/>
                        </a:rPr>
                        <a:t>Expected output</a:t>
                      </a:r>
                    </a:p>
                  </a:txBody>
                  <a:tcPr>
                    <a:lnT w="6350" cap="flat" cmpd="sng" algn="ctr">
                      <a:solidFill>
                        <a:schemeClr val="tx1">
                          <a:lumMod val="65000"/>
                          <a:lumOff val="35000"/>
                        </a:schemeClr>
                      </a:solidFill>
                      <a:prstDash val="solid"/>
                      <a:round/>
                      <a:headEnd type="none" w="med" len="med"/>
                      <a:tailEnd type="none" w="med" len="med"/>
                    </a:lnT>
                    <a:lnB w="6350" cap="flat" cmpd="sng" algn="ctr">
                      <a:solidFill>
                        <a:schemeClr val="tx1">
                          <a:lumMod val="65000"/>
                          <a:lumOff val="35000"/>
                        </a:schemeClr>
                      </a:solidFill>
                      <a:prstDash val="solid"/>
                      <a:round/>
                      <a:headEnd type="none" w="med" len="med"/>
                      <a:tailEnd type="none" w="med" len="med"/>
                    </a:lnB>
                    <a:noFill/>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600">
                          <a:highlight>
                            <a:srgbClr val="FFFF00"/>
                          </a:highlight>
                        </a:rPr>
                        <a:t>Innovation System map and Innovation opportunity report (not for public)</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600">
                          <a:highlight>
                            <a:srgbClr val="FFFF00"/>
                          </a:highlight>
                        </a:rPr>
                        <a:t>List of joint opportunities</a:t>
                      </a:r>
                    </a:p>
                  </a:txBody>
                  <a:tcPr>
                    <a:lnT w="6350" cap="flat" cmpd="sng" algn="ctr">
                      <a:solidFill>
                        <a:schemeClr val="tx1">
                          <a:lumMod val="65000"/>
                          <a:lumOff val="35000"/>
                        </a:schemeClr>
                      </a:solidFill>
                      <a:prstDash val="solid"/>
                      <a:round/>
                      <a:headEnd type="none" w="med" len="med"/>
                      <a:tailEnd type="none" w="med" len="med"/>
                    </a:lnT>
                    <a:lnB w="6350" cap="flat" cmpd="sng" algn="ctr">
                      <a:solidFill>
                        <a:schemeClr val="tx1">
                          <a:lumMod val="65000"/>
                          <a:lumOff val="35000"/>
                        </a:schemeClr>
                      </a:solidFill>
                      <a:prstDash val="solid"/>
                      <a:round/>
                      <a:headEnd type="none" w="med" len="med"/>
                      <a:tailEnd type="none" w="med" len="med"/>
                    </a:lnB>
                    <a:noFill/>
                  </a:tcPr>
                </a:tc>
                <a:extLst>
                  <a:ext uri="{0D108BD9-81ED-4DB2-BD59-A6C34878D82A}">
                    <a16:rowId xmlns:a16="http://schemas.microsoft.com/office/drawing/2014/main" val="4222906165"/>
                  </a:ext>
                </a:extLst>
              </a:tr>
              <a:tr h="57196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600" b="1">
                          <a:latin typeface="Akkurat" panose="02000503030000020004" pitchFamily="2" charset="0"/>
                        </a:rPr>
                        <a:t>Next step after the session </a:t>
                      </a:r>
                    </a:p>
                  </a:txBody>
                  <a:tcPr>
                    <a:lnT w="6350" cap="flat" cmpd="sng" algn="ctr">
                      <a:solidFill>
                        <a:schemeClr val="tx1">
                          <a:lumMod val="65000"/>
                          <a:lumOff val="35000"/>
                        </a:schemeClr>
                      </a:solidFill>
                      <a:prstDash val="solid"/>
                      <a:round/>
                      <a:headEnd type="none" w="med" len="med"/>
                      <a:tailEnd type="none" w="med" len="med"/>
                    </a:lnT>
                    <a:lnB w="6350" cap="flat" cmpd="sng" algn="ctr">
                      <a:solidFill>
                        <a:schemeClr val="tx1">
                          <a:lumMod val="65000"/>
                          <a:lumOff val="35000"/>
                        </a:schemeClr>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600"/>
                        <a:t>Lower-level delivery strategies within the themes for specific details/ challenges to be articulated</a:t>
                      </a:r>
                    </a:p>
                  </a:txBody>
                  <a:tcPr>
                    <a:lnT w="6350" cap="flat" cmpd="sng" algn="ctr">
                      <a:solidFill>
                        <a:schemeClr val="tx1">
                          <a:lumMod val="65000"/>
                          <a:lumOff val="35000"/>
                        </a:schemeClr>
                      </a:solidFill>
                      <a:prstDash val="solid"/>
                      <a:round/>
                      <a:headEnd type="none" w="med" len="med"/>
                      <a:tailEnd type="none" w="med" len="med"/>
                    </a:lnT>
                    <a:lnB w="6350" cap="flat" cmpd="sng" algn="ctr">
                      <a:solidFill>
                        <a:schemeClr val="tx1">
                          <a:lumMod val="65000"/>
                          <a:lumOff val="35000"/>
                        </a:schemeClr>
                      </a:solidFill>
                      <a:prstDash val="solid"/>
                      <a:round/>
                      <a:headEnd type="none" w="med" len="med"/>
                      <a:tailEnd type="none" w="med" len="med"/>
                    </a:lnB>
                    <a:noFill/>
                  </a:tcPr>
                </a:tc>
                <a:extLst>
                  <a:ext uri="{0D108BD9-81ED-4DB2-BD59-A6C34878D82A}">
                    <a16:rowId xmlns:a16="http://schemas.microsoft.com/office/drawing/2014/main" val="3771181285"/>
                  </a:ext>
                </a:extLst>
              </a:tr>
            </a:tbl>
          </a:graphicData>
        </a:graphic>
      </p:graphicFrame>
    </p:spTree>
    <p:extLst>
      <p:ext uri="{BB962C8B-B14F-4D97-AF65-F5344CB8AC3E}">
        <p14:creationId xmlns:p14="http://schemas.microsoft.com/office/powerpoint/2010/main" val="2718575870"/>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EF9CCE-B40E-FDD2-9AD5-09FC6746338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4A3D796-4601-91B1-065D-6527729D92BE}"/>
              </a:ext>
            </a:extLst>
          </p:cNvPr>
          <p:cNvSpPr>
            <a:spLocks noGrp="1"/>
          </p:cNvSpPr>
          <p:nvPr>
            <p:ph type="title"/>
          </p:nvPr>
        </p:nvSpPr>
        <p:spPr>
          <a:xfrm>
            <a:off x="646112" y="360000"/>
            <a:ext cx="11353574" cy="706347"/>
          </a:xfrm>
        </p:spPr>
        <p:txBody>
          <a:bodyPr/>
          <a:lstStyle/>
          <a:p>
            <a:r>
              <a:rPr lang="en-GB"/>
              <a:t>Agenda</a:t>
            </a:r>
            <a:endParaRPr lang="en-US"/>
          </a:p>
        </p:txBody>
      </p:sp>
      <p:sp>
        <p:nvSpPr>
          <p:cNvPr id="5" name="Text Placeholder 2">
            <a:extLst>
              <a:ext uri="{FF2B5EF4-FFF2-40B4-BE49-F238E27FC236}">
                <a16:creationId xmlns:a16="http://schemas.microsoft.com/office/drawing/2014/main" id="{F10D5F34-145A-D040-DFA5-B2814B6B6140}"/>
              </a:ext>
            </a:extLst>
          </p:cNvPr>
          <p:cNvSpPr txBox="1">
            <a:spLocks/>
          </p:cNvSpPr>
          <p:nvPr/>
        </p:nvSpPr>
        <p:spPr>
          <a:xfrm>
            <a:off x="-5809117" y="7510683"/>
            <a:ext cx="5809117" cy="2135695"/>
          </a:xfrm>
          <a:prstGeom prst="rect">
            <a:avLst/>
          </a:prstGeom>
          <a:solidFill>
            <a:schemeClr val="accent1"/>
          </a:solidFill>
        </p:spPr>
        <p:txBody>
          <a:bodyPr vert="horz" wrap="square" lIns="108000" tIns="72000" rIns="108000" bIns="72000" rtlCol="0" anchor="ctr" anchorCtr="0">
            <a:sp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solidFill>
                  <a:schemeClr val="bg1">
                    <a:lumMod val="50000"/>
                  </a:schemeClr>
                </a:solidFill>
              </a:rPr>
              <a:t>5) Map the assumptions of barriers in criteria (30 min)</a:t>
            </a:r>
          </a:p>
          <a:p>
            <a:pPr marL="285750" indent="-285750">
              <a:buFontTx/>
              <a:buChar char="-"/>
            </a:pPr>
            <a:r>
              <a:rPr lang="en-GB">
                <a:solidFill>
                  <a:schemeClr val="bg1">
                    <a:lumMod val="50000"/>
                  </a:schemeClr>
                </a:solidFill>
              </a:rPr>
              <a:t>Tech, </a:t>
            </a:r>
          </a:p>
          <a:p>
            <a:pPr marL="285750" indent="-285750">
              <a:buFontTx/>
              <a:buChar char="-"/>
            </a:pPr>
            <a:r>
              <a:rPr lang="en-GB">
                <a:solidFill>
                  <a:schemeClr val="bg1">
                    <a:lumMod val="50000"/>
                  </a:schemeClr>
                </a:solidFill>
              </a:rPr>
              <a:t>User - Culture and consciousness ,</a:t>
            </a:r>
          </a:p>
          <a:p>
            <a:pPr marL="285750" indent="-285750">
              <a:buFontTx/>
              <a:buChar char="-"/>
            </a:pPr>
            <a:r>
              <a:rPr lang="en-GB">
                <a:solidFill>
                  <a:schemeClr val="bg1">
                    <a:lumMod val="50000"/>
                  </a:schemeClr>
                </a:solidFill>
              </a:rPr>
              <a:t>Institution - policy and procurement, </a:t>
            </a:r>
          </a:p>
          <a:p>
            <a:pPr marL="285750" indent="-285750">
              <a:buFontTx/>
              <a:buChar char="-"/>
            </a:pPr>
            <a:r>
              <a:rPr lang="en-GB">
                <a:solidFill>
                  <a:schemeClr val="bg1">
                    <a:lumMod val="50000"/>
                  </a:schemeClr>
                </a:solidFill>
              </a:rPr>
              <a:t>Industry - Skills</a:t>
            </a:r>
          </a:p>
          <a:p>
            <a:pPr marL="285750" indent="-285750">
              <a:buFontTx/>
              <a:buChar char="-"/>
            </a:pPr>
            <a:r>
              <a:rPr lang="en-GB">
                <a:solidFill>
                  <a:schemeClr val="bg1">
                    <a:lumMod val="50000"/>
                  </a:schemeClr>
                </a:solidFill>
              </a:rPr>
              <a:t>Finance</a:t>
            </a:r>
          </a:p>
        </p:txBody>
      </p:sp>
      <p:sp>
        <p:nvSpPr>
          <p:cNvPr id="21" name="TextBox 20">
            <a:extLst>
              <a:ext uri="{FF2B5EF4-FFF2-40B4-BE49-F238E27FC236}">
                <a16:creationId xmlns:a16="http://schemas.microsoft.com/office/drawing/2014/main" id="{716AEA4F-4023-CB89-BF6A-510727645347}"/>
              </a:ext>
            </a:extLst>
          </p:cNvPr>
          <p:cNvSpPr txBox="1"/>
          <p:nvPr/>
        </p:nvSpPr>
        <p:spPr>
          <a:xfrm>
            <a:off x="450056" y="978694"/>
            <a:ext cx="0" cy="0"/>
          </a:xfrm>
          <a:prstGeom prst="rect">
            <a:avLst/>
          </a:prstGeom>
          <a:noFill/>
        </p:spPr>
        <p:txBody>
          <a:bodyPr wrap="none" lIns="0" tIns="0" rIns="0" bIns="0" rtlCol="0">
            <a:noAutofit/>
          </a:bodyPr>
          <a:lstStyle/>
          <a:p>
            <a:pPr algn="l"/>
            <a:endParaRPr lang="en-US" sz="1600">
              <a:solidFill>
                <a:schemeClr val="tx2"/>
              </a:solidFill>
            </a:endParaRPr>
          </a:p>
        </p:txBody>
      </p:sp>
      <p:graphicFrame>
        <p:nvGraphicFramePr>
          <p:cNvPr id="18" name="Table 17">
            <a:extLst>
              <a:ext uri="{FF2B5EF4-FFF2-40B4-BE49-F238E27FC236}">
                <a16:creationId xmlns:a16="http://schemas.microsoft.com/office/drawing/2014/main" id="{0372E20F-8E0D-ECDE-87BC-C81CA4AAFABF}"/>
              </a:ext>
            </a:extLst>
          </p:cNvPr>
          <p:cNvGraphicFramePr>
            <a:graphicFrameLocks noGrp="1"/>
          </p:cNvGraphicFramePr>
          <p:nvPr>
            <p:extLst>
              <p:ext uri="{D42A27DB-BD31-4B8C-83A1-F6EECF244321}">
                <p14:modId xmlns:p14="http://schemas.microsoft.com/office/powerpoint/2010/main" val="3105530976"/>
              </p:ext>
            </p:extLst>
          </p:nvPr>
        </p:nvGraphicFramePr>
        <p:xfrm>
          <a:off x="647997" y="1066346"/>
          <a:ext cx="10892924" cy="5007828"/>
        </p:xfrm>
        <a:graphic>
          <a:graphicData uri="http://schemas.openxmlformats.org/drawingml/2006/table">
            <a:tbl>
              <a:tblPr firstRow="1" bandRow="1">
                <a:tableStyleId>{5C22544A-7EE6-4342-B048-85BDC9FD1C3A}</a:tableStyleId>
              </a:tblPr>
              <a:tblGrid>
                <a:gridCol w="3292632">
                  <a:extLst>
                    <a:ext uri="{9D8B030D-6E8A-4147-A177-3AD203B41FA5}">
                      <a16:colId xmlns:a16="http://schemas.microsoft.com/office/drawing/2014/main" val="4209485531"/>
                    </a:ext>
                  </a:extLst>
                </a:gridCol>
                <a:gridCol w="4050432">
                  <a:extLst>
                    <a:ext uri="{9D8B030D-6E8A-4147-A177-3AD203B41FA5}">
                      <a16:colId xmlns:a16="http://schemas.microsoft.com/office/drawing/2014/main" val="3300813390"/>
                    </a:ext>
                  </a:extLst>
                </a:gridCol>
                <a:gridCol w="3549860">
                  <a:extLst>
                    <a:ext uri="{9D8B030D-6E8A-4147-A177-3AD203B41FA5}">
                      <a16:colId xmlns:a16="http://schemas.microsoft.com/office/drawing/2014/main" val="4092670916"/>
                    </a:ext>
                  </a:extLst>
                </a:gridCol>
              </a:tblGrid>
              <a:tr h="47435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600" b="1">
                          <a:solidFill>
                            <a:schemeClr val="bg1"/>
                          </a:solidFill>
                          <a:latin typeface="Publico Headline Medium" panose="02040602060504060203" pitchFamily="18" charset="77"/>
                        </a:rPr>
                        <a:t>Key Activity </a:t>
                      </a:r>
                    </a:p>
                  </a:txBody>
                  <a:tcPr>
                    <a:lnT w="6350" cap="flat" cmpd="sng" algn="ctr">
                      <a:solidFill>
                        <a:schemeClr val="tx1">
                          <a:lumMod val="65000"/>
                          <a:lumOff val="35000"/>
                        </a:schemeClr>
                      </a:solidFill>
                      <a:prstDash val="solid"/>
                      <a:round/>
                      <a:headEnd type="none" w="med" len="med"/>
                      <a:tailEnd type="none" w="med" len="med"/>
                    </a:lnT>
                    <a:lnB w="6350" cap="flat" cmpd="sng" algn="ctr">
                      <a:solidFill>
                        <a:schemeClr val="tx1">
                          <a:lumMod val="65000"/>
                          <a:lumOff val="35000"/>
                        </a:schemeClr>
                      </a:solidFill>
                      <a:prstDash val="solid"/>
                      <a:round/>
                      <a:headEnd type="none" w="med" len="med"/>
                      <a:tailEnd type="none" w="med" len="med"/>
                    </a:lnB>
                    <a:solidFill>
                      <a:schemeClr val="accent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600" b="1">
                          <a:solidFill>
                            <a:schemeClr val="bg1"/>
                          </a:solidFill>
                          <a:latin typeface="Publico Headline Medium" panose="02040602060504060203" pitchFamily="18" charset="77"/>
                        </a:rPr>
                        <a:t>Guiding Questions</a:t>
                      </a:r>
                    </a:p>
                  </a:txBody>
                  <a:tcPr>
                    <a:lnT w="6350" cap="flat" cmpd="sng" algn="ctr">
                      <a:solidFill>
                        <a:schemeClr val="tx1">
                          <a:lumMod val="65000"/>
                          <a:lumOff val="35000"/>
                        </a:schemeClr>
                      </a:solidFill>
                      <a:prstDash val="solid"/>
                      <a:round/>
                      <a:headEnd type="none" w="med" len="med"/>
                      <a:tailEnd type="none" w="med" len="med"/>
                    </a:lnT>
                    <a:lnB w="6350" cap="flat" cmpd="sng" algn="ctr">
                      <a:solidFill>
                        <a:schemeClr val="tx1">
                          <a:lumMod val="65000"/>
                          <a:lumOff val="35000"/>
                        </a:schemeClr>
                      </a:solidFill>
                      <a:prstDash val="solid"/>
                      <a:round/>
                      <a:headEnd type="none" w="med" len="med"/>
                      <a:tailEnd type="none" w="med" len="med"/>
                    </a:lnB>
                    <a:solidFill>
                      <a:schemeClr val="accent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600" b="1">
                          <a:solidFill>
                            <a:schemeClr val="bg1"/>
                          </a:solidFill>
                          <a:latin typeface="Publico Headline Medium" panose="02040602060504060203" pitchFamily="18" charset="77"/>
                        </a:rPr>
                        <a:t>Outcome</a:t>
                      </a:r>
                    </a:p>
                  </a:txBody>
                  <a:tcPr>
                    <a:lnT w="6350" cap="flat" cmpd="sng" algn="ctr">
                      <a:solidFill>
                        <a:schemeClr val="tx1">
                          <a:lumMod val="65000"/>
                          <a:lumOff val="35000"/>
                        </a:schemeClr>
                      </a:solidFill>
                      <a:prstDash val="solid"/>
                      <a:round/>
                      <a:headEnd type="none" w="med" len="med"/>
                      <a:tailEnd type="none" w="med" len="med"/>
                    </a:lnT>
                    <a:lnB w="6350" cap="flat" cmpd="sng" algn="ctr">
                      <a:solidFill>
                        <a:schemeClr val="tx1">
                          <a:lumMod val="65000"/>
                          <a:lumOff val="3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555449273"/>
                  </a:ext>
                </a:extLst>
              </a:tr>
              <a:tr h="57196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600">
                          <a:solidFill>
                            <a:schemeClr val="tx1"/>
                          </a:solidFill>
                          <a:latin typeface="Publico Headline Medium" panose="02040602060504060203" pitchFamily="18" charset="77"/>
                        </a:rPr>
                        <a:t>Welcome (5mins)</a:t>
                      </a:r>
                      <a:endParaRPr lang="en-GB" sz="1600" b="1">
                        <a:solidFill>
                          <a:schemeClr val="tx1"/>
                        </a:solidFill>
                        <a:latin typeface="Publico Headline Medium" panose="02040602060504060203" pitchFamily="18" charset="77"/>
                      </a:endParaRPr>
                    </a:p>
                  </a:txBody>
                  <a:tcPr>
                    <a:lnT w="6350" cap="flat" cmpd="sng" algn="ctr">
                      <a:solidFill>
                        <a:schemeClr val="tx1">
                          <a:lumMod val="65000"/>
                          <a:lumOff val="35000"/>
                        </a:schemeClr>
                      </a:solidFill>
                      <a:prstDash val="solid"/>
                      <a:round/>
                      <a:headEnd type="none" w="med" len="med"/>
                      <a:tailEnd type="none" w="med" len="med"/>
                    </a:lnT>
                    <a:lnB w="6350" cap="flat" cmpd="sng" algn="ctr">
                      <a:solidFill>
                        <a:schemeClr val="tx1">
                          <a:lumMod val="65000"/>
                          <a:lumOff val="35000"/>
                        </a:schemeClr>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600" b="0">
                          <a:solidFill>
                            <a:schemeClr val="tx1"/>
                          </a:solidFill>
                        </a:rPr>
                        <a:t>N/A</a:t>
                      </a:r>
                    </a:p>
                  </a:txBody>
                  <a:tcPr>
                    <a:lnT w="6350" cap="flat" cmpd="sng" algn="ctr">
                      <a:solidFill>
                        <a:schemeClr val="tx1">
                          <a:lumMod val="65000"/>
                          <a:lumOff val="35000"/>
                        </a:schemeClr>
                      </a:solidFill>
                      <a:prstDash val="solid"/>
                      <a:round/>
                      <a:headEnd type="none" w="med" len="med"/>
                      <a:tailEnd type="none" w="med" len="med"/>
                    </a:lnT>
                    <a:lnB w="6350" cap="flat" cmpd="sng" algn="ctr">
                      <a:solidFill>
                        <a:schemeClr val="tx1">
                          <a:lumMod val="65000"/>
                          <a:lumOff val="35000"/>
                        </a:schemeClr>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600" b="0">
                          <a:solidFill>
                            <a:schemeClr val="tx1"/>
                          </a:solidFill>
                        </a:rPr>
                        <a:t>Opening and context setting</a:t>
                      </a:r>
                    </a:p>
                  </a:txBody>
                  <a:tcPr>
                    <a:lnT w="6350" cap="flat" cmpd="sng" algn="ctr">
                      <a:solidFill>
                        <a:schemeClr val="tx1">
                          <a:lumMod val="65000"/>
                          <a:lumOff val="35000"/>
                        </a:schemeClr>
                      </a:solidFill>
                      <a:prstDash val="solid"/>
                      <a:round/>
                      <a:headEnd type="none" w="med" len="med"/>
                      <a:tailEnd type="none" w="med" len="med"/>
                    </a:lnT>
                    <a:lnB w="6350" cap="flat" cmpd="sng" algn="ctr">
                      <a:solidFill>
                        <a:schemeClr val="tx1">
                          <a:lumMod val="65000"/>
                          <a:lumOff val="35000"/>
                        </a:schemeClr>
                      </a:solidFill>
                      <a:prstDash val="solid"/>
                      <a:round/>
                      <a:headEnd type="none" w="med" len="med"/>
                      <a:tailEnd type="none" w="med" len="med"/>
                    </a:lnB>
                    <a:noFill/>
                  </a:tcPr>
                </a:tc>
                <a:extLst>
                  <a:ext uri="{0D108BD9-81ED-4DB2-BD59-A6C34878D82A}">
                    <a16:rowId xmlns:a16="http://schemas.microsoft.com/office/drawing/2014/main" val="1506094047"/>
                  </a:ext>
                </a:extLst>
              </a:tr>
              <a:tr h="588401">
                <a:tc>
                  <a:txBody>
                    <a:bodyPr/>
                    <a:lstStyle/>
                    <a:p>
                      <a:r>
                        <a:rPr lang="en-GB" sz="1600">
                          <a:solidFill>
                            <a:schemeClr val="tx1"/>
                          </a:solidFill>
                          <a:latin typeface="Publico Headline Medium" panose="02040602060504060203" pitchFamily="18" charset="77"/>
                        </a:rPr>
                        <a:t>Present Industrial Strategy Review (15 mins)</a:t>
                      </a:r>
                    </a:p>
                  </a:txBody>
                  <a:tcPr>
                    <a:lnT w="6350" cap="flat" cmpd="sng" algn="ctr">
                      <a:solidFill>
                        <a:schemeClr val="tx1">
                          <a:lumMod val="65000"/>
                          <a:lumOff val="35000"/>
                        </a:schemeClr>
                      </a:solidFill>
                      <a:prstDash val="solid"/>
                      <a:round/>
                      <a:headEnd type="none" w="med" len="med"/>
                      <a:tailEnd type="none" w="med" len="med"/>
                    </a:lnT>
                    <a:lnB w="6350" cap="flat" cmpd="sng" algn="ctr">
                      <a:solidFill>
                        <a:schemeClr val="tx1">
                          <a:lumMod val="65000"/>
                          <a:lumOff val="35000"/>
                        </a:schemeClr>
                      </a:solidFill>
                      <a:prstDash val="solid"/>
                      <a:round/>
                      <a:headEnd type="none" w="med" len="med"/>
                      <a:tailEnd type="none" w="med" len="med"/>
                    </a:lnB>
                    <a:noFill/>
                  </a:tcPr>
                </a:tc>
                <a:tc>
                  <a:txBody>
                    <a:bodyPr/>
                    <a:lstStyle/>
                    <a:p>
                      <a:pPr marL="0" indent="0">
                        <a:buFont typeface="Arial" panose="020B0604020202020204" pitchFamily="34" charset="0"/>
                        <a:buNone/>
                      </a:pPr>
                      <a:r>
                        <a:rPr lang="en-GB" sz="1600">
                          <a:solidFill>
                            <a:schemeClr val="tx1"/>
                          </a:solidFill>
                        </a:rPr>
                        <a:t>What elements of the industrial Strategy are most relevant to transport </a:t>
                      </a:r>
                    </a:p>
                  </a:txBody>
                  <a:tcPr>
                    <a:lnT w="6350" cap="flat" cmpd="sng" algn="ctr">
                      <a:solidFill>
                        <a:schemeClr val="tx1">
                          <a:lumMod val="65000"/>
                          <a:lumOff val="35000"/>
                        </a:schemeClr>
                      </a:solidFill>
                      <a:prstDash val="solid"/>
                      <a:round/>
                      <a:headEnd type="none" w="med" len="med"/>
                      <a:tailEnd type="none" w="med" len="med"/>
                    </a:lnT>
                    <a:lnB w="6350" cap="flat" cmpd="sng" algn="ctr">
                      <a:solidFill>
                        <a:schemeClr val="tx1">
                          <a:lumMod val="65000"/>
                          <a:lumOff val="35000"/>
                        </a:schemeClr>
                      </a:solidFill>
                      <a:prstDash val="solid"/>
                      <a:round/>
                      <a:headEnd type="none" w="med" len="med"/>
                      <a:tailEnd type="none" w="med" len="med"/>
                    </a:lnB>
                    <a:noFill/>
                  </a:tcPr>
                </a:tc>
                <a:tc>
                  <a:txBody>
                    <a:bodyPr/>
                    <a:lstStyle/>
                    <a:p>
                      <a:pPr marL="0" indent="0">
                        <a:buFont typeface="Arial" panose="020B0604020202020204" pitchFamily="34" charset="0"/>
                        <a:buNone/>
                      </a:pPr>
                      <a:r>
                        <a:rPr lang="en-GB" sz="1600">
                          <a:solidFill>
                            <a:schemeClr val="tx1"/>
                          </a:solidFill>
                        </a:rPr>
                        <a:t>Scene setting and shared understanding of the Industrial Strategy</a:t>
                      </a:r>
                    </a:p>
                  </a:txBody>
                  <a:tcPr>
                    <a:lnT w="6350" cap="flat" cmpd="sng" algn="ctr">
                      <a:solidFill>
                        <a:schemeClr val="tx1">
                          <a:lumMod val="65000"/>
                          <a:lumOff val="35000"/>
                        </a:schemeClr>
                      </a:solidFill>
                      <a:prstDash val="solid"/>
                      <a:round/>
                      <a:headEnd type="none" w="med" len="med"/>
                      <a:tailEnd type="none" w="med" len="med"/>
                    </a:lnT>
                    <a:lnB w="6350" cap="flat" cmpd="sng" algn="ctr">
                      <a:solidFill>
                        <a:schemeClr val="tx1">
                          <a:lumMod val="65000"/>
                          <a:lumOff val="35000"/>
                        </a:schemeClr>
                      </a:solidFill>
                      <a:prstDash val="solid"/>
                      <a:round/>
                      <a:headEnd type="none" w="med" len="med"/>
                      <a:tailEnd type="none" w="med" len="med"/>
                    </a:lnB>
                    <a:noFill/>
                  </a:tcPr>
                </a:tc>
                <a:extLst>
                  <a:ext uri="{0D108BD9-81ED-4DB2-BD59-A6C34878D82A}">
                    <a16:rowId xmlns:a16="http://schemas.microsoft.com/office/drawing/2014/main" val="3096597121"/>
                  </a:ext>
                </a:extLst>
              </a:tr>
              <a:tr h="812789">
                <a:tc>
                  <a:txBody>
                    <a:bodyPr/>
                    <a:lstStyle/>
                    <a:p>
                      <a:r>
                        <a:rPr kumimoji="0" lang="en-GB" sz="1600" b="0" i="0" u="none" strike="noStrike" kern="1200" cap="none" spc="0" normalizeH="0" baseline="0" noProof="0">
                          <a:ln>
                            <a:noFill/>
                          </a:ln>
                          <a:solidFill>
                            <a:prstClr val="black"/>
                          </a:solidFill>
                          <a:effectLst/>
                          <a:uLnTx/>
                          <a:uFillTx/>
                          <a:latin typeface="Publico Headline Medium" panose="02040602060504060203" pitchFamily="18" charset="77"/>
                          <a:ea typeface="+mn-ea"/>
                          <a:cs typeface="+mn-cs"/>
                        </a:rPr>
                        <a:t>Introduce Key focus areas to discuss  (15 min)</a:t>
                      </a:r>
                      <a:endParaRPr lang="en-GB" sz="1600">
                        <a:solidFill>
                          <a:schemeClr val="tx1"/>
                        </a:solidFill>
                        <a:latin typeface="Publico Headline Medium" panose="02040602060504060203" pitchFamily="18" charset="77"/>
                      </a:endParaRPr>
                    </a:p>
                  </a:txBody>
                  <a:tcPr>
                    <a:lnT w="6350" cap="flat" cmpd="sng" algn="ctr">
                      <a:solidFill>
                        <a:schemeClr val="tx1">
                          <a:lumMod val="65000"/>
                          <a:lumOff val="35000"/>
                        </a:schemeClr>
                      </a:solidFill>
                      <a:prstDash val="solid"/>
                      <a:round/>
                      <a:headEnd type="none" w="med" len="med"/>
                      <a:tailEnd type="none" w="med" len="med"/>
                    </a:lnT>
                    <a:lnB w="6350" cap="flat" cmpd="sng" algn="ctr">
                      <a:solidFill>
                        <a:schemeClr val="tx1">
                          <a:lumMod val="65000"/>
                          <a:lumOff val="35000"/>
                        </a:schemeClr>
                      </a:solidFill>
                      <a:prstDash val="solid"/>
                      <a:round/>
                      <a:headEnd type="none" w="med" len="med"/>
                      <a:tailEnd type="none" w="med" len="med"/>
                    </a:lnB>
                    <a:noFill/>
                  </a:tcPr>
                </a:tc>
                <a:tc>
                  <a:txBody>
                    <a:bodyPr/>
                    <a:lstStyle/>
                    <a:p>
                      <a:pPr marL="0" indent="0">
                        <a:buFont typeface="Arial" panose="020B0604020202020204" pitchFamily="34" charset="0"/>
                        <a:buNone/>
                      </a:pPr>
                      <a:r>
                        <a:rPr lang="en-GB" sz="1600">
                          <a:solidFill>
                            <a:schemeClr val="tx1"/>
                          </a:solidFill>
                        </a:rPr>
                        <a:t>Where can transport act as a lever of Industrial Strategy?</a:t>
                      </a:r>
                    </a:p>
                  </a:txBody>
                  <a:tcPr>
                    <a:lnT w="6350" cap="flat" cmpd="sng" algn="ctr">
                      <a:solidFill>
                        <a:schemeClr val="tx1">
                          <a:lumMod val="65000"/>
                          <a:lumOff val="35000"/>
                        </a:schemeClr>
                      </a:solidFill>
                      <a:prstDash val="solid"/>
                      <a:round/>
                      <a:headEnd type="none" w="med" len="med"/>
                      <a:tailEnd type="none" w="med" len="med"/>
                    </a:lnT>
                    <a:lnB w="6350" cap="flat" cmpd="sng" algn="ctr">
                      <a:solidFill>
                        <a:schemeClr val="tx1">
                          <a:lumMod val="65000"/>
                          <a:lumOff val="35000"/>
                        </a:schemeClr>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1600">
                          <a:solidFill>
                            <a:sysClr val="windowText" lastClr="000000"/>
                          </a:solidFill>
                        </a:rPr>
                        <a:t>Introduction to key discussion themes and alignment of focus areas</a:t>
                      </a:r>
                    </a:p>
                  </a:txBody>
                  <a:tcPr>
                    <a:lnT w="6350" cap="flat" cmpd="sng" algn="ctr">
                      <a:solidFill>
                        <a:schemeClr val="tx1">
                          <a:lumMod val="65000"/>
                          <a:lumOff val="35000"/>
                        </a:schemeClr>
                      </a:solidFill>
                      <a:prstDash val="solid"/>
                      <a:round/>
                      <a:headEnd type="none" w="med" len="med"/>
                      <a:tailEnd type="none" w="med" len="med"/>
                    </a:lnT>
                    <a:lnB w="6350" cap="flat" cmpd="sng" algn="ctr">
                      <a:solidFill>
                        <a:schemeClr val="tx1">
                          <a:lumMod val="65000"/>
                          <a:lumOff val="35000"/>
                        </a:schemeClr>
                      </a:solidFill>
                      <a:prstDash val="solid"/>
                      <a:round/>
                      <a:headEnd type="none" w="med" len="med"/>
                      <a:tailEnd type="none" w="med" len="med"/>
                    </a:lnB>
                    <a:noFill/>
                  </a:tcPr>
                </a:tc>
                <a:extLst>
                  <a:ext uri="{0D108BD9-81ED-4DB2-BD59-A6C34878D82A}">
                    <a16:rowId xmlns:a16="http://schemas.microsoft.com/office/drawing/2014/main" val="2280291011"/>
                  </a:ext>
                </a:extLst>
              </a:tr>
              <a:tr h="571963">
                <a:tc>
                  <a:txBody>
                    <a:bodyPr/>
                    <a:lstStyle/>
                    <a:p>
                      <a:r>
                        <a:rPr lang="en-GB" sz="1600">
                          <a:solidFill>
                            <a:schemeClr val="tx1"/>
                          </a:solidFill>
                          <a:latin typeface="Publico Headline Medium" panose="02040602060504060203" pitchFamily="18" charset="77"/>
                        </a:rPr>
                        <a:t>As is and To be mapping (60 min)</a:t>
                      </a:r>
                    </a:p>
                  </a:txBody>
                  <a:tcPr>
                    <a:lnT w="6350" cap="flat" cmpd="sng" algn="ctr">
                      <a:solidFill>
                        <a:schemeClr val="tx1">
                          <a:lumMod val="65000"/>
                          <a:lumOff val="35000"/>
                        </a:schemeClr>
                      </a:solidFill>
                      <a:prstDash val="solid"/>
                      <a:round/>
                      <a:headEnd type="none" w="med" len="med"/>
                      <a:tailEnd type="none" w="med" len="med"/>
                    </a:lnT>
                    <a:lnB w="6350" cap="flat" cmpd="sng" algn="ctr">
                      <a:solidFill>
                        <a:schemeClr val="tx1">
                          <a:lumMod val="65000"/>
                          <a:lumOff val="35000"/>
                        </a:schemeClr>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600">
                          <a:solidFill>
                            <a:sysClr val="windowText" lastClr="000000"/>
                          </a:solidFill>
                        </a:rPr>
                        <a:t>What does the current landscape (As-Is) look like and how would change can be defined (To-be) ) toward the strategic goals?</a:t>
                      </a:r>
                    </a:p>
                  </a:txBody>
                  <a:tcPr>
                    <a:lnT w="6350" cap="flat" cmpd="sng" algn="ctr">
                      <a:solidFill>
                        <a:schemeClr val="tx1">
                          <a:lumMod val="65000"/>
                          <a:lumOff val="35000"/>
                        </a:schemeClr>
                      </a:solidFill>
                      <a:prstDash val="solid"/>
                      <a:round/>
                      <a:headEnd type="none" w="med" len="med"/>
                      <a:tailEnd type="none" w="med" len="med"/>
                    </a:lnT>
                    <a:lnB w="6350" cap="flat" cmpd="sng" algn="ctr">
                      <a:solidFill>
                        <a:schemeClr val="tx1">
                          <a:lumMod val="65000"/>
                          <a:lumOff val="35000"/>
                        </a:schemeClr>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600">
                          <a:solidFill>
                            <a:sysClr val="windowText" lastClr="000000"/>
                          </a:solidFill>
                        </a:rPr>
                        <a:t>Definition of current and future landscape of each themes</a:t>
                      </a:r>
                    </a:p>
                  </a:txBody>
                  <a:tcPr>
                    <a:lnT w="6350" cap="flat" cmpd="sng" algn="ctr">
                      <a:solidFill>
                        <a:schemeClr val="tx1">
                          <a:lumMod val="65000"/>
                          <a:lumOff val="35000"/>
                        </a:schemeClr>
                      </a:solidFill>
                      <a:prstDash val="solid"/>
                      <a:round/>
                      <a:headEnd type="none" w="med" len="med"/>
                      <a:tailEnd type="none" w="med" len="med"/>
                    </a:lnT>
                    <a:lnB w="6350" cap="flat" cmpd="sng" algn="ctr">
                      <a:solidFill>
                        <a:schemeClr val="tx1">
                          <a:lumMod val="65000"/>
                          <a:lumOff val="35000"/>
                        </a:schemeClr>
                      </a:solidFill>
                      <a:prstDash val="solid"/>
                      <a:round/>
                      <a:headEnd type="none" w="med" len="med"/>
                      <a:tailEnd type="none" w="med" len="med"/>
                    </a:lnB>
                    <a:noFill/>
                  </a:tcPr>
                </a:tc>
                <a:extLst>
                  <a:ext uri="{0D108BD9-81ED-4DB2-BD59-A6C34878D82A}">
                    <a16:rowId xmlns:a16="http://schemas.microsoft.com/office/drawing/2014/main" val="3792522713"/>
                  </a:ext>
                </a:extLst>
              </a:tr>
              <a:tr h="331642">
                <a:tc>
                  <a:txBody>
                    <a:bodyPr/>
                    <a:lstStyle/>
                    <a:p>
                      <a:r>
                        <a:rPr lang="en-GB" sz="1600">
                          <a:solidFill>
                            <a:schemeClr val="tx1"/>
                          </a:solidFill>
                          <a:latin typeface="Publico Headline Medium" panose="02040602060504060203" pitchFamily="18" charset="77"/>
                        </a:rPr>
                        <a:t>Break (15min) </a:t>
                      </a:r>
                    </a:p>
                  </a:txBody>
                  <a:tcPr>
                    <a:lnT w="6350" cap="flat" cmpd="sng" algn="ctr">
                      <a:solidFill>
                        <a:schemeClr val="tx1">
                          <a:lumMod val="65000"/>
                          <a:lumOff val="35000"/>
                        </a:schemeClr>
                      </a:solidFill>
                      <a:prstDash val="solid"/>
                      <a:round/>
                      <a:headEnd type="none" w="med" len="med"/>
                      <a:tailEnd type="none" w="med" len="med"/>
                    </a:lnT>
                    <a:lnB w="6350" cap="flat" cmpd="sng" algn="ctr">
                      <a:solidFill>
                        <a:schemeClr val="tx1">
                          <a:lumMod val="65000"/>
                          <a:lumOff val="35000"/>
                        </a:schemeClr>
                      </a:solidFill>
                      <a:prstDash val="solid"/>
                      <a:round/>
                      <a:headEnd type="none" w="med" len="med"/>
                      <a:tailEnd type="none" w="med" len="med"/>
                    </a:lnB>
                    <a:solidFill>
                      <a:schemeClr val="accent5">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sz="1600">
                        <a:solidFill>
                          <a:sysClr val="windowText" lastClr="000000"/>
                        </a:solidFill>
                      </a:endParaRPr>
                    </a:p>
                  </a:txBody>
                  <a:tcPr>
                    <a:lnT w="6350" cap="flat" cmpd="sng" algn="ctr">
                      <a:solidFill>
                        <a:schemeClr val="tx1">
                          <a:lumMod val="65000"/>
                          <a:lumOff val="35000"/>
                        </a:schemeClr>
                      </a:solidFill>
                      <a:prstDash val="solid"/>
                      <a:round/>
                      <a:headEnd type="none" w="med" len="med"/>
                      <a:tailEnd type="none" w="med" len="med"/>
                    </a:lnT>
                    <a:lnB w="6350" cap="flat" cmpd="sng" algn="ctr">
                      <a:solidFill>
                        <a:schemeClr val="tx1">
                          <a:lumMod val="65000"/>
                          <a:lumOff val="35000"/>
                        </a:schemeClr>
                      </a:solidFill>
                      <a:prstDash val="solid"/>
                      <a:round/>
                      <a:headEnd type="none" w="med" len="med"/>
                      <a:tailEnd type="none" w="med" len="med"/>
                    </a:lnB>
                    <a:solidFill>
                      <a:schemeClr val="accent5">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sz="1600">
                        <a:solidFill>
                          <a:sysClr val="windowText" lastClr="000000"/>
                        </a:solidFill>
                      </a:endParaRPr>
                    </a:p>
                  </a:txBody>
                  <a:tcPr>
                    <a:lnT w="6350" cap="flat" cmpd="sng" algn="ctr">
                      <a:solidFill>
                        <a:schemeClr val="tx1">
                          <a:lumMod val="65000"/>
                          <a:lumOff val="35000"/>
                        </a:schemeClr>
                      </a:solidFill>
                      <a:prstDash val="solid"/>
                      <a:round/>
                      <a:headEnd type="none" w="med" len="med"/>
                      <a:tailEnd type="none" w="med" len="med"/>
                    </a:lnT>
                    <a:lnB w="6350" cap="flat" cmpd="sng" algn="ctr">
                      <a:solidFill>
                        <a:schemeClr val="tx1">
                          <a:lumMod val="65000"/>
                          <a:lumOff val="35000"/>
                        </a:schemeClr>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2196522258"/>
                  </a:ext>
                </a:extLst>
              </a:tr>
              <a:tr h="554462">
                <a:tc>
                  <a:txBody>
                    <a:bodyPr/>
                    <a:lstStyle/>
                    <a:p>
                      <a:r>
                        <a:rPr lang="en-GB" sz="1600">
                          <a:solidFill>
                            <a:schemeClr val="tx1"/>
                          </a:solidFill>
                          <a:latin typeface="Publico Headline Medium" panose="02040602060504060203" pitchFamily="18" charset="77"/>
                        </a:rPr>
                        <a:t>Gap identification and prioritisation (45 min)</a:t>
                      </a:r>
                    </a:p>
                  </a:txBody>
                  <a:tcPr>
                    <a:lnT w="6350" cap="flat" cmpd="sng" algn="ctr">
                      <a:solidFill>
                        <a:schemeClr val="tx1">
                          <a:lumMod val="65000"/>
                          <a:lumOff val="35000"/>
                        </a:schemeClr>
                      </a:solidFill>
                      <a:prstDash val="solid"/>
                      <a:round/>
                      <a:headEnd type="none" w="med" len="med"/>
                      <a:tailEnd type="none" w="med" len="med"/>
                    </a:lnT>
                    <a:lnB w="6350" cap="flat" cmpd="sng" algn="ctr">
                      <a:solidFill>
                        <a:schemeClr val="tx1">
                          <a:lumMod val="65000"/>
                          <a:lumOff val="35000"/>
                        </a:schemeClr>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600">
                          <a:solidFill>
                            <a:sysClr val="windowText" lastClr="000000"/>
                          </a:solidFill>
                        </a:rPr>
                        <a:t>What are missing between A(As-is) to B(To-be)? what to prioritise?</a:t>
                      </a:r>
                    </a:p>
                  </a:txBody>
                  <a:tcPr>
                    <a:lnT w="6350" cap="flat" cmpd="sng" algn="ctr">
                      <a:solidFill>
                        <a:schemeClr val="tx1">
                          <a:lumMod val="65000"/>
                          <a:lumOff val="35000"/>
                        </a:schemeClr>
                      </a:solidFill>
                      <a:prstDash val="solid"/>
                      <a:round/>
                      <a:headEnd type="none" w="med" len="med"/>
                      <a:tailEnd type="none" w="med" len="med"/>
                    </a:lnT>
                    <a:lnB w="6350" cap="flat" cmpd="sng" algn="ctr">
                      <a:solidFill>
                        <a:schemeClr val="tx1">
                          <a:lumMod val="65000"/>
                          <a:lumOff val="35000"/>
                        </a:schemeClr>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600"/>
                        <a:t>Identification of key gaps between A and B,  prioritisation</a:t>
                      </a:r>
                    </a:p>
                  </a:txBody>
                  <a:tcPr>
                    <a:lnT w="6350" cap="flat" cmpd="sng" algn="ctr">
                      <a:solidFill>
                        <a:schemeClr val="tx1">
                          <a:lumMod val="65000"/>
                          <a:lumOff val="35000"/>
                        </a:schemeClr>
                      </a:solidFill>
                      <a:prstDash val="solid"/>
                      <a:round/>
                      <a:headEnd type="none" w="med" len="med"/>
                      <a:tailEnd type="none" w="med" len="med"/>
                    </a:lnT>
                    <a:lnB w="6350" cap="flat" cmpd="sng" algn="ctr">
                      <a:solidFill>
                        <a:schemeClr val="tx1">
                          <a:lumMod val="65000"/>
                          <a:lumOff val="35000"/>
                        </a:schemeClr>
                      </a:solidFill>
                      <a:prstDash val="solid"/>
                      <a:round/>
                      <a:headEnd type="none" w="med" len="med"/>
                      <a:tailEnd type="none" w="med" len="med"/>
                    </a:lnB>
                    <a:noFill/>
                  </a:tcPr>
                </a:tc>
                <a:extLst>
                  <a:ext uri="{0D108BD9-81ED-4DB2-BD59-A6C34878D82A}">
                    <a16:rowId xmlns:a16="http://schemas.microsoft.com/office/drawing/2014/main" val="2568882277"/>
                  </a:ext>
                </a:extLst>
              </a:tr>
              <a:tr h="554462">
                <a:tc>
                  <a:txBody>
                    <a:bodyPr/>
                    <a:lstStyle/>
                    <a:p>
                      <a:r>
                        <a:rPr lang="en-GB" sz="1600">
                          <a:solidFill>
                            <a:schemeClr val="tx1"/>
                          </a:solidFill>
                          <a:latin typeface="Publico Headline Medium" panose="02040602060504060203" pitchFamily="18" charset="77"/>
                        </a:rPr>
                        <a:t>Insights and Next step </a:t>
                      </a:r>
                      <a:br>
                        <a:rPr lang="en-GB" sz="1600">
                          <a:solidFill>
                            <a:schemeClr val="tx1"/>
                          </a:solidFill>
                          <a:latin typeface="Publico Headline Medium" panose="02040602060504060203" pitchFamily="18" charset="77"/>
                        </a:rPr>
                      </a:br>
                      <a:r>
                        <a:rPr lang="en-GB" sz="1600">
                          <a:solidFill>
                            <a:schemeClr val="tx1"/>
                          </a:solidFill>
                          <a:latin typeface="Publico Headline Medium" panose="02040602060504060203" pitchFamily="18" charset="77"/>
                        </a:rPr>
                        <a:t>(5mins)</a:t>
                      </a:r>
                    </a:p>
                  </a:txBody>
                  <a:tcPr>
                    <a:lnT w="6350" cap="flat" cmpd="sng" algn="ctr">
                      <a:solidFill>
                        <a:schemeClr val="tx1">
                          <a:lumMod val="65000"/>
                          <a:lumOff val="35000"/>
                        </a:schemeClr>
                      </a:solidFill>
                      <a:prstDash val="solid"/>
                      <a:round/>
                      <a:headEnd type="none" w="med" len="med"/>
                      <a:tailEnd type="none" w="med" len="med"/>
                    </a:lnT>
                    <a:lnB w="6350" cap="flat" cmpd="sng" algn="ctr">
                      <a:solidFill>
                        <a:schemeClr val="tx1">
                          <a:lumMod val="65000"/>
                          <a:lumOff val="35000"/>
                        </a:schemeClr>
                      </a:solidFill>
                      <a:prstDash val="solid"/>
                      <a:round/>
                      <a:headEnd type="none" w="med" len="med"/>
                      <a:tailEnd type="none" w="med" len="med"/>
                    </a:lnB>
                    <a:noFill/>
                  </a:tcPr>
                </a:tc>
                <a:tc>
                  <a:txBody>
                    <a:bodyPr/>
                    <a:lstStyle/>
                    <a:p>
                      <a:pPr marL="0" indent="0">
                        <a:buFont typeface="Arial" panose="020B0604020202020204" pitchFamily="34" charset="0"/>
                        <a:buNone/>
                      </a:pPr>
                      <a:r>
                        <a:rPr lang="en-GB" sz="1600">
                          <a:solidFill>
                            <a:schemeClr val="tx1"/>
                          </a:solidFill>
                        </a:rPr>
                        <a:t>What insights have reinforced what you already know, and what were the new findings? </a:t>
                      </a:r>
                    </a:p>
                  </a:txBody>
                  <a:tcPr>
                    <a:lnT w="6350" cap="flat" cmpd="sng" algn="ctr">
                      <a:solidFill>
                        <a:schemeClr val="tx1">
                          <a:lumMod val="65000"/>
                          <a:lumOff val="35000"/>
                        </a:schemeClr>
                      </a:solidFill>
                      <a:prstDash val="solid"/>
                      <a:round/>
                      <a:headEnd type="none" w="med" len="med"/>
                      <a:tailEnd type="none" w="med" len="med"/>
                    </a:lnT>
                    <a:lnB w="6350" cap="flat" cmpd="sng" algn="ctr">
                      <a:solidFill>
                        <a:schemeClr val="tx1">
                          <a:lumMod val="65000"/>
                          <a:lumOff val="35000"/>
                        </a:schemeClr>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600"/>
                        <a:t>Synthesis of insights and agreement of next steps</a:t>
                      </a:r>
                    </a:p>
                  </a:txBody>
                  <a:tcPr>
                    <a:lnT w="6350" cap="flat" cmpd="sng" algn="ctr">
                      <a:solidFill>
                        <a:schemeClr val="tx1">
                          <a:lumMod val="65000"/>
                          <a:lumOff val="35000"/>
                        </a:schemeClr>
                      </a:solidFill>
                      <a:prstDash val="solid"/>
                      <a:round/>
                      <a:headEnd type="none" w="med" len="med"/>
                      <a:tailEnd type="none" w="med" len="med"/>
                    </a:lnT>
                    <a:lnB w="6350" cap="flat" cmpd="sng" algn="ctr">
                      <a:solidFill>
                        <a:schemeClr val="tx1">
                          <a:lumMod val="65000"/>
                          <a:lumOff val="35000"/>
                        </a:schemeClr>
                      </a:solidFill>
                      <a:prstDash val="solid"/>
                      <a:round/>
                      <a:headEnd type="none" w="med" len="med"/>
                      <a:tailEnd type="none" w="med" len="med"/>
                    </a:lnB>
                    <a:noFill/>
                  </a:tcPr>
                </a:tc>
                <a:extLst>
                  <a:ext uri="{0D108BD9-81ED-4DB2-BD59-A6C34878D82A}">
                    <a16:rowId xmlns:a16="http://schemas.microsoft.com/office/drawing/2014/main" val="3449125198"/>
                  </a:ext>
                </a:extLst>
              </a:tr>
            </a:tbl>
          </a:graphicData>
        </a:graphic>
      </p:graphicFrame>
      <p:graphicFrame>
        <p:nvGraphicFramePr>
          <p:cNvPr id="22" name="Table 21">
            <a:extLst>
              <a:ext uri="{FF2B5EF4-FFF2-40B4-BE49-F238E27FC236}">
                <a16:creationId xmlns:a16="http://schemas.microsoft.com/office/drawing/2014/main" id="{4A97D8FD-477A-1A46-E9F3-82418DF8CCBB}"/>
              </a:ext>
            </a:extLst>
          </p:cNvPr>
          <p:cNvGraphicFramePr>
            <a:graphicFrameLocks noGrp="1"/>
          </p:cNvGraphicFramePr>
          <p:nvPr/>
        </p:nvGraphicFramePr>
        <p:xfrm>
          <a:off x="646112" y="7910967"/>
          <a:ext cx="10892924" cy="579120"/>
        </p:xfrm>
        <a:graphic>
          <a:graphicData uri="http://schemas.openxmlformats.org/drawingml/2006/table">
            <a:tbl>
              <a:tblPr firstRow="1" bandRow="1">
                <a:tableStyleId>{5C22544A-7EE6-4342-B048-85BDC9FD1C3A}</a:tableStyleId>
              </a:tblPr>
              <a:tblGrid>
                <a:gridCol w="3292632">
                  <a:extLst>
                    <a:ext uri="{9D8B030D-6E8A-4147-A177-3AD203B41FA5}">
                      <a16:colId xmlns:a16="http://schemas.microsoft.com/office/drawing/2014/main" val="2017592227"/>
                    </a:ext>
                  </a:extLst>
                </a:gridCol>
                <a:gridCol w="4735285">
                  <a:extLst>
                    <a:ext uri="{9D8B030D-6E8A-4147-A177-3AD203B41FA5}">
                      <a16:colId xmlns:a16="http://schemas.microsoft.com/office/drawing/2014/main" val="2911287029"/>
                    </a:ext>
                  </a:extLst>
                </a:gridCol>
                <a:gridCol w="2865007">
                  <a:extLst>
                    <a:ext uri="{9D8B030D-6E8A-4147-A177-3AD203B41FA5}">
                      <a16:colId xmlns:a16="http://schemas.microsoft.com/office/drawing/2014/main" val="1421227269"/>
                    </a:ext>
                  </a:extLst>
                </a:gridCol>
              </a:tblGrid>
              <a:tr h="571963">
                <a:tc>
                  <a:txBody>
                    <a:bodyPr/>
                    <a:lstStyle/>
                    <a:p>
                      <a:r>
                        <a:rPr lang="en-GB" sz="1600">
                          <a:solidFill>
                            <a:schemeClr val="tx1"/>
                          </a:solidFill>
                          <a:latin typeface="Publico Headline Medium" panose="02040602060504060203" pitchFamily="18" charset="77"/>
                        </a:rPr>
                        <a:t>Provocation </a:t>
                      </a:r>
                      <a:br>
                        <a:rPr lang="en-GB" sz="1600">
                          <a:solidFill>
                            <a:schemeClr val="tx1"/>
                          </a:solidFill>
                          <a:latin typeface="Publico Headline Medium" panose="02040602060504060203" pitchFamily="18" charset="77"/>
                        </a:rPr>
                      </a:br>
                      <a:r>
                        <a:rPr lang="en-GB" sz="1600">
                          <a:solidFill>
                            <a:schemeClr val="tx1"/>
                          </a:solidFill>
                          <a:latin typeface="Publico Headline Medium" panose="02040602060504060203" pitchFamily="18" charset="77"/>
                        </a:rPr>
                        <a:t>(20min)</a:t>
                      </a:r>
                    </a:p>
                  </a:txBody>
                  <a:tcPr>
                    <a:lnT w="6350" cap="flat" cmpd="sng" algn="ctr">
                      <a:solidFill>
                        <a:schemeClr val="tx1">
                          <a:lumMod val="65000"/>
                          <a:lumOff val="35000"/>
                        </a:schemeClr>
                      </a:solidFill>
                      <a:prstDash val="solid"/>
                      <a:round/>
                      <a:headEnd type="none" w="med" len="med"/>
                      <a:tailEnd type="none" w="med" len="med"/>
                    </a:lnT>
                    <a:lnB w="6350" cap="flat" cmpd="sng" algn="ctr">
                      <a:solidFill>
                        <a:schemeClr val="tx1">
                          <a:lumMod val="65000"/>
                          <a:lumOff val="35000"/>
                        </a:schemeClr>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600" b="0">
                          <a:solidFill>
                            <a:schemeClr val="tx1"/>
                          </a:solidFill>
                        </a:rPr>
                        <a:t>What and who is needed to unlock innovation? (What if…)</a:t>
                      </a:r>
                    </a:p>
                  </a:txBody>
                  <a:tcPr>
                    <a:lnT w="6350" cap="flat" cmpd="sng" algn="ctr">
                      <a:solidFill>
                        <a:schemeClr val="tx1">
                          <a:lumMod val="65000"/>
                          <a:lumOff val="35000"/>
                        </a:schemeClr>
                      </a:solidFill>
                      <a:prstDash val="solid"/>
                      <a:round/>
                      <a:headEnd type="none" w="med" len="med"/>
                      <a:tailEnd type="none" w="med" len="med"/>
                    </a:lnT>
                    <a:lnB w="6350" cap="flat" cmpd="sng" algn="ctr">
                      <a:solidFill>
                        <a:schemeClr val="tx1">
                          <a:lumMod val="65000"/>
                          <a:lumOff val="35000"/>
                        </a:schemeClr>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600"/>
                        <a:t>Potential intervention areas</a:t>
                      </a:r>
                    </a:p>
                  </a:txBody>
                  <a:tcPr>
                    <a:lnT w="6350" cap="flat" cmpd="sng" algn="ctr">
                      <a:solidFill>
                        <a:schemeClr val="tx1">
                          <a:lumMod val="65000"/>
                          <a:lumOff val="35000"/>
                        </a:schemeClr>
                      </a:solidFill>
                      <a:prstDash val="solid"/>
                      <a:round/>
                      <a:headEnd type="none" w="med" len="med"/>
                      <a:tailEnd type="none" w="med" len="med"/>
                    </a:lnT>
                    <a:lnB w="6350" cap="flat" cmpd="sng" algn="ctr">
                      <a:solidFill>
                        <a:schemeClr val="tx1">
                          <a:lumMod val="65000"/>
                          <a:lumOff val="35000"/>
                        </a:schemeClr>
                      </a:solidFill>
                      <a:prstDash val="solid"/>
                      <a:round/>
                      <a:headEnd type="none" w="med" len="med"/>
                      <a:tailEnd type="none" w="med" len="med"/>
                    </a:lnB>
                    <a:noFill/>
                  </a:tcPr>
                </a:tc>
                <a:extLst>
                  <a:ext uri="{0D108BD9-81ED-4DB2-BD59-A6C34878D82A}">
                    <a16:rowId xmlns:a16="http://schemas.microsoft.com/office/drawing/2014/main" val="1838317683"/>
                  </a:ext>
                </a:extLst>
              </a:tr>
            </a:tbl>
          </a:graphicData>
        </a:graphic>
      </p:graphicFrame>
    </p:spTree>
    <p:extLst>
      <p:ext uri="{BB962C8B-B14F-4D97-AF65-F5344CB8AC3E}">
        <p14:creationId xmlns:p14="http://schemas.microsoft.com/office/powerpoint/2010/main" val="3140686711"/>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3D1900-51F6-C08B-F891-C66F1AAD9B36}"/>
            </a:ext>
          </a:extLst>
        </p:cNvPr>
        <p:cNvGrpSpPr/>
        <p:nvPr/>
      </p:nvGrpSpPr>
      <p:grpSpPr>
        <a:xfrm>
          <a:off x="0" y="0"/>
          <a:ext cx="0" cy="0"/>
          <a:chOff x="0" y="0"/>
          <a:chExt cx="0" cy="0"/>
        </a:xfrm>
      </p:grpSpPr>
      <p:sp>
        <p:nvSpPr>
          <p:cNvPr id="39" name="Text Placeholder 10">
            <a:extLst>
              <a:ext uri="{FF2B5EF4-FFF2-40B4-BE49-F238E27FC236}">
                <a16:creationId xmlns:a16="http://schemas.microsoft.com/office/drawing/2014/main" id="{AAB5EF98-C63C-ECB4-0778-0417C444C0D5}"/>
              </a:ext>
            </a:extLst>
          </p:cNvPr>
          <p:cNvSpPr txBox="1">
            <a:spLocks/>
          </p:cNvSpPr>
          <p:nvPr/>
        </p:nvSpPr>
        <p:spPr>
          <a:xfrm>
            <a:off x="7924601" y="2908202"/>
            <a:ext cx="3867617" cy="3151035"/>
          </a:xfrm>
          <a:prstGeom prst="rect">
            <a:avLst/>
          </a:prstGeom>
          <a:solidFill>
            <a:schemeClr val="bg2"/>
          </a:solidFill>
          <a:ln w="28575">
            <a:solidFill>
              <a:schemeClr val="accent6"/>
            </a:solidFill>
          </a:ln>
        </p:spPr>
        <p:txBody>
          <a:bodyPr vert="horz" wrap="square" lIns="108000" tIns="72000" rIns="108000" bIns="72000" rtlCol="0" anchor="t" anchorCtr="0">
            <a:no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400" b="1">
                <a:solidFill>
                  <a:schemeClr val="tx1"/>
                </a:solidFill>
              </a:rPr>
              <a:t>Marking fixing &amp; Commercialisation</a:t>
            </a:r>
          </a:p>
        </p:txBody>
      </p:sp>
      <p:sp>
        <p:nvSpPr>
          <p:cNvPr id="2" name="Title 1">
            <a:extLst>
              <a:ext uri="{FF2B5EF4-FFF2-40B4-BE49-F238E27FC236}">
                <a16:creationId xmlns:a16="http://schemas.microsoft.com/office/drawing/2014/main" id="{994AB338-3DFB-D4F9-7E48-175F2033FB47}"/>
              </a:ext>
            </a:extLst>
          </p:cNvPr>
          <p:cNvSpPr>
            <a:spLocks noGrp="1"/>
          </p:cNvSpPr>
          <p:nvPr>
            <p:ph type="title"/>
          </p:nvPr>
        </p:nvSpPr>
        <p:spPr>
          <a:xfrm>
            <a:off x="646113" y="360000"/>
            <a:ext cx="10806657" cy="706347"/>
          </a:xfrm>
        </p:spPr>
        <p:txBody>
          <a:bodyPr/>
          <a:lstStyle/>
          <a:p>
            <a:r>
              <a:rPr lang="en-GB">
                <a:latin typeface="Impact"/>
              </a:rPr>
              <a:t>Strategy narratives</a:t>
            </a:r>
            <a:endParaRPr lang="en-US"/>
          </a:p>
        </p:txBody>
      </p:sp>
      <p:sp>
        <p:nvSpPr>
          <p:cNvPr id="10" name="Text Placeholder 10">
            <a:extLst>
              <a:ext uri="{FF2B5EF4-FFF2-40B4-BE49-F238E27FC236}">
                <a16:creationId xmlns:a16="http://schemas.microsoft.com/office/drawing/2014/main" id="{FB9EB159-3C3D-5F17-A594-00A293C8E415}"/>
              </a:ext>
            </a:extLst>
          </p:cNvPr>
          <p:cNvSpPr txBox="1">
            <a:spLocks/>
          </p:cNvSpPr>
          <p:nvPr/>
        </p:nvSpPr>
        <p:spPr>
          <a:xfrm>
            <a:off x="646112" y="1066347"/>
            <a:ext cx="1723462" cy="637849"/>
          </a:xfrm>
          <a:prstGeom prst="rect">
            <a:avLst/>
          </a:prstGeom>
          <a:solidFill>
            <a:schemeClr val="accent1"/>
          </a:solidFill>
        </p:spPr>
        <p:txBody>
          <a:bodyPr vert="horz" wrap="square" lIns="108000" tIns="72000" rIns="108000" bIns="72000" rtlCol="0" anchor="ctr" anchorCtr="0">
            <a:no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noProof="0"/>
              <a:t>UK Transport Meta Driver</a:t>
            </a:r>
            <a:endParaRPr lang="en-GB" b="1"/>
          </a:p>
        </p:txBody>
      </p:sp>
      <p:sp>
        <p:nvSpPr>
          <p:cNvPr id="3" name="Text Placeholder 10">
            <a:extLst>
              <a:ext uri="{FF2B5EF4-FFF2-40B4-BE49-F238E27FC236}">
                <a16:creationId xmlns:a16="http://schemas.microsoft.com/office/drawing/2014/main" id="{88BEEB3D-9294-884C-4408-14D217E4824C}"/>
              </a:ext>
            </a:extLst>
          </p:cNvPr>
          <p:cNvSpPr txBox="1">
            <a:spLocks/>
          </p:cNvSpPr>
          <p:nvPr/>
        </p:nvSpPr>
        <p:spPr>
          <a:xfrm>
            <a:off x="4107902" y="1066348"/>
            <a:ext cx="1854019" cy="637849"/>
          </a:xfrm>
          <a:prstGeom prst="rect">
            <a:avLst/>
          </a:prstGeom>
          <a:solidFill>
            <a:schemeClr val="accent1"/>
          </a:solidFill>
        </p:spPr>
        <p:txBody>
          <a:bodyPr vert="horz" wrap="square" lIns="108000" tIns="72000" rIns="108000" bIns="72000" rtlCol="0" anchor="ctr" anchorCtr="0">
            <a:sp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b="1" noProof="0"/>
              <a:t>B</a:t>
            </a:r>
            <a:r>
              <a:rPr lang="en-GB" b="1" err="1"/>
              <a:t>arriers</a:t>
            </a:r>
            <a:r>
              <a:rPr lang="en-GB" b="1"/>
              <a:t> of Transport I.P.</a:t>
            </a:r>
          </a:p>
        </p:txBody>
      </p:sp>
      <p:sp>
        <p:nvSpPr>
          <p:cNvPr id="5" name="Text Placeholder 10">
            <a:extLst>
              <a:ext uri="{FF2B5EF4-FFF2-40B4-BE49-F238E27FC236}">
                <a16:creationId xmlns:a16="http://schemas.microsoft.com/office/drawing/2014/main" id="{6A911D89-3E7A-88B9-BDCD-05FE29027ECD}"/>
              </a:ext>
            </a:extLst>
          </p:cNvPr>
          <p:cNvSpPr txBox="1">
            <a:spLocks/>
          </p:cNvSpPr>
          <p:nvPr/>
        </p:nvSpPr>
        <p:spPr>
          <a:xfrm>
            <a:off x="646111" y="2876484"/>
            <a:ext cx="1723463" cy="791737"/>
          </a:xfrm>
          <a:prstGeom prst="rect">
            <a:avLst/>
          </a:prstGeom>
          <a:solidFill>
            <a:schemeClr val="accent5">
              <a:lumMod val="20000"/>
              <a:lumOff val="80000"/>
            </a:schemeClr>
          </a:solidFill>
          <a:ln>
            <a:solidFill>
              <a:schemeClr val="accent1"/>
            </a:solidFill>
            <a:prstDash val="dash"/>
          </a:ln>
        </p:spPr>
        <p:txBody>
          <a:bodyPr vert="horz" wrap="square" lIns="108000" tIns="72000" rIns="108000" bIns="72000" rtlCol="0" anchor="ctr" anchorCtr="0">
            <a:sp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400" noProof="0">
                <a:solidFill>
                  <a:schemeClr val="tx1"/>
                </a:solidFill>
                <a:latin typeface="+mn-lt"/>
              </a:rPr>
              <a:t>Commitment to decarbonisation and sustainability</a:t>
            </a:r>
            <a:endParaRPr lang="en-GB" sz="1400" b="1">
              <a:solidFill>
                <a:schemeClr val="tx1"/>
              </a:solidFill>
              <a:latin typeface="+mn-lt"/>
            </a:endParaRPr>
          </a:p>
        </p:txBody>
      </p:sp>
      <p:sp>
        <p:nvSpPr>
          <p:cNvPr id="6" name="Text Placeholder 10">
            <a:extLst>
              <a:ext uri="{FF2B5EF4-FFF2-40B4-BE49-F238E27FC236}">
                <a16:creationId xmlns:a16="http://schemas.microsoft.com/office/drawing/2014/main" id="{282E3A1E-B60D-A101-98B4-4DB6CE26E092}"/>
              </a:ext>
            </a:extLst>
          </p:cNvPr>
          <p:cNvSpPr txBox="1">
            <a:spLocks/>
          </p:cNvSpPr>
          <p:nvPr/>
        </p:nvSpPr>
        <p:spPr>
          <a:xfrm>
            <a:off x="646112" y="3624138"/>
            <a:ext cx="1723462" cy="576293"/>
          </a:xfrm>
          <a:prstGeom prst="rect">
            <a:avLst/>
          </a:prstGeom>
          <a:solidFill>
            <a:schemeClr val="accent5">
              <a:lumMod val="20000"/>
              <a:lumOff val="80000"/>
            </a:schemeClr>
          </a:solidFill>
          <a:ln>
            <a:solidFill>
              <a:schemeClr val="accent1"/>
            </a:solidFill>
            <a:prstDash val="dash"/>
          </a:ln>
        </p:spPr>
        <p:txBody>
          <a:bodyPr vert="horz" wrap="square" lIns="108000" tIns="72000" rIns="108000" bIns="72000" rtlCol="0" anchor="ctr" anchorCtr="0">
            <a:sp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400" noProof="0">
                <a:solidFill>
                  <a:schemeClr val="tx1"/>
                </a:solidFill>
                <a:latin typeface="+mn-lt"/>
              </a:rPr>
              <a:t>Technology as </a:t>
            </a:r>
            <a:br>
              <a:rPr lang="en-GB" sz="1400" noProof="0">
                <a:solidFill>
                  <a:schemeClr val="tx1"/>
                </a:solidFill>
                <a:latin typeface="+mn-lt"/>
              </a:rPr>
            </a:br>
            <a:r>
              <a:rPr lang="en-GB" sz="1400" noProof="0">
                <a:solidFill>
                  <a:schemeClr val="tx1"/>
                </a:solidFill>
                <a:latin typeface="+mn-lt"/>
              </a:rPr>
              <a:t>an enabler</a:t>
            </a:r>
            <a:endParaRPr lang="en-GB" sz="1400" b="1">
              <a:solidFill>
                <a:schemeClr val="tx1"/>
              </a:solidFill>
              <a:latin typeface="+mn-lt"/>
            </a:endParaRPr>
          </a:p>
        </p:txBody>
      </p:sp>
      <p:sp>
        <p:nvSpPr>
          <p:cNvPr id="7" name="Text Placeholder 10">
            <a:extLst>
              <a:ext uri="{FF2B5EF4-FFF2-40B4-BE49-F238E27FC236}">
                <a16:creationId xmlns:a16="http://schemas.microsoft.com/office/drawing/2014/main" id="{3D0722BE-D722-20D4-C421-8C82E7940689}"/>
              </a:ext>
            </a:extLst>
          </p:cNvPr>
          <p:cNvSpPr txBox="1">
            <a:spLocks/>
          </p:cNvSpPr>
          <p:nvPr/>
        </p:nvSpPr>
        <p:spPr>
          <a:xfrm>
            <a:off x="646112" y="4201988"/>
            <a:ext cx="1723462" cy="360850"/>
          </a:xfrm>
          <a:prstGeom prst="rect">
            <a:avLst/>
          </a:prstGeom>
          <a:solidFill>
            <a:schemeClr val="accent5">
              <a:lumMod val="20000"/>
              <a:lumOff val="80000"/>
            </a:schemeClr>
          </a:solidFill>
          <a:ln>
            <a:solidFill>
              <a:schemeClr val="accent1"/>
            </a:solidFill>
            <a:prstDash val="dash"/>
          </a:ln>
        </p:spPr>
        <p:txBody>
          <a:bodyPr vert="horz" wrap="square" lIns="108000" tIns="72000" rIns="108000" bIns="72000" rtlCol="0" anchor="ctr" anchorCtr="0">
            <a:sp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400" noProof="0">
                <a:solidFill>
                  <a:schemeClr val="tx1"/>
                </a:solidFill>
                <a:latin typeface="+mn-lt"/>
              </a:rPr>
              <a:t>Devolution</a:t>
            </a:r>
            <a:endParaRPr lang="en-GB" sz="1400" b="1">
              <a:solidFill>
                <a:schemeClr val="tx1"/>
              </a:solidFill>
              <a:latin typeface="+mn-lt"/>
            </a:endParaRPr>
          </a:p>
        </p:txBody>
      </p:sp>
      <p:sp>
        <p:nvSpPr>
          <p:cNvPr id="8" name="Text Placeholder 10">
            <a:extLst>
              <a:ext uri="{FF2B5EF4-FFF2-40B4-BE49-F238E27FC236}">
                <a16:creationId xmlns:a16="http://schemas.microsoft.com/office/drawing/2014/main" id="{18A10989-422A-8B50-4A43-5F922DFA92DA}"/>
              </a:ext>
            </a:extLst>
          </p:cNvPr>
          <p:cNvSpPr txBox="1">
            <a:spLocks/>
          </p:cNvSpPr>
          <p:nvPr/>
        </p:nvSpPr>
        <p:spPr>
          <a:xfrm>
            <a:off x="6016251" y="1074483"/>
            <a:ext cx="1854019" cy="629031"/>
          </a:xfrm>
          <a:prstGeom prst="rect">
            <a:avLst/>
          </a:prstGeom>
          <a:solidFill>
            <a:schemeClr val="accent1"/>
          </a:solidFill>
        </p:spPr>
        <p:txBody>
          <a:bodyPr vert="horz" wrap="none" lIns="108000" tIns="72000" rIns="108000" bIns="72000" rtlCol="0" anchor="ctr" anchorCtr="0">
            <a:no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noProof="0"/>
              <a:t>Opportunities</a:t>
            </a:r>
            <a:br>
              <a:rPr lang="en-GB" noProof="0"/>
            </a:br>
            <a:r>
              <a:rPr lang="en-GB" b="1"/>
              <a:t>(Strategic themes)</a:t>
            </a:r>
          </a:p>
        </p:txBody>
      </p:sp>
      <p:sp>
        <p:nvSpPr>
          <p:cNvPr id="11" name="Text Placeholder 10">
            <a:extLst>
              <a:ext uri="{FF2B5EF4-FFF2-40B4-BE49-F238E27FC236}">
                <a16:creationId xmlns:a16="http://schemas.microsoft.com/office/drawing/2014/main" id="{BFD056CA-587E-A82F-3FB7-6C37F2AE9388}"/>
              </a:ext>
            </a:extLst>
          </p:cNvPr>
          <p:cNvSpPr txBox="1">
            <a:spLocks/>
          </p:cNvSpPr>
          <p:nvPr/>
        </p:nvSpPr>
        <p:spPr>
          <a:xfrm>
            <a:off x="6021366" y="3387684"/>
            <a:ext cx="1848904" cy="360850"/>
          </a:xfrm>
          <a:prstGeom prst="rect">
            <a:avLst/>
          </a:prstGeom>
          <a:solidFill>
            <a:schemeClr val="bg1"/>
          </a:solidFill>
          <a:ln>
            <a:solidFill>
              <a:schemeClr val="accent1"/>
            </a:solidFill>
          </a:ln>
        </p:spPr>
        <p:txBody>
          <a:bodyPr vert="horz" wrap="square" lIns="108000" tIns="72000" rIns="108000" bIns="72000" rtlCol="0" anchor="ctr" anchorCtr="0">
            <a:sp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400" noProof="0">
                <a:solidFill>
                  <a:schemeClr val="tx1"/>
                </a:solidFill>
                <a:latin typeface="+mn-lt"/>
              </a:rPr>
              <a:t>Automation</a:t>
            </a:r>
            <a:endParaRPr lang="en-GB" sz="1400" b="1">
              <a:solidFill>
                <a:schemeClr val="tx1"/>
              </a:solidFill>
              <a:latin typeface="+mn-lt"/>
            </a:endParaRPr>
          </a:p>
        </p:txBody>
      </p:sp>
      <p:sp>
        <p:nvSpPr>
          <p:cNvPr id="12" name="Text Placeholder 10">
            <a:extLst>
              <a:ext uri="{FF2B5EF4-FFF2-40B4-BE49-F238E27FC236}">
                <a16:creationId xmlns:a16="http://schemas.microsoft.com/office/drawing/2014/main" id="{DCE68F3A-8D95-75E9-3D98-AE1C6EF4A016}"/>
              </a:ext>
            </a:extLst>
          </p:cNvPr>
          <p:cNvSpPr txBox="1">
            <a:spLocks/>
          </p:cNvSpPr>
          <p:nvPr/>
        </p:nvSpPr>
        <p:spPr>
          <a:xfrm>
            <a:off x="6021366" y="3738232"/>
            <a:ext cx="1848904" cy="360850"/>
          </a:xfrm>
          <a:prstGeom prst="rect">
            <a:avLst/>
          </a:prstGeom>
          <a:solidFill>
            <a:schemeClr val="bg1"/>
          </a:solidFill>
          <a:ln>
            <a:solidFill>
              <a:schemeClr val="accent1"/>
            </a:solidFill>
          </a:ln>
        </p:spPr>
        <p:txBody>
          <a:bodyPr vert="horz" wrap="square" lIns="108000" tIns="72000" rIns="108000" bIns="72000" rtlCol="0" anchor="ctr" anchorCtr="0">
            <a:sp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400" noProof="0">
                <a:solidFill>
                  <a:schemeClr val="tx1"/>
                </a:solidFill>
                <a:latin typeface="+mn-lt"/>
              </a:rPr>
              <a:t>People experience</a:t>
            </a:r>
            <a:endParaRPr lang="en-GB" sz="1400" b="1">
              <a:solidFill>
                <a:schemeClr val="tx1"/>
              </a:solidFill>
              <a:latin typeface="+mn-lt"/>
            </a:endParaRPr>
          </a:p>
        </p:txBody>
      </p:sp>
      <p:sp>
        <p:nvSpPr>
          <p:cNvPr id="13" name="Text Placeholder 10">
            <a:extLst>
              <a:ext uri="{FF2B5EF4-FFF2-40B4-BE49-F238E27FC236}">
                <a16:creationId xmlns:a16="http://schemas.microsoft.com/office/drawing/2014/main" id="{7440B836-117B-8510-9933-EAE8AE325C75}"/>
              </a:ext>
            </a:extLst>
          </p:cNvPr>
          <p:cNvSpPr txBox="1">
            <a:spLocks/>
          </p:cNvSpPr>
          <p:nvPr/>
        </p:nvSpPr>
        <p:spPr>
          <a:xfrm>
            <a:off x="6021366" y="4097888"/>
            <a:ext cx="1848904" cy="360850"/>
          </a:xfrm>
          <a:prstGeom prst="rect">
            <a:avLst/>
          </a:prstGeom>
          <a:solidFill>
            <a:schemeClr val="bg1"/>
          </a:solidFill>
          <a:ln>
            <a:solidFill>
              <a:schemeClr val="accent1"/>
            </a:solidFill>
          </a:ln>
        </p:spPr>
        <p:txBody>
          <a:bodyPr vert="horz" wrap="square" lIns="108000" tIns="72000" rIns="108000" bIns="72000" rtlCol="0" anchor="ctr" anchorCtr="0">
            <a:sp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400" noProof="0">
                <a:solidFill>
                  <a:schemeClr val="tx1"/>
                </a:solidFill>
                <a:latin typeface="+mn-lt"/>
              </a:rPr>
              <a:t>Hubs and Clusters</a:t>
            </a:r>
            <a:endParaRPr lang="en-GB" sz="1400" b="1">
              <a:solidFill>
                <a:schemeClr val="tx1"/>
              </a:solidFill>
              <a:latin typeface="+mn-lt"/>
            </a:endParaRPr>
          </a:p>
        </p:txBody>
      </p:sp>
      <p:sp>
        <p:nvSpPr>
          <p:cNvPr id="14" name="Text Placeholder 10">
            <a:extLst>
              <a:ext uri="{FF2B5EF4-FFF2-40B4-BE49-F238E27FC236}">
                <a16:creationId xmlns:a16="http://schemas.microsoft.com/office/drawing/2014/main" id="{2835F2E4-01EA-C069-B368-6D727F1D1910}"/>
              </a:ext>
            </a:extLst>
          </p:cNvPr>
          <p:cNvSpPr txBox="1">
            <a:spLocks/>
          </p:cNvSpPr>
          <p:nvPr/>
        </p:nvSpPr>
        <p:spPr>
          <a:xfrm>
            <a:off x="6021366" y="4451801"/>
            <a:ext cx="1848904" cy="360850"/>
          </a:xfrm>
          <a:prstGeom prst="rect">
            <a:avLst/>
          </a:prstGeom>
          <a:solidFill>
            <a:schemeClr val="bg1"/>
          </a:solidFill>
          <a:ln>
            <a:solidFill>
              <a:schemeClr val="accent1"/>
            </a:solidFill>
          </a:ln>
        </p:spPr>
        <p:txBody>
          <a:bodyPr vert="horz" wrap="square" lIns="108000" tIns="72000" rIns="108000" bIns="72000" rtlCol="0" anchor="ctr" anchorCtr="0">
            <a:sp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400" noProof="0">
                <a:solidFill>
                  <a:schemeClr val="tx1"/>
                </a:solidFill>
                <a:latin typeface="+mn-lt"/>
              </a:rPr>
              <a:t>Decarbonisation</a:t>
            </a:r>
            <a:endParaRPr lang="en-GB" sz="1400" b="1">
              <a:solidFill>
                <a:schemeClr val="tx1"/>
              </a:solidFill>
              <a:latin typeface="+mn-lt"/>
            </a:endParaRPr>
          </a:p>
        </p:txBody>
      </p:sp>
      <p:sp>
        <p:nvSpPr>
          <p:cNvPr id="15" name="Text Placeholder 10">
            <a:extLst>
              <a:ext uri="{FF2B5EF4-FFF2-40B4-BE49-F238E27FC236}">
                <a16:creationId xmlns:a16="http://schemas.microsoft.com/office/drawing/2014/main" id="{B84FDB54-6395-B2DE-4ACB-5CB057D60A1F}"/>
              </a:ext>
            </a:extLst>
          </p:cNvPr>
          <p:cNvSpPr txBox="1">
            <a:spLocks/>
          </p:cNvSpPr>
          <p:nvPr/>
        </p:nvSpPr>
        <p:spPr>
          <a:xfrm>
            <a:off x="6021366" y="4807468"/>
            <a:ext cx="1848904" cy="576293"/>
          </a:xfrm>
          <a:prstGeom prst="rect">
            <a:avLst/>
          </a:prstGeom>
          <a:solidFill>
            <a:schemeClr val="bg1"/>
          </a:solidFill>
          <a:ln>
            <a:solidFill>
              <a:schemeClr val="accent1"/>
            </a:solidFill>
          </a:ln>
        </p:spPr>
        <p:txBody>
          <a:bodyPr vert="horz" wrap="square" lIns="108000" tIns="72000" rIns="108000" bIns="72000" rtlCol="0" anchor="ctr" anchorCtr="0">
            <a:sp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400" noProof="0">
                <a:solidFill>
                  <a:schemeClr val="tx1"/>
                </a:solidFill>
                <a:latin typeface="+mn-lt"/>
              </a:rPr>
              <a:t>Planning &amp; Operation</a:t>
            </a:r>
            <a:endParaRPr lang="en-GB" sz="1400" b="1">
              <a:solidFill>
                <a:schemeClr val="tx1"/>
              </a:solidFill>
              <a:latin typeface="+mn-lt"/>
            </a:endParaRPr>
          </a:p>
        </p:txBody>
      </p:sp>
      <p:sp>
        <p:nvSpPr>
          <p:cNvPr id="16" name="Text Placeholder 10">
            <a:extLst>
              <a:ext uri="{FF2B5EF4-FFF2-40B4-BE49-F238E27FC236}">
                <a16:creationId xmlns:a16="http://schemas.microsoft.com/office/drawing/2014/main" id="{407F1CD5-AAB1-9043-0E40-5030948E6733}"/>
              </a:ext>
            </a:extLst>
          </p:cNvPr>
          <p:cNvSpPr txBox="1">
            <a:spLocks/>
          </p:cNvSpPr>
          <p:nvPr/>
        </p:nvSpPr>
        <p:spPr>
          <a:xfrm>
            <a:off x="6021366" y="5374526"/>
            <a:ext cx="1848904" cy="360850"/>
          </a:xfrm>
          <a:prstGeom prst="rect">
            <a:avLst/>
          </a:prstGeom>
          <a:solidFill>
            <a:schemeClr val="bg1"/>
          </a:solidFill>
          <a:ln>
            <a:solidFill>
              <a:schemeClr val="accent1"/>
            </a:solidFill>
          </a:ln>
        </p:spPr>
        <p:txBody>
          <a:bodyPr vert="horz" wrap="square" lIns="108000" tIns="72000" rIns="108000" bIns="72000" rtlCol="0" anchor="ctr" anchorCtr="0">
            <a:sp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400" noProof="0">
                <a:solidFill>
                  <a:schemeClr val="tx1"/>
                </a:solidFill>
                <a:latin typeface="+mn-lt"/>
              </a:rPr>
              <a:t>Industry</a:t>
            </a:r>
            <a:endParaRPr lang="en-GB" sz="1400" b="1">
              <a:solidFill>
                <a:schemeClr val="tx1"/>
              </a:solidFill>
              <a:latin typeface="+mn-lt"/>
            </a:endParaRPr>
          </a:p>
        </p:txBody>
      </p:sp>
      <p:sp>
        <p:nvSpPr>
          <p:cNvPr id="18" name="Text Placeholder 10">
            <a:extLst>
              <a:ext uri="{FF2B5EF4-FFF2-40B4-BE49-F238E27FC236}">
                <a16:creationId xmlns:a16="http://schemas.microsoft.com/office/drawing/2014/main" id="{8552493A-420F-9789-CADC-7C6FB57A4A96}"/>
              </a:ext>
            </a:extLst>
          </p:cNvPr>
          <p:cNvSpPr txBox="1">
            <a:spLocks/>
          </p:cNvSpPr>
          <p:nvPr/>
        </p:nvSpPr>
        <p:spPr>
          <a:xfrm>
            <a:off x="7924600" y="1076125"/>
            <a:ext cx="3867617" cy="637849"/>
          </a:xfrm>
          <a:prstGeom prst="rect">
            <a:avLst/>
          </a:prstGeom>
          <a:solidFill>
            <a:schemeClr val="accent1"/>
          </a:solidFill>
        </p:spPr>
        <p:txBody>
          <a:bodyPr vert="horz" wrap="square" lIns="108000" tIns="72000" rIns="108000" bIns="72000" rtlCol="0" anchor="ctr" anchorCtr="0">
            <a:sp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noProof="0"/>
              <a:t>Multi-</a:t>
            </a:r>
            <a:r>
              <a:rPr lang="en-GB"/>
              <a:t>year </a:t>
            </a:r>
            <a:r>
              <a:rPr lang="en-GB" noProof="0"/>
              <a:t>delivery </a:t>
            </a:r>
            <a:br>
              <a:rPr lang="en-GB" noProof="0"/>
            </a:br>
            <a:endParaRPr lang="en-GB" b="1"/>
          </a:p>
        </p:txBody>
      </p:sp>
      <p:sp>
        <p:nvSpPr>
          <p:cNvPr id="27" name="Text Placeholder 10">
            <a:extLst>
              <a:ext uri="{FF2B5EF4-FFF2-40B4-BE49-F238E27FC236}">
                <a16:creationId xmlns:a16="http://schemas.microsoft.com/office/drawing/2014/main" id="{02350D22-04E5-5235-0319-8320B3DF93EF}"/>
              </a:ext>
            </a:extLst>
          </p:cNvPr>
          <p:cNvSpPr txBox="1">
            <a:spLocks/>
          </p:cNvSpPr>
          <p:nvPr/>
        </p:nvSpPr>
        <p:spPr>
          <a:xfrm>
            <a:off x="646112" y="4560911"/>
            <a:ext cx="1723462" cy="576293"/>
          </a:xfrm>
          <a:prstGeom prst="rect">
            <a:avLst/>
          </a:prstGeom>
          <a:solidFill>
            <a:schemeClr val="accent5">
              <a:lumMod val="20000"/>
              <a:lumOff val="80000"/>
            </a:schemeClr>
          </a:solidFill>
          <a:ln>
            <a:solidFill>
              <a:schemeClr val="accent1"/>
            </a:solidFill>
            <a:prstDash val="dash"/>
          </a:ln>
        </p:spPr>
        <p:txBody>
          <a:bodyPr vert="horz" wrap="square" lIns="108000" tIns="72000" rIns="108000" bIns="72000" rtlCol="0" anchor="ctr" anchorCtr="0">
            <a:sp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400" noProof="0">
                <a:solidFill>
                  <a:schemeClr val="tx1"/>
                </a:solidFill>
                <a:latin typeface="+mn-lt"/>
              </a:rPr>
              <a:t>Private investment</a:t>
            </a:r>
            <a:endParaRPr lang="en-GB" sz="1400" b="1">
              <a:solidFill>
                <a:schemeClr val="tx1"/>
              </a:solidFill>
              <a:latin typeface="+mn-lt"/>
            </a:endParaRPr>
          </a:p>
        </p:txBody>
      </p:sp>
      <p:sp>
        <p:nvSpPr>
          <p:cNvPr id="28" name="Text Placeholder 10">
            <a:extLst>
              <a:ext uri="{FF2B5EF4-FFF2-40B4-BE49-F238E27FC236}">
                <a16:creationId xmlns:a16="http://schemas.microsoft.com/office/drawing/2014/main" id="{086F90B9-2E5E-8D69-C43B-B9EE8FF056A5}"/>
              </a:ext>
            </a:extLst>
          </p:cNvPr>
          <p:cNvSpPr txBox="1">
            <a:spLocks/>
          </p:cNvSpPr>
          <p:nvPr/>
        </p:nvSpPr>
        <p:spPr>
          <a:xfrm>
            <a:off x="646112" y="5131159"/>
            <a:ext cx="1723462" cy="576293"/>
          </a:xfrm>
          <a:prstGeom prst="rect">
            <a:avLst/>
          </a:prstGeom>
          <a:solidFill>
            <a:schemeClr val="accent5">
              <a:lumMod val="20000"/>
              <a:lumOff val="80000"/>
            </a:schemeClr>
          </a:solidFill>
          <a:ln>
            <a:solidFill>
              <a:schemeClr val="accent1"/>
            </a:solidFill>
            <a:prstDash val="dash"/>
          </a:ln>
        </p:spPr>
        <p:txBody>
          <a:bodyPr vert="horz" wrap="square" lIns="108000" tIns="72000" rIns="108000" bIns="72000" rtlCol="0" anchor="ctr" anchorCtr="0">
            <a:sp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400" noProof="0">
                <a:solidFill>
                  <a:schemeClr val="tx1"/>
                </a:solidFill>
                <a:latin typeface="+mn-lt"/>
              </a:rPr>
              <a:t>Economic resilience</a:t>
            </a:r>
            <a:endParaRPr lang="en-GB" sz="1400" b="1">
              <a:solidFill>
                <a:schemeClr val="tx1"/>
              </a:solidFill>
              <a:latin typeface="+mn-lt"/>
            </a:endParaRPr>
          </a:p>
        </p:txBody>
      </p:sp>
      <p:sp>
        <p:nvSpPr>
          <p:cNvPr id="29" name="Text Placeholder 10">
            <a:extLst>
              <a:ext uri="{FF2B5EF4-FFF2-40B4-BE49-F238E27FC236}">
                <a16:creationId xmlns:a16="http://schemas.microsoft.com/office/drawing/2014/main" id="{6F17CA4F-B241-0383-32D8-EECC273A6F1A}"/>
              </a:ext>
            </a:extLst>
          </p:cNvPr>
          <p:cNvSpPr txBox="1">
            <a:spLocks/>
          </p:cNvSpPr>
          <p:nvPr/>
        </p:nvSpPr>
        <p:spPr>
          <a:xfrm>
            <a:off x="646112" y="5698387"/>
            <a:ext cx="1723462" cy="360850"/>
          </a:xfrm>
          <a:prstGeom prst="rect">
            <a:avLst/>
          </a:prstGeom>
          <a:solidFill>
            <a:schemeClr val="accent5">
              <a:lumMod val="20000"/>
              <a:lumOff val="80000"/>
            </a:schemeClr>
          </a:solidFill>
          <a:ln>
            <a:solidFill>
              <a:schemeClr val="accent1"/>
            </a:solidFill>
            <a:prstDash val="dash"/>
          </a:ln>
        </p:spPr>
        <p:txBody>
          <a:bodyPr vert="horz" wrap="square" lIns="108000" tIns="72000" rIns="108000" bIns="72000" rtlCol="0" anchor="ctr" anchorCtr="0">
            <a:sp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400" noProof="0">
                <a:solidFill>
                  <a:schemeClr val="tx1"/>
                </a:solidFill>
                <a:latin typeface="+mn-lt"/>
              </a:rPr>
              <a:t>Global positioning</a:t>
            </a:r>
            <a:endParaRPr lang="en-GB" sz="1400" b="1">
              <a:solidFill>
                <a:schemeClr val="tx1"/>
              </a:solidFill>
              <a:latin typeface="+mn-lt"/>
            </a:endParaRPr>
          </a:p>
        </p:txBody>
      </p:sp>
      <p:sp>
        <p:nvSpPr>
          <p:cNvPr id="37" name="Text Placeholder 10">
            <a:extLst>
              <a:ext uri="{FF2B5EF4-FFF2-40B4-BE49-F238E27FC236}">
                <a16:creationId xmlns:a16="http://schemas.microsoft.com/office/drawing/2014/main" id="{BC2C3876-6CCF-2440-F910-31945A22A2BC}"/>
              </a:ext>
            </a:extLst>
          </p:cNvPr>
          <p:cNvSpPr txBox="1">
            <a:spLocks/>
          </p:cNvSpPr>
          <p:nvPr/>
        </p:nvSpPr>
        <p:spPr>
          <a:xfrm>
            <a:off x="6016251" y="1736432"/>
            <a:ext cx="5775967" cy="637849"/>
          </a:xfrm>
          <a:prstGeom prst="rect">
            <a:avLst/>
          </a:prstGeom>
          <a:solidFill>
            <a:schemeClr val="accent6"/>
          </a:solidFill>
        </p:spPr>
        <p:txBody>
          <a:bodyPr vert="horz" wrap="square" lIns="108000" tIns="72000" rIns="108000" bIns="72000" rtlCol="0" anchor="ctr" anchorCtr="0">
            <a:no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b="1"/>
              <a:t>How CPC Transport BU address market failure and deliver the impact  (Transport BU Strategy)</a:t>
            </a:r>
          </a:p>
        </p:txBody>
      </p:sp>
      <p:sp>
        <p:nvSpPr>
          <p:cNvPr id="41" name="Text Placeholder 10">
            <a:extLst>
              <a:ext uri="{FF2B5EF4-FFF2-40B4-BE49-F238E27FC236}">
                <a16:creationId xmlns:a16="http://schemas.microsoft.com/office/drawing/2014/main" id="{7FAF788C-DA8C-D642-8495-DD18B84877D6}"/>
              </a:ext>
            </a:extLst>
          </p:cNvPr>
          <p:cNvSpPr txBox="1">
            <a:spLocks/>
          </p:cNvSpPr>
          <p:nvPr/>
        </p:nvSpPr>
        <p:spPr>
          <a:xfrm>
            <a:off x="8172916" y="3568109"/>
            <a:ext cx="977131" cy="360850"/>
          </a:xfrm>
          <a:prstGeom prst="rect">
            <a:avLst/>
          </a:prstGeom>
          <a:solidFill>
            <a:schemeClr val="bg1"/>
          </a:solidFill>
          <a:ln>
            <a:solidFill>
              <a:schemeClr val="accent1"/>
            </a:solidFill>
          </a:ln>
        </p:spPr>
        <p:txBody>
          <a:bodyPr vert="horz" wrap="square" lIns="108000" tIns="72000" rIns="108000" bIns="72000" rtlCol="0" anchor="ctr" anchorCtr="0">
            <a:sp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400" noProof="0">
                <a:solidFill>
                  <a:schemeClr val="tx1"/>
                </a:solidFill>
                <a:latin typeface="+mn-lt"/>
              </a:rPr>
              <a:t>Projects</a:t>
            </a:r>
            <a:endParaRPr lang="en-GB" sz="1400" b="1">
              <a:solidFill>
                <a:schemeClr val="tx1"/>
              </a:solidFill>
              <a:latin typeface="+mn-lt"/>
            </a:endParaRPr>
          </a:p>
        </p:txBody>
      </p:sp>
      <p:sp>
        <p:nvSpPr>
          <p:cNvPr id="44" name="Text Placeholder 10">
            <a:extLst>
              <a:ext uri="{FF2B5EF4-FFF2-40B4-BE49-F238E27FC236}">
                <a16:creationId xmlns:a16="http://schemas.microsoft.com/office/drawing/2014/main" id="{6E41AE1F-D06D-A36D-DCEE-76D199005AF7}"/>
              </a:ext>
            </a:extLst>
          </p:cNvPr>
          <p:cNvSpPr txBox="1">
            <a:spLocks/>
          </p:cNvSpPr>
          <p:nvPr/>
        </p:nvSpPr>
        <p:spPr>
          <a:xfrm>
            <a:off x="8553089" y="4068434"/>
            <a:ext cx="1054159" cy="360850"/>
          </a:xfrm>
          <a:prstGeom prst="rect">
            <a:avLst/>
          </a:prstGeom>
          <a:solidFill>
            <a:schemeClr val="bg1"/>
          </a:solidFill>
          <a:ln>
            <a:solidFill>
              <a:schemeClr val="accent1"/>
            </a:solidFill>
          </a:ln>
        </p:spPr>
        <p:txBody>
          <a:bodyPr vert="horz" wrap="square" lIns="108000" tIns="72000" rIns="108000" bIns="72000" rtlCol="0" anchor="ctr" anchorCtr="0">
            <a:sp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400" noProof="0">
                <a:solidFill>
                  <a:schemeClr val="tx1"/>
                </a:solidFill>
                <a:latin typeface="+mn-lt"/>
              </a:rPr>
              <a:t>Projects</a:t>
            </a:r>
            <a:endParaRPr lang="en-GB" sz="1400" b="1">
              <a:solidFill>
                <a:schemeClr val="tx1"/>
              </a:solidFill>
              <a:latin typeface="+mn-lt"/>
            </a:endParaRPr>
          </a:p>
        </p:txBody>
      </p:sp>
      <p:sp>
        <p:nvSpPr>
          <p:cNvPr id="45" name="Text Placeholder 10">
            <a:extLst>
              <a:ext uri="{FF2B5EF4-FFF2-40B4-BE49-F238E27FC236}">
                <a16:creationId xmlns:a16="http://schemas.microsoft.com/office/drawing/2014/main" id="{72F8ED24-ECDF-ADC3-864C-548235341CA7}"/>
              </a:ext>
            </a:extLst>
          </p:cNvPr>
          <p:cNvSpPr txBox="1">
            <a:spLocks/>
          </p:cNvSpPr>
          <p:nvPr/>
        </p:nvSpPr>
        <p:spPr>
          <a:xfrm>
            <a:off x="9109178" y="4971843"/>
            <a:ext cx="1048803" cy="360850"/>
          </a:xfrm>
          <a:prstGeom prst="rect">
            <a:avLst/>
          </a:prstGeom>
          <a:solidFill>
            <a:schemeClr val="bg1"/>
          </a:solidFill>
          <a:ln>
            <a:solidFill>
              <a:schemeClr val="accent1"/>
            </a:solidFill>
          </a:ln>
        </p:spPr>
        <p:txBody>
          <a:bodyPr vert="horz" wrap="square" lIns="108000" tIns="72000" rIns="108000" bIns="72000" rtlCol="0" anchor="ctr" anchorCtr="0">
            <a:sp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400" noProof="0">
                <a:solidFill>
                  <a:schemeClr val="tx1"/>
                </a:solidFill>
                <a:latin typeface="+mn-lt"/>
              </a:rPr>
              <a:t>Projects</a:t>
            </a:r>
            <a:endParaRPr lang="en-GB" sz="1400" b="1">
              <a:solidFill>
                <a:schemeClr val="tx1"/>
              </a:solidFill>
              <a:latin typeface="+mn-lt"/>
            </a:endParaRPr>
          </a:p>
        </p:txBody>
      </p:sp>
      <p:cxnSp>
        <p:nvCxnSpPr>
          <p:cNvPr id="50" name="Elbow Connector 49">
            <a:extLst>
              <a:ext uri="{FF2B5EF4-FFF2-40B4-BE49-F238E27FC236}">
                <a16:creationId xmlns:a16="http://schemas.microsoft.com/office/drawing/2014/main" id="{630D5059-5E4E-E312-1924-2A1020E06EFC}"/>
              </a:ext>
            </a:extLst>
          </p:cNvPr>
          <p:cNvCxnSpPr>
            <a:cxnSpLocks/>
          </p:cNvCxnSpPr>
          <p:nvPr/>
        </p:nvCxnSpPr>
        <p:spPr>
          <a:xfrm rot="16200000" flipH="1">
            <a:off x="8260218" y="3981454"/>
            <a:ext cx="236897" cy="201168"/>
          </a:xfrm>
          <a:prstGeom prst="bentConnector2">
            <a:avLst/>
          </a:prstGeom>
          <a:ln w="9525">
            <a:solidFill>
              <a:schemeClr val="accent1"/>
            </a:solidFill>
            <a:tailEnd type="arrow"/>
          </a:ln>
        </p:spPr>
        <p:style>
          <a:lnRef idx="1">
            <a:schemeClr val="accent1"/>
          </a:lnRef>
          <a:fillRef idx="0">
            <a:schemeClr val="accent1"/>
          </a:fillRef>
          <a:effectRef idx="0">
            <a:schemeClr val="accent1"/>
          </a:effectRef>
          <a:fontRef idx="minor">
            <a:schemeClr val="tx1"/>
          </a:fontRef>
        </p:style>
      </p:cxnSp>
      <p:cxnSp>
        <p:nvCxnSpPr>
          <p:cNvPr id="52" name="Elbow Connector 51">
            <a:extLst>
              <a:ext uri="{FF2B5EF4-FFF2-40B4-BE49-F238E27FC236}">
                <a16:creationId xmlns:a16="http://schemas.microsoft.com/office/drawing/2014/main" id="{B0E57D29-C5E0-7037-2B77-AFE82ED0A93A}"/>
              </a:ext>
            </a:extLst>
          </p:cNvPr>
          <p:cNvCxnSpPr>
            <a:cxnSpLocks/>
          </p:cNvCxnSpPr>
          <p:nvPr/>
        </p:nvCxnSpPr>
        <p:spPr>
          <a:xfrm rot="16200000" flipH="1">
            <a:off x="8778312" y="4905293"/>
            <a:ext cx="313636" cy="201167"/>
          </a:xfrm>
          <a:prstGeom prst="bentConnector2">
            <a:avLst/>
          </a:prstGeom>
          <a:ln w="9525">
            <a:solidFill>
              <a:schemeClr val="accent1"/>
            </a:solidFill>
            <a:tailEnd type="arrow"/>
          </a:ln>
        </p:spPr>
        <p:style>
          <a:lnRef idx="1">
            <a:schemeClr val="accent1"/>
          </a:lnRef>
          <a:fillRef idx="0">
            <a:schemeClr val="accent1"/>
          </a:fillRef>
          <a:effectRef idx="0">
            <a:schemeClr val="accent1"/>
          </a:effectRef>
          <a:fontRef idx="minor">
            <a:schemeClr val="tx1"/>
          </a:fontRef>
        </p:style>
      </p:cxnSp>
      <p:sp>
        <p:nvSpPr>
          <p:cNvPr id="55" name="Text Placeholder 10">
            <a:extLst>
              <a:ext uri="{FF2B5EF4-FFF2-40B4-BE49-F238E27FC236}">
                <a16:creationId xmlns:a16="http://schemas.microsoft.com/office/drawing/2014/main" id="{8B42BE43-EB05-B664-FD9F-A26C158844E3}"/>
              </a:ext>
            </a:extLst>
          </p:cNvPr>
          <p:cNvSpPr txBox="1">
            <a:spLocks/>
          </p:cNvSpPr>
          <p:nvPr/>
        </p:nvSpPr>
        <p:spPr>
          <a:xfrm>
            <a:off x="4088346" y="3047182"/>
            <a:ext cx="1873575" cy="576293"/>
          </a:xfrm>
          <a:prstGeom prst="rect">
            <a:avLst/>
          </a:prstGeom>
          <a:solidFill>
            <a:schemeClr val="accent5">
              <a:lumMod val="20000"/>
              <a:lumOff val="80000"/>
            </a:schemeClr>
          </a:solidFill>
          <a:ln>
            <a:solidFill>
              <a:schemeClr val="accent1"/>
            </a:solidFill>
            <a:prstDash val="dash"/>
          </a:ln>
        </p:spPr>
        <p:txBody>
          <a:bodyPr vert="horz" wrap="square" lIns="108000" tIns="72000" rIns="108000" bIns="72000" rtlCol="0" anchor="ctr" anchorCtr="0">
            <a:sp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400" noProof="0">
                <a:solidFill>
                  <a:schemeClr val="tx1"/>
                </a:solidFill>
                <a:latin typeface="+mn-lt"/>
              </a:rPr>
              <a:t>Technology readiness  </a:t>
            </a:r>
            <a:endParaRPr lang="en-GB" sz="1400" b="1">
              <a:solidFill>
                <a:schemeClr val="tx1"/>
              </a:solidFill>
              <a:latin typeface="+mn-lt"/>
            </a:endParaRPr>
          </a:p>
        </p:txBody>
      </p:sp>
      <p:sp>
        <p:nvSpPr>
          <p:cNvPr id="56" name="Text Placeholder 10">
            <a:extLst>
              <a:ext uri="{FF2B5EF4-FFF2-40B4-BE49-F238E27FC236}">
                <a16:creationId xmlns:a16="http://schemas.microsoft.com/office/drawing/2014/main" id="{5CB8F5F5-9EAA-AA31-79D2-69E2161BDE47}"/>
              </a:ext>
            </a:extLst>
          </p:cNvPr>
          <p:cNvSpPr txBox="1">
            <a:spLocks/>
          </p:cNvSpPr>
          <p:nvPr/>
        </p:nvSpPr>
        <p:spPr>
          <a:xfrm>
            <a:off x="2423904" y="1066348"/>
            <a:ext cx="1629668" cy="637848"/>
          </a:xfrm>
          <a:prstGeom prst="rect">
            <a:avLst/>
          </a:prstGeom>
          <a:solidFill>
            <a:schemeClr val="accent1"/>
          </a:solidFill>
        </p:spPr>
        <p:txBody>
          <a:bodyPr vert="horz" wrap="square" lIns="108000" tIns="72000" rIns="108000" bIns="72000" rtlCol="0" anchor="ctr" anchorCtr="0">
            <a:no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t>CPC Impact priorities (I.P.)</a:t>
            </a:r>
            <a:endParaRPr lang="en-GB" b="1"/>
          </a:p>
        </p:txBody>
      </p:sp>
      <p:sp>
        <p:nvSpPr>
          <p:cNvPr id="57" name="Text Placeholder 10">
            <a:extLst>
              <a:ext uri="{FF2B5EF4-FFF2-40B4-BE49-F238E27FC236}">
                <a16:creationId xmlns:a16="http://schemas.microsoft.com/office/drawing/2014/main" id="{274C4E30-A923-F22D-EE57-81931F603FA4}"/>
              </a:ext>
            </a:extLst>
          </p:cNvPr>
          <p:cNvSpPr txBox="1">
            <a:spLocks/>
          </p:cNvSpPr>
          <p:nvPr/>
        </p:nvSpPr>
        <p:spPr>
          <a:xfrm>
            <a:off x="2416240" y="3146122"/>
            <a:ext cx="1612377" cy="1222624"/>
          </a:xfrm>
          <a:prstGeom prst="rect">
            <a:avLst/>
          </a:prstGeom>
          <a:solidFill>
            <a:schemeClr val="bg1"/>
          </a:solidFill>
          <a:ln>
            <a:solidFill>
              <a:schemeClr val="accent1"/>
            </a:solidFill>
          </a:ln>
        </p:spPr>
        <p:txBody>
          <a:bodyPr vert="horz" wrap="square" lIns="108000" tIns="72000" rIns="108000" bIns="72000" rtlCol="0" anchor="ctr" anchorCtr="0">
            <a:sp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400">
                <a:solidFill>
                  <a:schemeClr val="tx1"/>
                </a:solidFill>
                <a:latin typeface="+mn-lt"/>
              </a:rPr>
              <a:t>Transport and associated infrastructure emits less greenhouse</a:t>
            </a:r>
            <a:endParaRPr lang="en-GB" sz="1400" b="1">
              <a:solidFill>
                <a:schemeClr val="tx1"/>
              </a:solidFill>
              <a:latin typeface="+mn-lt"/>
            </a:endParaRPr>
          </a:p>
        </p:txBody>
      </p:sp>
      <p:sp>
        <p:nvSpPr>
          <p:cNvPr id="58" name="Text Placeholder 10">
            <a:extLst>
              <a:ext uri="{FF2B5EF4-FFF2-40B4-BE49-F238E27FC236}">
                <a16:creationId xmlns:a16="http://schemas.microsoft.com/office/drawing/2014/main" id="{54E21B10-A447-C51D-2576-2D0561728ECA}"/>
              </a:ext>
            </a:extLst>
          </p:cNvPr>
          <p:cNvSpPr txBox="1">
            <a:spLocks/>
          </p:cNvSpPr>
          <p:nvPr/>
        </p:nvSpPr>
        <p:spPr>
          <a:xfrm>
            <a:off x="2416240" y="4368746"/>
            <a:ext cx="1612377" cy="1653511"/>
          </a:xfrm>
          <a:prstGeom prst="rect">
            <a:avLst/>
          </a:prstGeom>
          <a:solidFill>
            <a:schemeClr val="bg1"/>
          </a:solidFill>
          <a:ln>
            <a:solidFill>
              <a:schemeClr val="accent1"/>
            </a:solidFill>
          </a:ln>
        </p:spPr>
        <p:txBody>
          <a:bodyPr vert="horz" wrap="square" lIns="108000" tIns="72000" rIns="108000" bIns="72000" rtlCol="0" anchor="ctr" anchorCtr="0">
            <a:sp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400">
                <a:solidFill>
                  <a:schemeClr val="tx1"/>
                </a:solidFill>
                <a:latin typeface="+mn-lt"/>
              </a:rPr>
              <a:t>Public transport, shared transport infrastructure are more efficient, inclusive and safe</a:t>
            </a:r>
            <a:endParaRPr lang="en-GB" sz="1400" b="1">
              <a:solidFill>
                <a:schemeClr val="tx1"/>
              </a:solidFill>
              <a:latin typeface="+mn-lt"/>
            </a:endParaRPr>
          </a:p>
        </p:txBody>
      </p:sp>
      <p:sp>
        <p:nvSpPr>
          <p:cNvPr id="61" name="Text Placeholder 10">
            <a:extLst>
              <a:ext uri="{FF2B5EF4-FFF2-40B4-BE49-F238E27FC236}">
                <a16:creationId xmlns:a16="http://schemas.microsoft.com/office/drawing/2014/main" id="{C4606D9B-6DD5-19C5-DEA0-9A6F16765EA2}"/>
              </a:ext>
            </a:extLst>
          </p:cNvPr>
          <p:cNvSpPr txBox="1">
            <a:spLocks/>
          </p:cNvSpPr>
          <p:nvPr/>
        </p:nvSpPr>
        <p:spPr>
          <a:xfrm>
            <a:off x="10446095" y="3739105"/>
            <a:ext cx="1253005" cy="576293"/>
          </a:xfrm>
          <a:prstGeom prst="rect">
            <a:avLst/>
          </a:prstGeom>
          <a:solidFill>
            <a:schemeClr val="accent5">
              <a:lumMod val="20000"/>
              <a:lumOff val="80000"/>
            </a:schemeClr>
          </a:solidFill>
          <a:ln>
            <a:solidFill>
              <a:schemeClr val="accent1"/>
            </a:solidFill>
            <a:prstDash val="dash"/>
          </a:ln>
        </p:spPr>
        <p:txBody>
          <a:bodyPr vert="horz" wrap="square" lIns="108000" tIns="72000" rIns="108000" bIns="72000" rtlCol="0" anchor="ctr" anchorCtr="0">
            <a:sp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400" noProof="0">
                <a:solidFill>
                  <a:schemeClr val="tx1"/>
                </a:solidFill>
                <a:latin typeface="+mn-lt"/>
              </a:rPr>
              <a:t>Insights &amp; concept dev</a:t>
            </a:r>
            <a:endParaRPr lang="en-GB" sz="1400" b="1">
              <a:solidFill>
                <a:schemeClr val="tx1"/>
              </a:solidFill>
              <a:latin typeface="+mn-lt"/>
            </a:endParaRPr>
          </a:p>
        </p:txBody>
      </p:sp>
      <p:sp>
        <p:nvSpPr>
          <p:cNvPr id="63" name="Text Placeholder 10">
            <a:extLst>
              <a:ext uri="{FF2B5EF4-FFF2-40B4-BE49-F238E27FC236}">
                <a16:creationId xmlns:a16="http://schemas.microsoft.com/office/drawing/2014/main" id="{CEB6AECC-75D6-2C16-05E7-150371CE70DF}"/>
              </a:ext>
            </a:extLst>
          </p:cNvPr>
          <p:cNvSpPr txBox="1">
            <a:spLocks/>
          </p:cNvSpPr>
          <p:nvPr/>
        </p:nvSpPr>
        <p:spPr>
          <a:xfrm>
            <a:off x="8104472" y="5420101"/>
            <a:ext cx="496935" cy="360850"/>
          </a:xfrm>
          <a:prstGeom prst="rect">
            <a:avLst/>
          </a:prstGeom>
          <a:solidFill>
            <a:schemeClr val="bg1"/>
          </a:solidFill>
          <a:ln>
            <a:noFill/>
          </a:ln>
        </p:spPr>
        <p:txBody>
          <a:bodyPr vert="horz" wrap="square" lIns="108000" tIns="72000" rIns="108000" bIns="72000" rtlCol="0" anchor="ctr" anchorCtr="0">
            <a:sp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400" noProof="0">
                <a:solidFill>
                  <a:schemeClr val="tx1"/>
                </a:solidFill>
                <a:latin typeface="+mn-lt"/>
              </a:rPr>
              <a:t>Yr1</a:t>
            </a:r>
            <a:endParaRPr lang="en-GB" sz="1400" b="1">
              <a:solidFill>
                <a:schemeClr val="tx1"/>
              </a:solidFill>
              <a:latin typeface="+mn-lt"/>
            </a:endParaRPr>
          </a:p>
        </p:txBody>
      </p:sp>
      <p:sp>
        <p:nvSpPr>
          <p:cNvPr id="64" name="Text Placeholder 10">
            <a:extLst>
              <a:ext uri="{FF2B5EF4-FFF2-40B4-BE49-F238E27FC236}">
                <a16:creationId xmlns:a16="http://schemas.microsoft.com/office/drawing/2014/main" id="{0ADC17CD-9809-E1D5-4369-52C370D1432E}"/>
              </a:ext>
            </a:extLst>
          </p:cNvPr>
          <p:cNvSpPr txBox="1">
            <a:spLocks/>
          </p:cNvSpPr>
          <p:nvPr/>
        </p:nvSpPr>
        <p:spPr>
          <a:xfrm>
            <a:off x="9575031" y="5456883"/>
            <a:ext cx="1127998" cy="360850"/>
          </a:xfrm>
          <a:prstGeom prst="rect">
            <a:avLst/>
          </a:prstGeom>
          <a:solidFill>
            <a:schemeClr val="bg1"/>
          </a:solidFill>
          <a:ln>
            <a:noFill/>
          </a:ln>
        </p:spPr>
        <p:txBody>
          <a:bodyPr vert="horz" wrap="square" lIns="108000" tIns="72000" rIns="108000" bIns="72000" rtlCol="0" anchor="ctr" anchorCtr="0">
            <a:sp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400" noProof="0">
                <a:solidFill>
                  <a:schemeClr val="tx1"/>
                </a:solidFill>
                <a:latin typeface="+mn-lt"/>
              </a:rPr>
              <a:t>Yr3-5</a:t>
            </a:r>
            <a:endParaRPr lang="en-GB" sz="1400" b="1">
              <a:solidFill>
                <a:schemeClr val="tx1"/>
              </a:solidFill>
              <a:latin typeface="+mn-lt"/>
            </a:endParaRPr>
          </a:p>
        </p:txBody>
      </p:sp>
      <p:cxnSp>
        <p:nvCxnSpPr>
          <p:cNvPr id="66" name="Straight Arrow Connector 65">
            <a:extLst>
              <a:ext uri="{FF2B5EF4-FFF2-40B4-BE49-F238E27FC236}">
                <a16:creationId xmlns:a16="http://schemas.microsoft.com/office/drawing/2014/main" id="{5D09AC75-96AA-B2D7-1761-C0A8DF7389F0}"/>
              </a:ext>
            </a:extLst>
          </p:cNvPr>
          <p:cNvCxnSpPr>
            <a:cxnSpLocks/>
          </p:cNvCxnSpPr>
          <p:nvPr/>
        </p:nvCxnSpPr>
        <p:spPr>
          <a:xfrm>
            <a:off x="8536103" y="5601267"/>
            <a:ext cx="1066563" cy="0"/>
          </a:xfrm>
          <a:prstGeom prst="straightConnector1">
            <a:avLst/>
          </a:prstGeom>
          <a:ln w="9525">
            <a:solidFill>
              <a:schemeClr val="tx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68" name="Text Placeholder 10">
            <a:extLst>
              <a:ext uri="{FF2B5EF4-FFF2-40B4-BE49-F238E27FC236}">
                <a16:creationId xmlns:a16="http://schemas.microsoft.com/office/drawing/2014/main" id="{16A7DB62-2D9D-1FF2-2577-2857E01AF79C}"/>
              </a:ext>
            </a:extLst>
          </p:cNvPr>
          <p:cNvSpPr txBox="1">
            <a:spLocks/>
          </p:cNvSpPr>
          <p:nvPr/>
        </p:nvSpPr>
        <p:spPr>
          <a:xfrm>
            <a:off x="10446095" y="4312195"/>
            <a:ext cx="1253005" cy="360850"/>
          </a:xfrm>
          <a:prstGeom prst="rect">
            <a:avLst/>
          </a:prstGeom>
          <a:solidFill>
            <a:schemeClr val="accent5">
              <a:lumMod val="20000"/>
              <a:lumOff val="80000"/>
            </a:schemeClr>
          </a:solidFill>
          <a:ln>
            <a:solidFill>
              <a:schemeClr val="accent1"/>
            </a:solidFill>
            <a:prstDash val="dash"/>
          </a:ln>
        </p:spPr>
        <p:txBody>
          <a:bodyPr vert="horz" wrap="square" lIns="108000" tIns="72000" rIns="108000" bIns="72000" rtlCol="0" anchor="ctr" anchorCtr="0">
            <a:sp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400" noProof="0">
                <a:solidFill>
                  <a:schemeClr val="tx1"/>
                </a:solidFill>
                <a:latin typeface="+mn-lt"/>
              </a:rPr>
              <a:t>Framework</a:t>
            </a:r>
            <a:endParaRPr lang="en-GB" sz="1400" b="1">
              <a:solidFill>
                <a:schemeClr val="tx1"/>
              </a:solidFill>
              <a:latin typeface="+mn-lt"/>
            </a:endParaRPr>
          </a:p>
        </p:txBody>
      </p:sp>
      <p:sp>
        <p:nvSpPr>
          <p:cNvPr id="69" name="Text Placeholder 10">
            <a:extLst>
              <a:ext uri="{FF2B5EF4-FFF2-40B4-BE49-F238E27FC236}">
                <a16:creationId xmlns:a16="http://schemas.microsoft.com/office/drawing/2014/main" id="{A1A1C050-8200-DD84-6992-D4FB4A8E94CB}"/>
              </a:ext>
            </a:extLst>
          </p:cNvPr>
          <p:cNvSpPr txBox="1">
            <a:spLocks/>
          </p:cNvSpPr>
          <p:nvPr/>
        </p:nvSpPr>
        <p:spPr>
          <a:xfrm>
            <a:off x="10446095" y="4669842"/>
            <a:ext cx="1253005" cy="576293"/>
          </a:xfrm>
          <a:prstGeom prst="rect">
            <a:avLst/>
          </a:prstGeom>
          <a:solidFill>
            <a:schemeClr val="accent5">
              <a:lumMod val="20000"/>
              <a:lumOff val="80000"/>
            </a:schemeClr>
          </a:solidFill>
          <a:ln>
            <a:solidFill>
              <a:schemeClr val="accent1"/>
            </a:solidFill>
            <a:prstDash val="dash"/>
          </a:ln>
        </p:spPr>
        <p:txBody>
          <a:bodyPr vert="horz" wrap="square" lIns="108000" tIns="72000" rIns="108000" bIns="72000" rtlCol="0" anchor="ctr" anchorCtr="0">
            <a:sp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400">
                <a:solidFill>
                  <a:schemeClr val="tx1"/>
                </a:solidFill>
                <a:latin typeface="+mn-lt"/>
              </a:rPr>
              <a:t>Trial &amp; Testbed</a:t>
            </a:r>
            <a:endParaRPr lang="en-GB" sz="1400" b="1">
              <a:solidFill>
                <a:schemeClr val="tx1"/>
              </a:solidFill>
              <a:latin typeface="+mn-lt"/>
            </a:endParaRPr>
          </a:p>
        </p:txBody>
      </p:sp>
      <p:sp>
        <p:nvSpPr>
          <p:cNvPr id="70" name="Text Placeholder 10">
            <a:extLst>
              <a:ext uri="{FF2B5EF4-FFF2-40B4-BE49-F238E27FC236}">
                <a16:creationId xmlns:a16="http://schemas.microsoft.com/office/drawing/2014/main" id="{F2C16086-CFAF-122F-E6C3-1E7CB6A284B7}"/>
              </a:ext>
            </a:extLst>
          </p:cNvPr>
          <p:cNvSpPr txBox="1">
            <a:spLocks/>
          </p:cNvSpPr>
          <p:nvPr/>
        </p:nvSpPr>
        <p:spPr>
          <a:xfrm>
            <a:off x="10446095" y="5242932"/>
            <a:ext cx="1253005" cy="360850"/>
          </a:xfrm>
          <a:prstGeom prst="rect">
            <a:avLst/>
          </a:prstGeom>
          <a:solidFill>
            <a:schemeClr val="accent5">
              <a:lumMod val="20000"/>
              <a:lumOff val="80000"/>
            </a:schemeClr>
          </a:solidFill>
          <a:ln>
            <a:solidFill>
              <a:schemeClr val="accent1"/>
            </a:solidFill>
            <a:prstDash val="dash"/>
          </a:ln>
        </p:spPr>
        <p:txBody>
          <a:bodyPr vert="horz" wrap="square" lIns="108000" tIns="72000" rIns="108000" bIns="72000" rtlCol="0" anchor="ctr" anchorCtr="0">
            <a:sp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400">
                <a:solidFill>
                  <a:schemeClr val="tx1"/>
                </a:solidFill>
                <a:latin typeface="+mn-lt"/>
              </a:rPr>
              <a:t>Model</a:t>
            </a:r>
          </a:p>
        </p:txBody>
      </p:sp>
      <p:sp>
        <p:nvSpPr>
          <p:cNvPr id="71" name="Text Placeholder 10">
            <a:extLst>
              <a:ext uri="{FF2B5EF4-FFF2-40B4-BE49-F238E27FC236}">
                <a16:creationId xmlns:a16="http://schemas.microsoft.com/office/drawing/2014/main" id="{F5FEA034-EA3D-B68D-BFAC-113383AA28E0}"/>
              </a:ext>
            </a:extLst>
          </p:cNvPr>
          <p:cNvSpPr txBox="1">
            <a:spLocks/>
          </p:cNvSpPr>
          <p:nvPr/>
        </p:nvSpPr>
        <p:spPr>
          <a:xfrm>
            <a:off x="4088346" y="3623475"/>
            <a:ext cx="1873575" cy="791737"/>
          </a:xfrm>
          <a:prstGeom prst="rect">
            <a:avLst/>
          </a:prstGeom>
          <a:solidFill>
            <a:schemeClr val="accent5">
              <a:lumMod val="20000"/>
              <a:lumOff val="80000"/>
            </a:schemeClr>
          </a:solidFill>
          <a:ln>
            <a:solidFill>
              <a:schemeClr val="accent1"/>
            </a:solidFill>
            <a:prstDash val="dash"/>
          </a:ln>
        </p:spPr>
        <p:txBody>
          <a:bodyPr vert="horz" wrap="square" lIns="108000" tIns="72000" rIns="108000" bIns="72000" rtlCol="0" anchor="ctr" anchorCtr="0">
            <a:sp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400" noProof="0">
                <a:solidFill>
                  <a:schemeClr val="tx1"/>
                </a:solidFill>
                <a:latin typeface="+mn-lt"/>
              </a:rPr>
              <a:t>Fragmented governance and planning</a:t>
            </a:r>
            <a:endParaRPr lang="en-GB" sz="1400" b="1">
              <a:solidFill>
                <a:schemeClr val="tx1"/>
              </a:solidFill>
              <a:latin typeface="+mn-lt"/>
            </a:endParaRPr>
          </a:p>
        </p:txBody>
      </p:sp>
      <p:sp>
        <p:nvSpPr>
          <p:cNvPr id="72" name="Text Placeholder 10">
            <a:extLst>
              <a:ext uri="{FF2B5EF4-FFF2-40B4-BE49-F238E27FC236}">
                <a16:creationId xmlns:a16="http://schemas.microsoft.com/office/drawing/2014/main" id="{C07296EE-C711-EA13-C1FE-5475592AC445}"/>
              </a:ext>
            </a:extLst>
          </p:cNvPr>
          <p:cNvSpPr txBox="1">
            <a:spLocks/>
          </p:cNvSpPr>
          <p:nvPr/>
        </p:nvSpPr>
        <p:spPr>
          <a:xfrm>
            <a:off x="4088346" y="2470889"/>
            <a:ext cx="1873575" cy="576293"/>
          </a:xfrm>
          <a:prstGeom prst="rect">
            <a:avLst/>
          </a:prstGeom>
          <a:solidFill>
            <a:schemeClr val="accent5">
              <a:lumMod val="20000"/>
              <a:lumOff val="80000"/>
            </a:schemeClr>
          </a:solidFill>
          <a:ln>
            <a:solidFill>
              <a:schemeClr val="accent1"/>
            </a:solidFill>
            <a:prstDash val="dash"/>
          </a:ln>
        </p:spPr>
        <p:txBody>
          <a:bodyPr vert="horz" wrap="square" lIns="108000" tIns="72000" rIns="108000" bIns="72000" rtlCol="0" anchor="ctr" anchorCtr="0">
            <a:sp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400" noProof="0">
                <a:solidFill>
                  <a:schemeClr val="tx1"/>
                </a:solidFill>
                <a:latin typeface="+mn-lt"/>
              </a:rPr>
              <a:t>High capital costs &amp; Finance gaps</a:t>
            </a:r>
            <a:endParaRPr lang="en-GB" sz="1400" b="1">
              <a:solidFill>
                <a:schemeClr val="tx1"/>
              </a:solidFill>
              <a:latin typeface="+mn-lt"/>
            </a:endParaRPr>
          </a:p>
        </p:txBody>
      </p:sp>
      <p:sp>
        <p:nvSpPr>
          <p:cNvPr id="73" name="Text Placeholder 10">
            <a:extLst>
              <a:ext uri="{FF2B5EF4-FFF2-40B4-BE49-F238E27FC236}">
                <a16:creationId xmlns:a16="http://schemas.microsoft.com/office/drawing/2014/main" id="{C631827F-2DF8-A08E-8288-3CC1A5C54E6E}"/>
              </a:ext>
            </a:extLst>
          </p:cNvPr>
          <p:cNvSpPr txBox="1">
            <a:spLocks/>
          </p:cNvSpPr>
          <p:nvPr/>
        </p:nvSpPr>
        <p:spPr>
          <a:xfrm>
            <a:off x="4088346" y="4415621"/>
            <a:ext cx="1873575" cy="791737"/>
          </a:xfrm>
          <a:prstGeom prst="rect">
            <a:avLst/>
          </a:prstGeom>
          <a:solidFill>
            <a:schemeClr val="accent5">
              <a:lumMod val="20000"/>
              <a:lumOff val="80000"/>
            </a:schemeClr>
          </a:solidFill>
          <a:ln>
            <a:solidFill>
              <a:schemeClr val="accent1"/>
            </a:solidFill>
            <a:prstDash val="dash"/>
          </a:ln>
        </p:spPr>
        <p:txBody>
          <a:bodyPr vert="horz" wrap="square" lIns="108000" tIns="72000" rIns="108000" bIns="72000" rtlCol="0" anchor="ctr" anchorCtr="0">
            <a:sp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400" noProof="0">
                <a:solidFill>
                  <a:schemeClr val="tx1"/>
                </a:solidFill>
                <a:latin typeface="+mn-lt"/>
              </a:rPr>
              <a:t>Limited market incentives and infrastructure</a:t>
            </a:r>
            <a:endParaRPr lang="en-GB" sz="1400" b="1">
              <a:solidFill>
                <a:schemeClr val="tx1"/>
              </a:solidFill>
              <a:latin typeface="+mn-lt"/>
            </a:endParaRPr>
          </a:p>
        </p:txBody>
      </p:sp>
      <p:sp>
        <p:nvSpPr>
          <p:cNvPr id="74" name="Text Placeholder 10">
            <a:extLst>
              <a:ext uri="{FF2B5EF4-FFF2-40B4-BE49-F238E27FC236}">
                <a16:creationId xmlns:a16="http://schemas.microsoft.com/office/drawing/2014/main" id="{C859B965-1E99-1C7C-F0A9-847385037A28}"/>
              </a:ext>
            </a:extLst>
          </p:cNvPr>
          <p:cNvSpPr txBox="1">
            <a:spLocks/>
          </p:cNvSpPr>
          <p:nvPr/>
        </p:nvSpPr>
        <p:spPr>
          <a:xfrm>
            <a:off x="4088346" y="5195502"/>
            <a:ext cx="1873575" cy="576293"/>
          </a:xfrm>
          <a:prstGeom prst="rect">
            <a:avLst/>
          </a:prstGeom>
          <a:solidFill>
            <a:schemeClr val="accent5">
              <a:lumMod val="20000"/>
              <a:lumOff val="80000"/>
            </a:schemeClr>
          </a:solidFill>
          <a:ln>
            <a:solidFill>
              <a:schemeClr val="accent1"/>
            </a:solidFill>
            <a:prstDash val="dash"/>
          </a:ln>
        </p:spPr>
        <p:txBody>
          <a:bodyPr vert="horz" wrap="square" lIns="108000" tIns="72000" rIns="108000" bIns="72000" rtlCol="0" anchor="ctr" anchorCtr="0">
            <a:sp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400" noProof="0">
                <a:solidFill>
                  <a:schemeClr val="tx1"/>
                </a:solidFill>
                <a:latin typeface="+mn-lt"/>
              </a:rPr>
              <a:t>Accessibility and Inclusion gap</a:t>
            </a:r>
            <a:endParaRPr lang="en-GB" sz="1400" b="1">
              <a:solidFill>
                <a:schemeClr val="tx1"/>
              </a:solidFill>
              <a:latin typeface="+mn-lt"/>
            </a:endParaRPr>
          </a:p>
        </p:txBody>
      </p:sp>
      <p:sp>
        <p:nvSpPr>
          <p:cNvPr id="75" name="Rectangle 74">
            <a:extLst>
              <a:ext uri="{FF2B5EF4-FFF2-40B4-BE49-F238E27FC236}">
                <a16:creationId xmlns:a16="http://schemas.microsoft.com/office/drawing/2014/main" id="{5CFCD778-26C4-F6D3-245E-A55089EED887}"/>
              </a:ext>
            </a:extLst>
          </p:cNvPr>
          <p:cNvSpPr/>
          <p:nvPr/>
        </p:nvSpPr>
        <p:spPr>
          <a:xfrm>
            <a:off x="7998066" y="3486654"/>
            <a:ext cx="2353763" cy="2415535"/>
          </a:xfrm>
          <a:prstGeom prst="rect">
            <a:avLst/>
          </a:prstGeom>
          <a:noFill/>
          <a:ln w="28575">
            <a:solidFill>
              <a:schemeClr val="accent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bg1"/>
              </a:solidFill>
            </a:endParaRPr>
          </a:p>
        </p:txBody>
      </p:sp>
      <p:sp>
        <p:nvSpPr>
          <p:cNvPr id="76" name="Text Placeholder 10">
            <a:extLst>
              <a:ext uri="{FF2B5EF4-FFF2-40B4-BE49-F238E27FC236}">
                <a16:creationId xmlns:a16="http://schemas.microsoft.com/office/drawing/2014/main" id="{06F7692B-D527-D4B6-31B1-C39BA5388394}"/>
              </a:ext>
            </a:extLst>
          </p:cNvPr>
          <p:cNvSpPr txBox="1">
            <a:spLocks/>
          </p:cNvSpPr>
          <p:nvPr/>
        </p:nvSpPr>
        <p:spPr>
          <a:xfrm>
            <a:off x="10446095" y="5603782"/>
            <a:ext cx="1253005" cy="360850"/>
          </a:xfrm>
          <a:prstGeom prst="rect">
            <a:avLst/>
          </a:prstGeom>
          <a:solidFill>
            <a:schemeClr val="accent5">
              <a:lumMod val="20000"/>
              <a:lumOff val="80000"/>
            </a:schemeClr>
          </a:solidFill>
          <a:ln>
            <a:solidFill>
              <a:schemeClr val="accent1"/>
            </a:solidFill>
            <a:prstDash val="dash"/>
          </a:ln>
        </p:spPr>
        <p:txBody>
          <a:bodyPr vert="horz" wrap="square" lIns="108000" tIns="72000" rIns="108000" bIns="72000" rtlCol="0" anchor="ctr" anchorCtr="0">
            <a:sp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400" noProof="0">
                <a:solidFill>
                  <a:schemeClr val="tx1"/>
                </a:solidFill>
                <a:latin typeface="+mn-lt"/>
              </a:rPr>
              <a:t>Others</a:t>
            </a:r>
            <a:endParaRPr lang="en-GB" sz="1400" b="1">
              <a:solidFill>
                <a:schemeClr val="tx1"/>
              </a:solidFill>
              <a:latin typeface="+mn-lt"/>
            </a:endParaRPr>
          </a:p>
        </p:txBody>
      </p:sp>
      <p:sp>
        <p:nvSpPr>
          <p:cNvPr id="78" name="Text Placeholder 10">
            <a:extLst>
              <a:ext uri="{FF2B5EF4-FFF2-40B4-BE49-F238E27FC236}">
                <a16:creationId xmlns:a16="http://schemas.microsoft.com/office/drawing/2014/main" id="{E8F35613-049C-0373-F47B-D0423FD46D8F}"/>
              </a:ext>
            </a:extLst>
          </p:cNvPr>
          <p:cNvSpPr txBox="1">
            <a:spLocks/>
          </p:cNvSpPr>
          <p:nvPr/>
        </p:nvSpPr>
        <p:spPr>
          <a:xfrm>
            <a:off x="8553089" y="4492620"/>
            <a:ext cx="1054159" cy="360850"/>
          </a:xfrm>
          <a:prstGeom prst="rect">
            <a:avLst/>
          </a:prstGeom>
          <a:solidFill>
            <a:schemeClr val="bg1"/>
          </a:solidFill>
          <a:ln>
            <a:solidFill>
              <a:schemeClr val="accent1"/>
            </a:solidFill>
          </a:ln>
        </p:spPr>
        <p:txBody>
          <a:bodyPr vert="horz" wrap="square" lIns="108000" tIns="72000" rIns="108000" bIns="72000" rtlCol="0" anchor="ctr" anchorCtr="0">
            <a:sp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400" noProof="0">
                <a:solidFill>
                  <a:schemeClr val="tx1"/>
                </a:solidFill>
                <a:latin typeface="+mn-lt"/>
              </a:rPr>
              <a:t>Projects</a:t>
            </a:r>
            <a:endParaRPr lang="en-GB" sz="1400" b="1">
              <a:solidFill>
                <a:schemeClr val="tx1"/>
              </a:solidFill>
              <a:latin typeface="+mn-lt"/>
            </a:endParaRPr>
          </a:p>
        </p:txBody>
      </p:sp>
      <p:cxnSp>
        <p:nvCxnSpPr>
          <p:cNvPr id="79" name="Elbow Connector 78">
            <a:extLst>
              <a:ext uri="{FF2B5EF4-FFF2-40B4-BE49-F238E27FC236}">
                <a16:creationId xmlns:a16="http://schemas.microsoft.com/office/drawing/2014/main" id="{8A2708A0-1566-16E6-776C-84E27C354ACC}"/>
              </a:ext>
            </a:extLst>
          </p:cNvPr>
          <p:cNvCxnSpPr>
            <a:cxnSpLocks/>
            <a:endCxn id="78" idx="1"/>
          </p:cNvCxnSpPr>
          <p:nvPr/>
        </p:nvCxnSpPr>
        <p:spPr>
          <a:xfrm rot="16200000" flipH="1">
            <a:off x="8046414" y="4166370"/>
            <a:ext cx="734348" cy="279002"/>
          </a:xfrm>
          <a:prstGeom prst="bentConnector2">
            <a:avLst/>
          </a:prstGeom>
          <a:ln w="9525">
            <a:solidFill>
              <a:schemeClr val="accent1"/>
            </a:solidFill>
            <a:tailEnd type="arrow"/>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8771D705-0839-920D-D0A8-8E62CE17F3B4}"/>
              </a:ext>
            </a:extLst>
          </p:cNvPr>
          <p:cNvCxnSpPr>
            <a:cxnSpLocks/>
            <a:stCxn id="61" idx="1"/>
          </p:cNvCxnSpPr>
          <p:nvPr/>
        </p:nvCxnSpPr>
        <p:spPr>
          <a:xfrm flipH="1" flipV="1">
            <a:off x="9184456" y="4027251"/>
            <a:ext cx="1261639" cy="1"/>
          </a:xfrm>
          <a:prstGeom prst="line">
            <a:avLst/>
          </a:prstGeom>
          <a:ln w="12700">
            <a:solidFill>
              <a:schemeClr val="tx2"/>
            </a:solidFill>
            <a:prstDash val="dash"/>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01379616-DCAC-8FE6-E5ED-DC71CAEE2A72}"/>
              </a:ext>
            </a:extLst>
          </p:cNvPr>
          <p:cNvCxnSpPr>
            <a:cxnSpLocks/>
            <a:stCxn id="68" idx="1"/>
            <a:endCxn id="44" idx="3"/>
          </p:cNvCxnSpPr>
          <p:nvPr/>
        </p:nvCxnSpPr>
        <p:spPr>
          <a:xfrm flipH="1" flipV="1">
            <a:off x="9607248" y="4248859"/>
            <a:ext cx="838847" cy="243761"/>
          </a:xfrm>
          <a:prstGeom prst="line">
            <a:avLst/>
          </a:prstGeom>
          <a:ln w="12700">
            <a:solidFill>
              <a:schemeClr val="tx2"/>
            </a:solidFill>
            <a:prstDash val="dash"/>
          </a:ln>
        </p:spPr>
        <p:style>
          <a:lnRef idx="1">
            <a:schemeClr val="accent1"/>
          </a:lnRef>
          <a:fillRef idx="0">
            <a:schemeClr val="accent1"/>
          </a:fillRef>
          <a:effectRef idx="0">
            <a:schemeClr val="accent1"/>
          </a:effectRef>
          <a:fontRef idx="minor">
            <a:schemeClr val="tx1"/>
          </a:fontRef>
        </p:style>
      </p:cxnSp>
      <p:sp>
        <p:nvSpPr>
          <p:cNvPr id="86" name="TextBox 85">
            <a:extLst>
              <a:ext uri="{FF2B5EF4-FFF2-40B4-BE49-F238E27FC236}">
                <a16:creationId xmlns:a16="http://schemas.microsoft.com/office/drawing/2014/main" id="{B6C66239-291D-37D6-3CAE-FD0148D5CA2B}"/>
              </a:ext>
            </a:extLst>
          </p:cNvPr>
          <p:cNvSpPr txBox="1"/>
          <p:nvPr/>
        </p:nvSpPr>
        <p:spPr>
          <a:xfrm>
            <a:off x="344129" y="1818968"/>
            <a:ext cx="0" cy="0"/>
          </a:xfrm>
          <a:prstGeom prst="rect">
            <a:avLst/>
          </a:prstGeom>
          <a:noFill/>
        </p:spPr>
        <p:txBody>
          <a:bodyPr wrap="none" lIns="0" tIns="0" rIns="0" bIns="0" rtlCol="0">
            <a:noAutofit/>
          </a:bodyPr>
          <a:lstStyle/>
          <a:p>
            <a:pPr algn="l"/>
            <a:endParaRPr lang="en-US" sz="1600">
              <a:solidFill>
                <a:schemeClr val="tx2"/>
              </a:solidFill>
            </a:endParaRPr>
          </a:p>
        </p:txBody>
      </p:sp>
      <p:sp>
        <p:nvSpPr>
          <p:cNvPr id="87" name="Text Placeholder 10">
            <a:extLst>
              <a:ext uri="{FF2B5EF4-FFF2-40B4-BE49-F238E27FC236}">
                <a16:creationId xmlns:a16="http://schemas.microsoft.com/office/drawing/2014/main" id="{49273F43-81EC-979D-C9B3-03D237E507B8}"/>
              </a:ext>
            </a:extLst>
          </p:cNvPr>
          <p:cNvSpPr txBox="1">
            <a:spLocks/>
          </p:cNvSpPr>
          <p:nvPr/>
        </p:nvSpPr>
        <p:spPr>
          <a:xfrm>
            <a:off x="4088346" y="5771795"/>
            <a:ext cx="1873575" cy="791737"/>
          </a:xfrm>
          <a:prstGeom prst="rect">
            <a:avLst/>
          </a:prstGeom>
          <a:solidFill>
            <a:schemeClr val="accent5">
              <a:lumMod val="20000"/>
              <a:lumOff val="80000"/>
            </a:schemeClr>
          </a:solidFill>
          <a:ln>
            <a:solidFill>
              <a:schemeClr val="accent1"/>
            </a:solidFill>
            <a:prstDash val="dash"/>
          </a:ln>
        </p:spPr>
        <p:txBody>
          <a:bodyPr vert="horz" wrap="square" lIns="108000" tIns="72000" rIns="108000" bIns="72000" rtlCol="0" anchor="ctr" anchorCtr="0">
            <a:sp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400">
                <a:solidFill>
                  <a:schemeClr val="tx1"/>
                </a:solidFill>
                <a:latin typeface="+mn-lt"/>
              </a:rPr>
              <a:t>Fragmented data systems and lack of interoperability</a:t>
            </a:r>
            <a:endParaRPr lang="en-GB" sz="1400" b="1">
              <a:solidFill>
                <a:schemeClr val="tx1"/>
              </a:solidFill>
              <a:latin typeface="+mn-lt"/>
            </a:endParaRPr>
          </a:p>
        </p:txBody>
      </p:sp>
      <p:cxnSp>
        <p:nvCxnSpPr>
          <p:cNvPr id="89" name="Straight Connector 88">
            <a:extLst>
              <a:ext uri="{FF2B5EF4-FFF2-40B4-BE49-F238E27FC236}">
                <a16:creationId xmlns:a16="http://schemas.microsoft.com/office/drawing/2014/main" id="{103EA39D-3574-0ED8-8D47-72DA2E4C289C}"/>
              </a:ext>
            </a:extLst>
          </p:cNvPr>
          <p:cNvCxnSpPr>
            <a:cxnSpLocks/>
            <a:stCxn id="69" idx="1"/>
            <a:endCxn id="78" idx="3"/>
          </p:cNvCxnSpPr>
          <p:nvPr/>
        </p:nvCxnSpPr>
        <p:spPr>
          <a:xfrm flipH="1" flipV="1">
            <a:off x="9607248" y="4673045"/>
            <a:ext cx="838847" cy="284944"/>
          </a:xfrm>
          <a:prstGeom prst="line">
            <a:avLst/>
          </a:prstGeom>
          <a:ln w="12700">
            <a:solidFill>
              <a:schemeClr val="tx2"/>
            </a:solidFill>
            <a:prstDash val="dash"/>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20A16C68-2ACB-797C-8AB7-4FF5AB6F92B7}"/>
              </a:ext>
            </a:extLst>
          </p:cNvPr>
          <p:cNvCxnSpPr>
            <a:cxnSpLocks/>
            <a:stCxn id="70" idx="1"/>
            <a:endCxn id="45" idx="3"/>
          </p:cNvCxnSpPr>
          <p:nvPr/>
        </p:nvCxnSpPr>
        <p:spPr>
          <a:xfrm flipH="1" flipV="1">
            <a:off x="10157981" y="5152268"/>
            <a:ext cx="288114" cy="271089"/>
          </a:xfrm>
          <a:prstGeom prst="line">
            <a:avLst/>
          </a:prstGeom>
          <a:ln w="12700">
            <a:solidFill>
              <a:schemeClr val="tx2"/>
            </a:solidFill>
            <a:prstDash val="dash"/>
          </a:ln>
        </p:spPr>
        <p:style>
          <a:lnRef idx="1">
            <a:schemeClr val="accent1"/>
          </a:lnRef>
          <a:fillRef idx="0">
            <a:schemeClr val="accent1"/>
          </a:fillRef>
          <a:effectRef idx="0">
            <a:schemeClr val="accent1"/>
          </a:effectRef>
          <a:fontRef idx="minor">
            <a:schemeClr val="tx1"/>
          </a:fontRef>
        </p:style>
      </p:cxnSp>
      <p:sp>
        <p:nvSpPr>
          <p:cNvPr id="103" name="Text Placeholder 10">
            <a:extLst>
              <a:ext uri="{FF2B5EF4-FFF2-40B4-BE49-F238E27FC236}">
                <a16:creationId xmlns:a16="http://schemas.microsoft.com/office/drawing/2014/main" id="{65DC7ACB-1723-CB78-556E-D47E664ECA54}"/>
              </a:ext>
            </a:extLst>
          </p:cNvPr>
          <p:cNvSpPr txBox="1">
            <a:spLocks/>
          </p:cNvSpPr>
          <p:nvPr/>
        </p:nvSpPr>
        <p:spPr>
          <a:xfrm>
            <a:off x="7922453" y="2542483"/>
            <a:ext cx="1539181" cy="360850"/>
          </a:xfrm>
          <a:prstGeom prst="rect">
            <a:avLst/>
          </a:prstGeom>
          <a:solidFill>
            <a:schemeClr val="bg1"/>
          </a:solidFill>
          <a:ln w="28575">
            <a:solidFill>
              <a:schemeClr val="accent6"/>
            </a:solidFill>
          </a:ln>
        </p:spPr>
        <p:txBody>
          <a:bodyPr vert="horz" wrap="square" lIns="108000" tIns="72000" rIns="108000" bIns="72000" rtlCol="0" anchor="ctr" anchorCtr="0">
            <a:sp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400" noProof="0">
                <a:solidFill>
                  <a:schemeClr val="tx1"/>
                </a:solidFill>
                <a:latin typeface="+mn-lt"/>
              </a:rPr>
              <a:t>Deliver by mode</a:t>
            </a:r>
            <a:endParaRPr lang="en-GB" sz="1400" b="1">
              <a:solidFill>
                <a:schemeClr val="tx1"/>
              </a:solidFill>
              <a:latin typeface="+mn-lt"/>
            </a:endParaRPr>
          </a:p>
        </p:txBody>
      </p:sp>
      <p:sp>
        <p:nvSpPr>
          <p:cNvPr id="110" name="Text Placeholder 10">
            <a:extLst>
              <a:ext uri="{FF2B5EF4-FFF2-40B4-BE49-F238E27FC236}">
                <a16:creationId xmlns:a16="http://schemas.microsoft.com/office/drawing/2014/main" id="{D7EFDE73-FFE6-0119-0976-F6B79ABC7009}"/>
              </a:ext>
            </a:extLst>
          </p:cNvPr>
          <p:cNvSpPr txBox="1">
            <a:spLocks/>
          </p:cNvSpPr>
          <p:nvPr/>
        </p:nvSpPr>
        <p:spPr>
          <a:xfrm>
            <a:off x="9472120" y="2542483"/>
            <a:ext cx="2320097" cy="360850"/>
          </a:xfrm>
          <a:prstGeom prst="rect">
            <a:avLst/>
          </a:prstGeom>
          <a:solidFill>
            <a:schemeClr val="bg1"/>
          </a:solidFill>
          <a:ln w="28575">
            <a:solidFill>
              <a:schemeClr val="accent6"/>
            </a:solidFill>
          </a:ln>
        </p:spPr>
        <p:txBody>
          <a:bodyPr vert="horz" wrap="square" lIns="108000" tIns="72000" rIns="108000" bIns="72000" rtlCol="0" anchor="ctr" anchorCtr="0">
            <a:sp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400">
                <a:solidFill>
                  <a:schemeClr val="tx1"/>
                </a:solidFill>
                <a:latin typeface="+mn-lt"/>
              </a:rPr>
              <a:t>Utilise capabilities across</a:t>
            </a:r>
          </a:p>
        </p:txBody>
      </p:sp>
      <p:cxnSp>
        <p:nvCxnSpPr>
          <p:cNvPr id="111" name="Straight Connector 110">
            <a:extLst>
              <a:ext uri="{FF2B5EF4-FFF2-40B4-BE49-F238E27FC236}">
                <a16:creationId xmlns:a16="http://schemas.microsoft.com/office/drawing/2014/main" id="{822A55CF-7B83-AEC8-24B0-F77CBD00277B}"/>
              </a:ext>
            </a:extLst>
          </p:cNvPr>
          <p:cNvCxnSpPr>
            <a:cxnSpLocks/>
            <a:stCxn id="41" idx="1"/>
            <a:endCxn id="14" idx="3"/>
          </p:cNvCxnSpPr>
          <p:nvPr/>
        </p:nvCxnSpPr>
        <p:spPr>
          <a:xfrm flipH="1">
            <a:off x="7870270" y="3748534"/>
            <a:ext cx="302646" cy="883692"/>
          </a:xfrm>
          <a:prstGeom prst="line">
            <a:avLst/>
          </a:prstGeom>
          <a:ln w="12700">
            <a:solidFill>
              <a:schemeClr val="tx2"/>
            </a:solidFill>
            <a:prstDash val="dash"/>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CC42ABE8-8DAC-07D2-F199-CBC2E7914278}"/>
              </a:ext>
            </a:extLst>
          </p:cNvPr>
          <p:cNvCxnSpPr>
            <a:cxnSpLocks/>
            <a:stCxn id="41" idx="1"/>
            <a:endCxn id="12" idx="3"/>
          </p:cNvCxnSpPr>
          <p:nvPr/>
        </p:nvCxnSpPr>
        <p:spPr>
          <a:xfrm flipH="1">
            <a:off x="7870270" y="3748534"/>
            <a:ext cx="302646" cy="170123"/>
          </a:xfrm>
          <a:prstGeom prst="line">
            <a:avLst/>
          </a:prstGeom>
          <a:ln w="12700">
            <a:solidFill>
              <a:schemeClr val="tx2"/>
            </a:solidFill>
            <a:prstDash val="dash"/>
          </a:ln>
        </p:spPr>
        <p:style>
          <a:lnRef idx="1">
            <a:schemeClr val="accent1"/>
          </a:lnRef>
          <a:fillRef idx="0">
            <a:schemeClr val="accent1"/>
          </a:fillRef>
          <a:effectRef idx="0">
            <a:schemeClr val="accent1"/>
          </a:effectRef>
          <a:fontRef idx="minor">
            <a:schemeClr val="tx1"/>
          </a:fontRef>
        </p:style>
      </p:cxnSp>
      <p:sp>
        <p:nvSpPr>
          <p:cNvPr id="4" name="Text Placeholder 10">
            <a:extLst>
              <a:ext uri="{FF2B5EF4-FFF2-40B4-BE49-F238E27FC236}">
                <a16:creationId xmlns:a16="http://schemas.microsoft.com/office/drawing/2014/main" id="{6EC69842-7B85-83DD-4120-52DA85974A07}"/>
              </a:ext>
            </a:extLst>
          </p:cNvPr>
          <p:cNvSpPr txBox="1">
            <a:spLocks/>
          </p:cNvSpPr>
          <p:nvPr/>
        </p:nvSpPr>
        <p:spPr>
          <a:xfrm>
            <a:off x="10432819" y="3186274"/>
            <a:ext cx="1253006" cy="576293"/>
          </a:xfrm>
          <a:prstGeom prst="rect">
            <a:avLst/>
          </a:prstGeom>
          <a:solidFill>
            <a:schemeClr val="bg1"/>
          </a:solidFill>
          <a:ln w="28575">
            <a:solidFill>
              <a:schemeClr val="accent6"/>
            </a:solidFill>
          </a:ln>
        </p:spPr>
        <p:txBody>
          <a:bodyPr vert="horz" wrap="square" lIns="108000" tIns="72000" rIns="108000" bIns="72000" rtlCol="0" anchor="ctr" anchorCtr="0">
            <a:sp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400">
                <a:solidFill>
                  <a:schemeClr val="tx1"/>
                </a:solidFill>
                <a:latin typeface="+mn-lt"/>
              </a:rPr>
              <a:t>service / asset</a:t>
            </a:r>
          </a:p>
        </p:txBody>
      </p:sp>
      <p:sp>
        <p:nvSpPr>
          <p:cNvPr id="9" name="Rectangle 8">
            <a:extLst>
              <a:ext uri="{FF2B5EF4-FFF2-40B4-BE49-F238E27FC236}">
                <a16:creationId xmlns:a16="http://schemas.microsoft.com/office/drawing/2014/main" id="{79C7C036-91E1-3A35-526A-8EE54CB9CA2F}"/>
              </a:ext>
            </a:extLst>
          </p:cNvPr>
          <p:cNvSpPr/>
          <p:nvPr/>
        </p:nvSpPr>
        <p:spPr>
          <a:xfrm>
            <a:off x="9109179" y="0"/>
            <a:ext cx="3082822" cy="36000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tx1"/>
                </a:solidFill>
              </a:rPr>
              <a:t>Should be Customer - perspective</a:t>
            </a:r>
          </a:p>
        </p:txBody>
      </p:sp>
      <p:sp>
        <p:nvSpPr>
          <p:cNvPr id="17" name="Rectangle 16">
            <a:extLst>
              <a:ext uri="{FF2B5EF4-FFF2-40B4-BE49-F238E27FC236}">
                <a16:creationId xmlns:a16="http://schemas.microsoft.com/office/drawing/2014/main" id="{0F8B7275-0588-664C-6A9E-BB97929878B4}"/>
              </a:ext>
            </a:extLst>
          </p:cNvPr>
          <p:cNvSpPr/>
          <p:nvPr/>
        </p:nvSpPr>
        <p:spPr>
          <a:xfrm>
            <a:off x="9109179" y="389467"/>
            <a:ext cx="3082822" cy="36000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tx1"/>
                </a:solidFill>
              </a:rPr>
              <a:t>for discussion</a:t>
            </a:r>
          </a:p>
        </p:txBody>
      </p:sp>
      <p:sp>
        <p:nvSpPr>
          <p:cNvPr id="19" name="TextBox 18">
            <a:extLst>
              <a:ext uri="{FF2B5EF4-FFF2-40B4-BE49-F238E27FC236}">
                <a16:creationId xmlns:a16="http://schemas.microsoft.com/office/drawing/2014/main" id="{381624C4-E994-92BD-7D14-497CE7BD97BD}"/>
              </a:ext>
            </a:extLst>
          </p:cNvPr>
          <p:cNvSpPr txBox="1"/>
          <p:nvPr/>
        </p:nvSpPr>
        <p:spPr>
          <a:xfrm>
            <a:off x="9348186" y="6667130"/>
            <a:ext cx="0" cy="0"/>
          </a:xfrm>
          <a:prstGeom prst="rect">
            <a:avLst/>
          </a:prstGeom>
          <a:noFill/>
        </p:spPr>
        <p:txBody>
          <a:bodyPr wrap="none" lIns="0" tIns="0" rIns="0" bIns="0" rtlCol="0">
            <a:noAutofit/>
          </a:bodyPr>
          <a:lstStyle/>
          <a:p>
            <a:pPr algn="l"/>
            <a:endParaRPr lang="en-US" sz="1600">
              <a:solidFill>
                <a:schemeClr val="tx2"/>
              </a:solidFill>
            </a:endParaRPr>
          </a:p>
        </p:txBody>
      </p:sp>
    </p:spTree>
    <p:extLst>
      <p:ext uri="{BB962C8B-B14F-4D97-AF65-F5344CB8AC3E}">
        <p14:creationId xmlns:p14="http://schemas.microsoft.com/office/powerpoint/2010/main" val="1579078787"/>
      </p:ext>
    </p:extLst>
  </p:cSld>
  <p:clrMapOvr>
    <a:masterClrMapping/>
  </p:clrMapOvr>
  <p:transition>
    <p:fade/>
  </p:transition>
  <p:extLst>
    <p:ext uri="{6950BFC3-D8DA-4A85-94F7-54DA5524770B}">
      <p188:commentRel xmlns:p188="http://schemas.microsoft.com/office/powerpoint/2018/8/main" r:id="rId3"/>
    </p:ext>
  </p:extLs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97F31F-1EB5-A955-7B2F-3EC279FC6878}"/>
              </a:ext>
            </a:extLst>
          </p:cNvPr>
          <p:cNvSpPr>
            <a:spLocks noGrp="1"/>
          </p:cNvSpPr>
          <p:nvPr>
            <p:ph type="title"/>
          </p:nvPr>
        </p:nvSpPr>
        <p:spPr/>
        <p:txBody>
          <a:bodyPr/>
          <a:lstStyle/>
          <a:p>
            <a:r>
              <a:rPr lang="en-US"/>
              <a:t>On going process</a:t>
            </a:r>
          </a:p>
        </p:txBody>
      </p:sp>
      <p:sp>
        <p:nvSpPr>
          <p:cNvPr id="6" name="TextBox 5">
            <a:extLst>
              <a:ext uri="{FF2B5EF4-FFF2-40B4-BE49-F238E27FC236}">
                <a16:creationId xmlns:a16="http://schemas.microsoft.com/office/drawing/2014/main" id="{906046AB-64FB-D445-AE49-C4F934A4CB6A}"/>
              </a:ext>
            </a:extLst>
          </p:cNvPr>
          <p:cNvSpPr txBox="1"/>
          <p:nvPr/>
        </p:nvSpPr>
        <p:spPr>
          <a:xfrm>
            <a:off x="646113" y="1038382"/>
            <a:ext cx="9201272" cy="1200329"/>
          </a:xfrm>
          <a:prstGeom prst="rect">
            <a:avLst/>
          </a:prstGeom>
          <a:noFill/>
        </p:spPr>
        <p:txBody>
          <a:bodyPr wrap="square" lIns="91440" tIns="45720" rIns="91440" bIns="45720" anchor="t">
            <a:spAutoFit/>
          </a:bodyPr>
          <a:lstStyle/>
          <a:p>
            <a:r>
              <a:rPr lang="en-GB" b="1"/>
              <a:t>Aim : </a:t>
            </a:r>
          </a:p>
          <a:p>
            <a:pPr marL="285750" indent="-285750">
              <a:buFont typeface="Arial" panose="020B0604020202020204" pitchFamily="34" charset="0"/>
              <a:buChar char="•"/>
            </a:pPr>
            <a:r>
              <a:rPr lang="en-GB"/>
              <a:t>Analyse the current projects dedicated to each theme</a:t>
            </a:r>
          </a:p>
          <a:p>
            <a:pPr marL="285750" indent="-285750">
              <a:buFont typeface="Arial" panose="020B0604020202020204" pitchFamily="34" charset="0"/>
              <a:buChar char="•"/>
            </a:pPr>
            <a:r>
              <a:rPr lang="en-GB"/>
              <a:t>Understand the type of challenges CPC is tackling (types of market failure)</a:t>
            </a:r>
          </a:p>
          <a:p>
            <a:pPr marL="285750" indent="-285750">
              <a:buFont typeface="Arial" panose="020B0604020202020204" pitchFamily="34" charset="0"/>
              <a:buChar char="•"/>
            </a:pPr>
            <a:r>
              <a:rPr lang="en-GB"/>
              <a:t>Understand the types of services CPC is providing to tackle the challenges</a:t>
            </a:r>
          </a:p>
        </p:txBody>
      </p:sp>
      <p:sp>
        <p:nvSpPr>
          <p:cNvPr id="7" name="TextBox 6">
            <a:extLst>
              <a:ext uri="{FF2B5EF4-FFF2-40B4-BE49-F238E27FC236}">
                <a16:creationId xmlns:a16="http://schemas.microsoft.com/office/drawing/2014/main" id="{EADCA12F-4690-8E73-B265-7BB2FCCB3DF8}"/>
              </a:ext>
            </a:extLst>
          </p:cNvPr>
          <p:cNvSpPr txBox="1"/>
          <p:nvPr/>
        </p:nvSpPr>
        <p:spPr>
          <a:xfrm>
            <a:off x="646113" y="2396507"/>
            <a:ext cx="9313813" cy="1200329"/>
          </a:xfrm>
          <a:prstGeom prst="rect">
            <a:avLst/>
          </a:prstGeom>
          <a:noFill/>
        </p:spPr>
        <p:txBody>
          <a:bodyPr wrap="square" lIns="91440" tIns="45720" rIns="91440" bIns="45720" anchor="t">
            <a:spAutoFit/>
          </a:bodyPr>
          <a:lstStyle/>
          <a:p>
            <a:r>
              <a:rPr lang="en-GB" b="1"/>
              <a:t>Outputs : </a:t>
            </a:r>
          </a:p>
          <a:p>
            <a:pPr marL="285750" indent="-285750">
              <a:buFont typeface="Arial" panose="020B0604020202020204" pitchFamily="34" charset="0"/>
              <a:buChar char="•"/>
            </a:pPr>
            <a:r>
              <a:rPr lang="en-GB"/>
              <a:t>Proportion of projects delivering the themes / services / funding scale / delivery time</a:t>
            </a:r>
          </a:p>
          <a:p>
            <a:pPr marL="285750" indent="-285750">
              <a:buFont typeface="Arial" panose="020B0604020202020204" pitchFamily="34" charset="0"/>
              <a:buChar char="•"/>
            </a:pPr>
            <a:r>
              <a:rPr lang="en-GB"/>
              <a:t>Challenges / market failures CPC tackles </a:t>
            </a:r>
          </a:p>
          <a:p>
            <a:pPr marL="285750" indent="-285750">
              <a:buFont typeface="Arial" panose="020B0604020202020204" pitchFamily="34" charset="0"/>
              <a:buChar char="•"/>
            </a:pPr>
            <a:r>
              <a:rPr lang="en-GB"/>
              <a:t>Types of services CPC provides</a:t>
            </a:r>
          </a:p>
        </p:txBody>
      </p:sp>
      <p:sp>
        <p:nvSpPr>
          <p:cNvPr id="9" name="TextBox 8">
            <a:extLst>
              <a:ext uri="{FF2B5EF4-FFF2-40B4-BE49-F238E27FC236}">
                <a16:creationId xmlns:a16="http://schemas.microsoft.com/office/drawing/2014/main" id="{F1DEEF97-59EE-2DF2-55A1-DDCAEE5E44DF}"/>
              </a:ext>
            </a:extLst>
          </p:cNvPr>
          <p:cNvSpPr txBox="1"/>
          <p:nvPr/>
        </p:nvSpPr>
        <p:spPr>
          <a:xfrm>
            <a:off x="646113" y="3761073"/>
            <a:ext cx="8132127" cy="923330"/>
          </a:xfrm>
          <a:prstGeom prst="rect">
            <a:avLst/>
          </a:prstGeom>
          <a:noFill/>
        </p:spPr>
        <p:txBody>
          <a:bodyPr wrap="square" lIns="91440" tIns="45720" rIns="91440" bIns="45720" anchor="t">
            <a:spAutoFit/>
          </a:bodyPr>
          <a:lstStyle/>
          <a:p>
            <a:r>
              <a:rPr lang="en-GB" b="1"/>
              <a:t>Missing : </a:t>
            </a:r>
          </a:p>
          <a:p>
            <a:pPr marL="285750" indent="-285750">
              <a:buFont typeface="Arial" panose="020B0604020202020204" pitchFamily="34" charset="0"/>
              <a:buChar char="•"/>
            </a:pPr>
            <a:r>
              <a:rPr lang="en-GB"/>
              <a:t>Champion case of asset development in last 3 years</a:t>
            </a:r>
          </a:p>
          <a:p>
            <a:pPr marL="285750" indent="-285750">
              <a:buFont typeface="Arial" panose="020B0604020202020204" pitchFamily="34" charset="0"/>
              <a:buChar char="•"/>
            </a:pPr>
            <a:r>
              <a:rPr lang="en-GB"/>
              <a:t>Detailed Capabilities of delivery</a:t>
            </a:r>
          </a:p>
        </p:txBody>
      </p:sp>
      <p:sp>
        <p:nvSpPr>
          <p:cNvPr id="3" name="Text Placeholder 10">
            <a:extLst>
              <a:ext uri="{FF2B5EF4-FFF2-40B4-BE49-F238E27FC236}">
                <a16:creationId xmlns:a16="http://schemas.microsoft.com/office/drawing/2014/main" id="{3482D8B3-5B8B-6C71-4DED-A2F35561E60D}"/>
              </a:ext>
            </a:extLst>
          </p:cNvPr>
          <p:cNvSpPr txBox="1">
            <a:spLocks/>
          </p:cNvSpPr>
          <p:nvPr/>
        </p:nvSpPr>
        <p:spPr>
          <a:xfrm>
            <a:off x="8984324" y="1174570"/>
            <a:ext cx="2823363" cy="514738"/>
          </a:xfrm>
          <a:prstGeom prst="rect">
            <a:avLst/>
          </a:prstGeom>
          <a:solidFill>
            <a:schemeClr val="bg1"/>
          </a:solidFill>
          <a:ln w="12700">
            <a:solidFill>
              <a:schemeClr val="tx1"/>
            </a:solidFill>
          </a:ln>
        </p:spPr>
        <p:txBody>
          <a:bodyPr vert="horz" wrap="square" lIns="108000" tIns="72000" rIns="108000" bIns="72000" rtlCol="0" anchor="ctr" anchorCtr="0">
            <a:sp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chemeClr val="accent6"/>
              </a:buClr>
              <a:buSzPct val="120000"/>
            </a:pPr>
            <a:r>
              <a:rPr lang="en-GB" sz="1200" b="1">
                <a:solidFill>
                  <a:schemeClr val="tx1"/>
                </a:solidFill>
                <a:latin typeface="+mn-lt"/>
                <a:hlinkClick r:id="rId2"/>
              </a:rPr>
              <a:t>List of Innovation services</a:t>
            </a:r>
            <a:r>
              <a:rPr lang="en-GB" sz="1200" b="1">
                <a:solidFill>
                  <a:schemeClr val="tx1"/>
                </a:solidFill>
                <a:latin typeface="+mn-lt"/>
              </a:rPr>
              <a:t> (+ Descriptions)</a:t>
            </a:r>
          </a:p>
        </p:txBody>
      </p:sp>
      <p:sp>
        <p:nvSpPr>
          <p:cNvPr id="5" name="Text Placeholder 10">
            <a:extLst>
              <a:ext uri="{FF2B5EF4-FFF2-40B4-BE49-F238E27FC236}">
                <a16:creationId xmlns:a16="http://schemas.microsoft.com/office/drawing/2014/main" id="{70A4E56B-2055-D1E6-E400-85211083924D}"/>
              </a:ext>
            </a:extLst>
          </p:cNvPr>
          <p:cNvSpPr txBox="1">
            <a:spLocks/>
          </p:cNvSpPr>
          <p:nvPr/>
        </p:nvSpPr>
        <p:spPr>
          <a:xfrm>
            <a:off x="8984324" y="1826691"/>
            <a:ext cx="2823363" cy="330072"/>
          </a:xfrm>
          <a:prstGeom prst="rect">
            <a:avLst/>
          </a:prstGeom>
          <a:solidFill>
            <a:schemeClr val="bg1"/>
          </a:solidFill>
          <a:ln w="12700">
            <a:solidFill>
              <a:schemeClr val="tx1"/>
            </a:solidFill>
          </a:ln>
        </p:spPr>
        <p:txBody>
          <a:bodyPr vert="horz" wrap="square" lIns="108000" tIns="72000" rIns="108000" bIns="72000" rtlCol="0" anchor="ctr" anchorCtr="0">
            <a:sp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chemeClr val="accent6"/>
              </a:buClr>
              <a:buSzPct val="120000"/>
            </a:pPr>
            <a:r>
              <a:rPr lang="en-GB" sz="1200" b="1">
                <a:solidFill>
                  <a:schemeClr val="tx1"/>
                </a:solidFill>
                <a:latin typeface="+mn-lt"/>
                <a:hlinkClick r:id="rId3"/>
              </a:rPr>
              <a:t>Description of Market Failure</a:t>
            </a:r>
            <a:endParaRPr lang="en-GB" sz="1200" b="1">
              <a:solidFill>
                <a:schemeClr val="tx1"/>
              </a:solidFill>
              <a:latin typeface="+mn-lt"/>
            </a:endParaRPr>
          </a:p>
        </p:txBody>
      </p:sp>
      <p:sp>
        <p:nvSpPr>
          <p:cNvPr id="8" name="Text Placeholder 10">
            <a:extLst>
              <a:ext uri="{FF2B5EF4-FFF2-40B4-BE49-F238E27FC236}">
                <a16:creationId xmlns:a16="http://schemas.microsoft.com/office/drawing/2014/main" id="{394B31AD-6ACD-B9B3-7C94-DC3931ABC692}"/>
              </a:ext>
            </a:extLst>
          </p:cNvPr>
          <p:cNvSpPr txBox="1">
            <a:spLocks/>
          </p:cNvSpPr>
          <p:nvPr/>
        </p:nvSpPr>
        <p:spPr>
          <a:xfrm>
            <a:off x="8984324" y="670556"/>
            <a:ext cx="2823363" cy="330072"/>
          </a:xfrm>
          <a:prstGeom prst="rect">
            <a:avLst/>
          </a:prstGeom>
          <a:solidFill>
            <a:schemeClr val="bg1"/>
          </a:solidFill>
          <a:ln w="12700">
            <a:solidFill>
              <a:schemeClr val="tx1"/>
            </a:solidFill>
          </a:ln>
        </p:spPr>
        <p:txBody>
          <a:bodyPr vert="horz" wrap="square" lIns="108000" tIns="72000" rIns="108000" bIns="72000" rtlCol="0" anchor="ctr" anchorCtr="0">
            <a:sp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chemeClr val="accent6"/>
              </a:buClr>
              <a:buSzPct val="120000"/>
            </a:pPr>
            <a:r>
              <a:rPr lang="en-GB" sz="1200" b="1">
                <a:solidFill>
                  <a:schemeClr val="tx1"/>
                </a:solidFill>
                <a:latin typeface="+mn-lt"/>
                <a:hlinkClick r:id="rId4"/>
              </a:rPr>
              <a:t>Project List</a:t>
            </a:r>
            <a:endParaRPr lang="en-GB" sz="1200" b="1">
              <a:solidFill>
                <a:schemeClr val="tx1"/>
              </a:solidFill>
              <a:latin typeface="+mn-lt"/>
            </a:endParaRPr>
          </a:p>
        </p:txBody>
      </p:sp>
      <p:pic>
        <p:nvPicPr>
          <p:cNvPr id="13" name="Picture 12" descr="A blurry image of a calendar&#10;&#10;AI-generated content may be incorrect.">
            <a:extLst>
              <a:ext uri="{FF2B5EF4-FFF2-40B4-BE49-F238E27FC236}">
                <a16:creationId xmlns:a16="http://schemas.microsoft.com/office/drawing/2014/main" id="{06CDF66C-8736-C250-0B7A-53CFB5914E91}"/>
              </a:ext>
            </a:extLst>
          </p:cNvPr>
          <p:cNvPicPr>
            <a:picLocks noChangeAspect="1"/>
          </p:cNvPicPr>
          <p:nvPr/>
        </p:nvPicPr>
        <p:blipFill>
          <a:blip r:embed="rId5">
            <a:extLst>
              <a:ext uri="{28A0092B-C50C-407E-A947-70E740481C1C}">
                <a14:useLocalDpi xmlns:a14="http://schemas.microsoft.com/office/drawing/2010/main" val="0"/>
              </a:ext>
            </a:extLst>
          </a:blip>
          <a:srcRect b="40449"/>
          <a:stretch>
            <a:fillRect/>
          </a:stretch>
        </p:blipFill>
        <p:spPr>
          <a:xfrm>
            <a:off x="646113" y="4738570"/>
            <a:ext cx="11161574" cy="2119430"/>
          </a:xfrm>
          <a:prstGeom prst="rect">
            <a:avLst/>
          </a:prstGeom>
        </p:spPr>
      </p:pic>
    </p:spTree>
    <p:extLst>
      <p:ext uri="{BB962C8B-B14F-4D97-AF65-F5344CB8AC3E}">
        <p14:creationId xmlns:p14="http://schemas.microsoft.com/office/powerpoint/2010/main" val="850658019"/>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3C6461-9EA9-42F4-923C-D99468ED70D3}"/>
            </a:ext>
          </a:extLst>
        </p:cNvPr>
        <p:cNvGrpSpPr/>
        <p:nvPr/>
      </p:nvGrpSpPr>
      <p:grpSpPr>
        <a:xfrm>
          <a:off x="0" y="0"/>
          <a:ext cx="0" cy="0"/>
          <a:chOff x="0" y="0"/>
          <a:chExt cx="0" cy="0"/>
        </a:xfrm>
      </p:grpSpPr>
      <p:sp>
        <p:nvSpPr>
          <p:cNvPr id="116" name="Rectangle 115">
            <a:extLst>
              <a:ext uri="{FF2B5EF4-FFF2-40B4-BE49-F238E27FC236}">
                <a16:creationId xmlns:a16="http://schemas.microsoft.com/office/drawing/2014/main" id="{29D79219-09AC-64BF-9096-0ACDB76AF74A}"/>
              </a:ext>
            </a:extLst>
          </p:cNvPr>
          <p:cNvSpPr/>
          <p:nvPr/>
        </p:nvSpPr>
        <p:spPr>
          <a:xfrm>
            <a:off x="3965861" y="3579631"/>
            <a:ext cx="3720431" cy="391628"/>
          </a:xfrm>
          <a:prstGeom prst="rect">
            <a:avLst/>
          </a:prstGeom>
          <a:solidFill>
            <a:srgbClr val="AFD3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bg1"/>
              </a:solidFill>
            </a:endParaRPr>
          </a:p>
        </p:txBody>
      </p:sp>
      <p:sp>
        <p:nvSpPr>
          <p:cNvPr id="115" name="Rectangle 114">
            <a:extLst>
              <a:ext uri="{FF2B5EF4-FFF2-40B4-BE49-F238E27FC236}">
                <a16:creationId xmlns:a16="http://schemas.microsoft.com/office/drawing/2014/main" id="{0219F730-6FCC-F7A1-6165-1115BB2D94D2}"/>
              </a:ext>
            </a:extLst>
          </p:cNvPr>
          <p:cNvSpPr/>
          <p:nvPr/>
        </p:nvSpPr>
        <p:spPr>
          <a:xfrm>
            <a:off x="3965861" y="5742968"/>
            <a:ext cx="932077" cy="391628"/>
          </a:xfrm>
          <a:prstGeom prst="rect">
            <a:avLst/>
          </a:prstGeom>
          <a:solidFill>
            <a:srgbClr val="AFD3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bg1"/>
              </a:solidFill>
            </a:endParaRPr>
          </a:p>
        </p:txBody>
      </p:sp>
      <p:sp>
        <p:nvSpPr>
          <p:cNvPr id="109" name="Rectangle 108">
            <a:extLst>
              <a:ext uri="{FF2B5EF4-FFF2-40B4-BE49-F238E27FC236}">
                <a16:creationId xmlns:a16="http://schemas.microsoft.com/office/drawing/2014/main" id="{0F0FB3C5-5EA0-2F36-ABEA-CF049B576368}"/>
              </a:ext>
            </a:extLst>
          </p:cNvPr>
          <p:cNvSpPr/>
          <p:nvPr/>
        </p:nvSpPr>
        <p:spPr>
          <a:xfrm>
            <a:off x="6748434" y="5017932"/>
            <a:ext cx="2302255" cy="391628"/>
          </a:xfrm>
          <a:prstGeom prst="rect">
            <a:avLst/>
          </a:prstGeom>
          <a:solidFill>
            <a:srgbClr val="AFD3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bg1"/>
              </a:solidFill>
            </a:endParaRPr>
          </a:p>
        </p:txBody>
      </p:sp>
      <p:sp>
        <p:nvSpPr>
          <p:cNvPr id="107" name="Rectangle 106">
            <a:extLst>
              <a:ext uri="{FF2B5EF4-FFF2-40B4-BE49-F238E27FC236}">
                <a16:creationId xmlns:a16="http://schemas.microsoft.com/office/drawing/2014/main" id="{70F81BD7-DA41-29C3-B9F5-1973F9201761}"/>
              </a:ext>
            </a:extLst>
          </p:cNvPr>
          <p:cNvSpPr/>
          <p:nvPr/>
        </p:nvSpPr>
        <p:spPr>
          <a:xfrm>
            <a:off x="5348612" y="4293310"/>
            <a:ext cx="4614131" cy="391628"/>
          </a:xfrm>
          <a:prstGeom prst="rect">
            <a:avLst/>
          </a:prstGeom>
          <a:solidFill>
            <a:srgbClr val="AFD3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bg1"/>
              </a:solidFill>
            </a:endParaRPr>
          </a:p>
        </p:txBody>
      </p:sp>
      <p:sp>
        <p:nvSpPr>
          <p:cNvPr id="2" name="Title 1">
            <a:extLst>
              <a:ext uri="{FF2B5EF4-FFF2-40B4-BE49-F238E27FC236}">
                <a16:creationId xmlns:a16="http://schemas.microsoft.com/office/drawing/2014/main" id="{ABA2FDC6-F58C-2CEF-B49A-9573F5C9560D}"/>
              </a:ext>
            </a:extLst>
          </p:cNvPr>
          <p:cNvSpPr>
            <a:spLocks noGrp="1"/>
          </p:cNvSpPr>
          <p:nvPr>
            <p:ph type="title"/>
          </p:nvPr>
        </p:nvSpPr>
        <p:spPr>
          <a:xfrm>
            <a:off x="646113" y="360000"/>
            <a:ext cx="7918024" cy="706347"/>
          </a:xfrm>
        </p:spPr>
        <p:txBody>
          <a:bodyPr/>
          <a:lstStyle/>
          <a:p>
            <a:r>
              <a:rPr lang="en-GB"/>
              <a:t>Rationale</a:t>
            </a:r>
            <a:endParaRPr lang="en-US"/>
          </a:p>
        </p:txBody>
      </p:sp>
      <p:sp>
        <p:nvSpPr>
          <p:cNvPr id="6" name="Text Placeholder 5">
            <a:extLst>
              <a:ext uri="{FF2B5EF4-FFF2-40B4-BE49-F238E27FC236}">
                <a16:creationId xmlns:a16="http://schemas.microsoft.com/office/drawing/2014/main" id="{5DF4BD9E-D626-C9F1-C55E-11775116469B}"/>
              </a:ext>
            </a:extLst>
          </p:cNvPr>
          <p:cNvSpPr>
            <a:spLocks noGrp="1"/>
          </p:cNvSpPr>
          <p:nvPr>
            <p:ph type="body" sz="quarter" idx="16"/>
          </p:nvPr>
        </p:nvSpPr>
        <p:spPr>
          <a:xfrm>
            <a:off x="646113" y="1914791"/>
            <a:ext cx="1510130" cy="391628"/>
          </a:xfrm>
        </p:spPr>
        <p:txBody>
          <a:bodyPr/>
          <a:lstStyle/>
          <a:p>
            <a:pPr lvl="0"/>
            <a:r>
              <a:rPr lang="en-GB" noProof="0"/>
              <a:t>Joint delivery</a:t>
            </a:r>
          </a:p>
        </p:txBody>
      </p:sp>
      <p:pic>
        <p:nvPicPr>
          <p:cNvPr id="30" name="Picture 29" descr="Icon&#10;&#10;Description automatically generated">
            <a:extLst>
              <a:ext uri="{FF2B5EF4-FFF2-40B4-BE49-F238E27FC236}">
                <a16:creationId xmlns:a16="http://schemas.microsoft.com/office/drawing/2014/main" id="{FB665FBE-A72A-516C-12AF-F847D7253E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58327" y="386377"/>
            <a:ext cx="294661" cy="294661"/>
          </a:xfrm>
          <a:prstGeom prst="rect">
            <a:avLst/>
          </a:prstGeom>
        </p:spPr>
      </p:pic>
      <p:sp>
        <p:nvSpPr>
          <p:cNvPr id="9" name="Text Placeholder 2">
            <a:extLst>
              <a:ext uri="{FF2B5EF4-FFF2-40B4-BE49-F238E27FC236}">
                <a16:creationId xmlns:a16="http://schemas.microsoft.com/office/drawing/2014/main" id="{746AB68A-51D1-99C8-DCD1-791258047DDF}"/>
              </a:ext>
            </a:extLst>
          </p:cNvPr>
          <p:cNvSpPr txBox="1">
            <a:spLocks/>
          </p:cNvSpPr>
          <p:nvPr/>
        </p:nvSpPr>
        <p:spPr>
          <a:xfrm>
            <a:off x="2303096" y="3567058"/>
            <a:ext cx="1432563" cy="391628"/>
          </a:xfrm>
          <a:prstGeom prst="rect">
            <a:avLst/>
          </a:prstGeom>
          <a:solidFill>
            <a:srgbClr val="AFD3C9"/>
          </a:solidFill>
        </p:spPr>
        <p:txBody>
          <a:bodyPr vert="horz" wrap="square" lIns="108000" tIns="72000" rIns="108000" bIns="72000" rtlCol="0" anchor="ctr" anchorCtr="0">
            <a:sp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solidFill>
                  <a:schemeClr val="tx1"/>
                </a:solidFill>
              </a:rPr>
              <a:t>Challenge A : </a:t>
            </a:r>
          </a:p>
        </p:txBody>
      </p:sp>
      <p:sp>
        <p:nvSpPr>
          <p:cNvPr id="10" name="Text Placeholder 2">
            <a:extLst>
              <a:ext uri="{FF2B5EF4-FFF2-40B4-BE49-F238E27FC236}">
                <a16:creationId xmlns:a16="http://schemas.microsoft.com/office/drawing/2014/main" id="{DFE716E6-9177-E9BF-ED11-1145AD9EDEBF}"/>
              </a:ext>
            </a:extLst>
          </p:cNvPr>
          <p:cNvSpPr txBox="1">
            <a:spLocks/>
          </p:cNvSpPr>
          <p:nvPr/>
        </p:nvSpPr>
        <p:spPr>
          <a:xfrm>
            <a:off x="2303096" y="4293310"/>
            <a:ext cx="1432563" cy="391628"/>
          </a:xfrm>
          <a:prstGeom prst="rect">
            <a:avLst/>
          </a:prstGeom>
          <a:solidFill>
            <a:srgbClr val="AFD3C9"/>
          </a:solidFill>
        </p:spPr>
        <p:txBody>
          <a:bodyPr vert="horz" wrap="square" lIns="108000" tIns="72000" rIns="108000" bIns="72000" rtlCol="0" anchor="ctr" anchorCtr="0">
            <a:sp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solidFill>
                  <a:schemeClr val="tx1"/>
                </a:solidFill>
              </a:rPr>
              <a:t>Challenge B :</a:t>
            </a:r>
          </a:p>
        </p:txBody>
      </p:sp>
      <p:sp>
        <p:nvSpPr>
          <p:cNvPr id="11" name="Text Placeholder 2">
            <a:extLst>
              <a:ext uri="{FF2B5EF4-FFF2-40B4-BE49-F238E27FC236}">
                <a16:creationId xmlns:a16="http://schemas.microsoft.com/office/drawing/2014/main" id="{64F964E9-71A4-21F0-3327-A3CBD9738922}"/>
              </a:ext>
            </a:extLst>
          </p:cNvPr>
          <p:cNvSpPr txBox="1">
            <a:spLocks/>
          </p:cNvSpPr>
          <p:nvPr/>
        </p:nvSpPr>
        <p:spPr>
          <a:xfrm>
            <a:off x="2303096" y="5019562"/>
            <a:ext cx="1432563" cy="391628"/>
          </a:xfrm>
          <a:prstGeom prst="rect">
            <a:avLst/>
          </a:prstGeom>
          <a:solidFill>
            <a:srgbClr val="AFD3C9"/>
          </a:solidFill>
        </p:spPr>
        <p:txBody>
          <a:bodyPr vert="horz" wrap="square" lIns="108000" tIns="72000" rIns="108000" bIns="72000" rtlCol="0" anchor="ctr" anchorCtr="0">
            <a:sp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solidFill>
                  <a:schemeClr val="tx1"/>
                </a:solidFill>
              </a:rPr>
              <a:t>Challenge C :</a:t>
            </a:r>
          </a:p>
        </p:txBody>
      </p:sp>
      <p:sp>
        <p:nvSpPr>
          <p:cNvPr id="12" name="Text Placeholder 2">
            <a:extLst>
              <a:ext uri="{FF2B5EF4-FFF2-40B4-BE49-F238E27FC236}">
                <a16:creationId xmlns:a16="http://schemas.microsoft.com/office/drawing/2014/main" id="{19D2D4DE-8A20-1AC1-C11D-B5B60B30799F}"/>
              </a:ext>
            </a:extLst>
          </p:cNvPr>
          <p:cNvSpPr txBox="1">
            <a:spLocks/>
          </p:cNvSpPr>
          <p:nvPr/>
        </p:nvSpPr>
        <p:spPr>
          <a:xfrm>
            <a:off x="2303096" y="5745814"/>
            <a:ext cx="1432564" cy="391628"/>
          </a:xfrm>
          <a:prstGeom prst="rect">
            <a:avLst/>
          </a:prstGeom>
          <a:solidFill>
            <a:srgbClr val="AFD3C9"/>
          </a:solidFill>
        </p:spPr>
        <p:txBody>
          <a:bodyPr vert="horz" wrap="square" lIns="108000" tIns="72000" rIns="108000" bIns="72000" rtlCol="0" anchor="ctr" anchorCtr="0">
            <a:sp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solidFill>
                  <a:schemeClr val="tx1"/>
                </a:solidFill>
              </a:rPr>
              <a:t>Challenge D :</a:t>
            </a:r>
          </a:p>
        </p:txBody>
      </p:sp>
      <p:sp>
        <p:nvSpPr>
          <p:cNvPr id="13" name="Text Placeholder 2">
            <a:extLst>
              <a:ext uri="{FF2B5EF4-FFF2-40B4-BE49-F238E27FC236}">
                <a16:creationId xmlns:a16="http://schemas.microsoft.com/office/drawing/2014/main" id="{66BDA09D-1FB1-38DD-37AC-E191C7B34843}"/>
              </a:ext>
            </a:extLst>
          </p:cNvPr>
          <p:cNvSpPr txBox="1">
            <a:spLocks/>
          </p:cNvSpPr>
          <p:nvPr/>
        </p:nvSpPr>
        <p:spPr>
          <a:xfrm>
            <a:off x="733784" y="3690168"/>
            <a:ext cx="1245604" cy="884070"/>
          </a:xfrm>
          <a:prstGeom prst="rect">
            <a:avLst/>
          </a:prstGeom>
          <a:solidFill>
            <a:srgbClr val="AFD3C9"/>
          </a:solidFill>
          <a:ln>
            <a:noFill/>
          </a:ln>
        </p:spPr>
        <p:txBody>
          <a:bodyPr vert="horz" wrap="square" lIns="108000" tIns="72000" rIns="108000" bIns="72000" rtlCol="0" anchor="ctr" anchorCtr="0">
            <a:sp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solidFill>
                  <a:schemeClr val="tx1"/>
                </a:solidFill>
              </a:rPr>
              <a:t>CPC / Impact Priorities</a:t>
            </a:r>
          </a:p>
        </p:txBody>
      </p:sp>
      <p:sp>
        <p:nvSpPr>
          <p:cNvPr id="14" name="Text Placeholder 2">
            <a:extLst>
              <a:ext uri="{FF2B5EF4-FFF2-40B4-BE49-F238E27FC236}">
                <a16:creationId xmlns:a16="http://schemas.microsoft.com/office/drawing/2014/main" id="{7BA3EC4C-D508-DC9E-A46B-E61A02934AA8}"/>
              </a:ext>
            </a:extLst>
          </p:cNvPr>
          <p:cNvSpPr txBox="1">
            <a:spLocks/>
          </p:cNvSpPr>
          <p:nvPr/>
        </p:nvSpPr>
        <p:spPr>
          <a:xfrm>
            <a:off x="3960080" y="3070346"/>
            <a:ext cx="937858" cy="391628"/>
          </a:xfrm>
          <a:prstGeom prst="rect">
            <a:avLst/>
          </a:prstGeom>
          <a:solidFill>
            <a:schemeClr val="accent4"/>
          </a:solidFill>
        </p:spPr>
        <p:txBody>
          <a:bodyPr vert="horz" wrap="none" lIns="108000" tIns="72000" rIns="108000" bIns="72000" rtlCol="0" anchor="ctr" anchorCtr="0">
            <a:sp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t>Mode X</a:t>
            </a:r>
          </a:p>
        </p:txBody>
      </p:sp>
      <p:sp>
        <p:nvSpPr>
          <p:cNvPr id="15" name="Text Placeholder 2">
            <a:extLst>
              <a:ext uri="{FF2B5EF4-FFF2-40B4-BE49-F238E27FC236}">
                <a16:creationId xmlns:a16="http://schemas.microsoft.com/office/drawing/2014/main" id="{235F0417-1F20-9450-C6AC-0D6FA523BF21}"/>
              </a:ext>
            </a:extLst>
          </p:cNvPr>
          <p:cNvSpPr txBox="1">
            <a:spLocks/>
          </p:cNvSpPr>
          <p:nvPr/>
        </p:nvSpPr>
        <p:spPr>
          <a:xfrm>
            <a:off x="5348613" y="3070346"/>
            <a:ext cx="937858" cy="391628"/>
          </a:xfrm>
          <a:prstGeom prst="rect">
            <a:avLst/>
          </a:prstGeom>
          <a:solidFill>
            <a:schemeClr val="accent4"/>
          </a:solidFill>
        </p:spPr>
        <p:txBody>
          <a:bodyPr vert="horz" wrap="none" lIns="108000" tIns="72000" rIns="108000" bIns="72000" rtlCol="0" anchor="ctr" anchorCtr="0">
            <a:sp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t>Mode Y</a:t>
            </a:r>
          </a:p>
        </p:txBody>
      </p:sp>
      <p:sp>
        <p:nvSpPr>
          <p:cNvPr id="17" name="Text Placeholder 2">
            <a:extLst>
              <a:ext uri="{FF2B5EF4-FFF2-40B4-BE49-F238E27FC236}">
                <a16:creationId xmlns:a16="http://schemas.microsoft.com/office/drawing/2014/main" id="{A525A9AD-CB9F-932E-DA1F-E98E484E6A84}"/>
              </a:ext>
            </a:extLst>
          </p:cNvPr>
          <p:cNvSpPr txBox="1">
            <a:spLocks/>
          </p:cNvSpPr>
          <p:nvPr/>
        </p:nvSpPr>
        <p:spPr>
          <a:xfrm>
            <a:off x="6748435" y="3070346"/>
            <a:ext cx="937858" cy="391628"/>
          </a:xfrm>
          <a:prstGeom prst="rect">
            <a:avLst/>
          </a:prstGeom>
          <a:solidFill>
            <a:schemeClr val="accent4"/>
          </a:solidFill>
        </p:spPr>
        <p:txBody>
          <a:bodyPr vert="horz" wrap="none" lIns="108000" tIns="72000" rIns="108000" bIns="72000" rtlCol="0" anchor="ctr" anchorCtr="0">
            <a:sp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t>Mode Z</a:t>
            </a:r>
          </a:p>
        </p:txBody>
      </p:sp>
      <p:sp>
        <p:nvSpPr>
          <p:cNvPr id="20" name="Text Placeholder 2">
            <a:extLst>
              <a:ext uri="{FF2B5EF4-FFF2-40B4-BE49-F238E27FC236}">
                <a16:creationId xmlns:a16="http://schemas.microsoft.com/office/drawing/2014/main" id="{EAF64233-FB24-3749-0200-00A9954B01C5}"/>
              </a:ext>
            </a:extLst>
          </p:cNvPr>
          <p:cNvSpPr txBox="1">
            <a:spLocks/>
          </p:cNvSpPr>
          <p:nvPr/>
        </p:nvSpPr>
        <p:spPr>
          <a:xfrm>
            <a:off x="8193413" y="3070346"/>
            <a:ext cx="742292" cy="391628"/>
          </a:xfrm>
          <a:prstGeom prst="rect">
            <a:avLst/>
          </a:prstGeom>
          <a:solidFill>
            <a:schemeClr val="accent5"/>
          </a:solidFill>
        </p:spPr>
        <p:txBody>
          <a:bodyPr vert="horz" wrap="none" lIns="108000" tIns="72000" rIns="108000" bIns="72000" rtlCol="0" anchor="ctr" anchorCtr="0">
            <a:sp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t>BELG</a:t>
            </a:r>
          </a:p>
        </p:txBody>
      </p:sp>
      <p:sp>
        <p:nvSpPr>
          <p:cNvPr id="21" name="Text Placeholder 2">
            <a:extLst>
              <a:ext uri="{FF2B5EF4-FFF2-40B4-BE49-F238E27FC236}">
                <a16:creationId xmlns:a16="http://schemas.microsoft.com/office/drawing/2014/main" id="{8CF08A8C-80C9-F546-8A12-D663FE004795}"/>
              </a:ext>
            </a:extLst>
          </p:cNvPr>
          <p:cNvSpPr txBox="1">
            <a:spLocks/>
          </p:cNvSpPr>
          <p:nvPr/>
        </p:nvSpPr>
        <p:spPr>
          <a:xfrm>
            <a:off x="9446479" y="3070346"/>
            <a:ext cx="516268" cy="391628"/>
          </a:xfrm>
          <a:prstGeom prst="rect">
            <a:avLst/>
          </a:prstGeom>
          <a:solidFill>
            <a:schemeClr val="accent5"/>
          </a:solidFill>
        </p:spPr>
        <p:txBody>
          <a:bodyPr vert="horz" wrap="none" lIns="108000" tIns="72000" rIns="108000" bIns="72000" rtlCol="0" anchor="ctr" anchorCtr="0">
            <a:sp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t>DD</a:t>
            </a:r>
          </a:p>
        </p:txBody>
      </p:sp>
      <p:sp>
        <p:nvSpPr>
          <p:cNvPr id="26" name="Text Placeholder 2">
            <a:extLst>
              <a:ext uri="{FF2B5EF4-FFF2-40B4-BE49-F238E27FC236}">
                <a16:creationId xmlns:a16="http://schemas.microsoft.com/office/drawing/2014/main" id="{03254515-E065-EA55-422B-5766C4140AB3}"/>
              </a:ext>
            </a:extLst>
          </p:cNvPr>
          <p:cNvSpPr txBox="1">
            <a:spLocks/>
          </p:cNvSpPr>
          <p:nvPr/>
        </p:nvSpPr>
        <p:spPr>
          <a:xfrm>
            <a:off x="3960079" y="2607502"/>
            <a:ext cx="6002667" cy="391628"/>
          </a:xfrm>
          <a:prstGeom prst="rect">
            <a:avLst/>
          </a:prstGeom>
          <a:solidFill>
            <a:schemeClr val="accent4"/>
          </a:solidFill>
          <a:ln>
            <a:noFill/>
          </a:ln>
        </p:spPr>
        <p:txBody>
          <a:bodyPr vert="horz" wrap="square" lIns="108000" tIns="72000" rIns="108000" bIns="72000" rtlCol="0" anchor="ctr" anchorCtr="0">
            <a:sp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t>Innovation Service Delivery</a:t>
            </a:r>
          </a:p>
        </p:txBody>
      </p:sp>
      <p:cxnSp>
        <p:nvCxnSpPr>
          <p:cNvPr id="28" name="Elbow Connector 27">
            <a:extLst>
              <a:ext uri="{FF2B5EF4-FFF2-40B4-BE49-F238E27FC236}">
                <a16:creationId xmlns:a16="http://schemas.microsoft.com/office/drawing/2014/main" id="{33CBB4B6-13FE-6988-3633-79561104CEBE}"/>
              </a:ext>
            </a:extLst>
          </p:cNvPr>
          <p:cNvCxnSpPr>
            <a:cxnSpLocks/>
            <a:stCxn id="9" idx="1"/>
            <a:endCxn id="13" idx="3"/>
          </p:cNvCxnSpPr>
          <p:nvPr/>
        </p:nvCxnSpPr>
        <p:spPr>
          <a:xfrm rot="10800000" flipV="1">
            <a:off x="1979388" y="3762871"/>
            <a:ext cx="323708" cy="369331"/>
          </a:xfrm>
          <a:prstGeom prst="bentConnector3">
            <a:avLst/>
          </a:prstGeom>
          <a:ln w="127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29" name="Elbow Connector 28">
            <a:extLst>
              <a:ext uri="{FF2B5EF4-FFF2-40B4-BE49-F238E27FC236}">
                <a16:creationId xmlns:a16="http://schemas.microsoft.com/office/drawing/2014/main" id="{24CABEC3-AE57-FFE5-20C9-4469D9A6EA9F}"/>
              </a:ext>
            </a:extLst>
          </p:cNvPr>
          <p:cNvCxnSpPr>
            <a:cxnSpLocks/>
            <a:stCxn id="10" idx="1"/>
            <a:endCxn id="13" idx="3"/>
          </p:cNvCxnSpPr>
          <p:nvPr/>
        </p:nvCxnSpPr>
        <p:spPr>
          <a:xfrm rot="10800000">
            <a:off x="1979388" y="4132204"/>
            <a:ext cx="323708" cy="356921"/>
          </a:xfrm>
          <a:prstGeom prst="bentConnector3">
            <a:avLst/>
          </a:prstGeom>
          <a:ln w="127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33" name="Elbow Connector 32">
            <a:extLst>
              <a:ext uri="{FF2B5EF4-FFF2-40B4-BE49-F238E27FC236}">
                <a16:creationId xmlns:a16="http://schemas.microsoft.com/office/drawing/2014/main" id="{D45D56F8-1D58-B4E6-CADA-86C9A2D4EE5C}"/>
              </a:ext>
            </a:extLst>
          </p:cNvPr>
          <p:cNvCxnSpPr>
            <a:cxnSpLocks/>
            <a:stCxn id="11" idx="1"/>
            <a:endCxn id="13" idx="3"/>
          </p:cNvCxnSpPr>
          <p:nvPr/>
        </p:nvCxnSpPr>
        <p:spPr>
          <a:xfrm rot="10800000">
            <a:off x="1979388" y="4132204"/>
            <a:ext cx="323708" cy="1083173"/>
          </a:xfrm>
          <a:prstGeom prst="bentConnector3">
            <a:avLst>
              <a:gd name="adj1" fmla="val 50000"/>
            </a:avLst>
          </a:prstGeom>
          <a:ln w="127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36" name="Elbow Connector 35">
            <a:extLst>
              <a:ext uri="{FF2B5EF4-FFF2-40B4-BE49-F238E27FC236}">
                <a16:creationId xmlns:a16="http://schemas.microsoft.com/office/drawing/2014/main" id="{2B2338B5-199F-F504-A01E-F0A5109AADFE}"/>
              </a:ext>
            </a:extLst>
          </p:cNvPr>
          <p:cNvCxnSpPr>
            <a:cxnSpLocks/>
            <a:stCxn id="12" idx="1"/>
            <a:endCxn id="13" idx="3"/>
          </p:cNvCxnSpPr>
          <p:nvPr/>
        </p:nvCxnSpPr>
        <p:spPr>
          <a:xfrm rot="10800000">
            <a:off x="1979388" y="4132204"/>
            <a:ext cx="323708" cy="1809425"/>
          </a:xfrm>
          <a:prstGeom prst="bentConnector3">
            <a:avLst>
              <a:gd name="adj1" fmla="val 50000"/>
            </a:avLst>
          </a:prstGeom>
          <a:ln w="127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39" name="Rounded Rectangle 38">
            <a:extLst>
              <a:ext uri="{FF2B5EF4-FFF2-40B4-BE49-F238E27FC236}">
                <a16:creationId xmlns:a16="http://schemas.microsoft.com/office/drawing/2014/main" id="{D9CC5562-C543-0150-AE6C-DCEE0FC37909}"/>
              </a:ext>
            </a:extLst>
          </p:cNvPr>
          <p:cNvSpPr/>
          <p:nvPr/>
        </p:nvSpPr>
        <p:spPr>
          <a:xfrm>
            <a:off x="5442733" y="3604399"/>
            <a:ext cx="749617" cy="313686"/>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bg1"/>
                </a:solidFill>
              </a:rPr>
              <a:t>Lead</a:t>
            </a:r>
          </a:p>
        </p:txBody>
      </p:sp>
      <p:sp>
        <p:nvSpPr>
          <p:cNvPr id="40" name="Rounded Rectangle 39">
            <a:extLst>
              <a:ext uri="{FF2B5EF4-FFF2-40B4-BE49-F238E27FC236}">
                <a16:creationId xmlns:a16="http://schemas.microsoft.com/office/drawing/2014/main" id="{5F554B05-D18B-81D9-9A29-0086232360FB}"/>
              </a:ext>
            </a:extLst>
          </p:cNvPr>
          <p:cNvSpPr/>
          <p:nvPr/>
        </p:nvSpPr>
        <p:spPr>
          <a:xfrm>
            <a:off x="6801777" y="3604399"/>
            <a:ext cx="831173" cy="313686"/>
          </a:xfrm>
          <a:prstGeom prst="roundRect">
            <a:avLst>
              <a:gd name="adj" fmla="val 50000"/>
            </a:avLst>
          </a:prstGeom>
          <a:solidFill>
            <a:schemeClr val="accent1">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tx1"/>
                </a:solidFill>
              </a:rPr>
              <a:t>Role B</a:t>
            </a:r>
          </a:p>
        </p:txBody>
      </p:sp>
      <p:sp>
        <p:nvSpPr>
          <p:cNvPr id="41" name="Rounded Rectangle 40">
            <a:extLst>
              <a:ext uri="{FF2B5EF4-FFF2-40B4-BE49-F238E27FC236}">
                <a16:creationId xmlns:a16="http://schemas.microsoft.com/office/drawing/2014/main" id="{82E784EB-218E-6EAA-F872-1552839E09C9}"/>
              </a:ext>
            </a:extLst>
          </p:cNvPr>
          <p:cNvSpPr/>
          <p:nvPr/>
        </p:nvSpPr>
        <p:spPr>
          <a:xfrm>
            <a:off x="4021706" y="3604399"/>
            <a:ext cx="831173" cy="313686"/>
          </a:xfrm>
          <a:prstGeom prst="roundRect">
            <a:avLst>
              <a:gd name="adj" fmla="val 50000"/>
            </a:avLst>
          </a:prstGeom>
          <a:solidFill>
            <a:schemeClr val="accent1">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tx1"/>
                </a:solidFill>
              </a:rPr>
              <a:t>Role A</a:t>
            </a:r>
          </a:p>
        </p:txBody>
      </p:sp>
      <p:cxnSp>
        <p:nvCxnSpPr>
          <p:cNvPr id="43" name="Straight Arrow Connector 42">
            <a:extLst>
              <a:ext uri="{FF2B5EF4-FFF2-40B4-BE49-F238E27FC236}">
                <a16:creationId xmlns:a16="http://schemas.microsoft.com/office/drawing/2014/main" id="{1C1863F6-900E-6F5D-E49E-D040EB02039B}"/>
              </a:ext>
            </a:extLst>
          </p:cNvPr>
          <p:cNvCxnSpPr>
            <a:stCxn id="41" idx="3"/>
          </p:cNvCxnSpPr>
          <p:nvPr/>
        </p:nvCxnSpPr>
        <p:spPr>
          <a:xfrm>
            <a:off x="4852879" y="3761242"/>
            <a:ext cx="589854" cy="0"/>
          </a:xfrm>
          <a:prstGeom prst="straightConnector1">
            <a:avLst/>
          </a:prstGeom>
          <a:ln w="127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73C6F027-C320-A8A0-628D-17B7BDCC71E1}"/>
              </a:ext>
            </a:extLst>
          </p:cNvPr>
          <p:cNvSpPr txBox="1"/>
          <p:nvPr/>
        </p:nvSpPr>
        <p:spPr>
          <a:xfrm>
            <a:off x="4795974" y="3798257"/>
            <a:ext cx="826410" cy="276999"/>
          </a:xfrm>
          <a:prstGeom prst="rect">
            <a:avLst/>
          </a:prstGeom>
          <a:noFill/>
        </p:spPr>
        <p:txBody>
          <a:bodyPr wrap="square" lIns="91440" tIns="45720" rIns="91440" bIns="45720" anchor="t">
            <a:spAutoFit/>
          </a:bodyPr>
          <a:lstStyle/>
          <a:p>
            <a:r>
              <a:rPr lang="en-GB" sz="1200"/>
              <a:t>Support</a:t>
            </a:r>
          </a:p>
        </p:txBody>
      </p:sp>
      <p:cxnSp>
        <p:nvCxnSpPr>
          <p:cNvPr id="45" name="Straight Arrow Connector 44">
            <a:extLst>
              <a:ext uri="{FF2B5EF4-FFF2-40B4-BE49-F238E27FC236}">
                <a16:creationId xmlns:a16="http://schemas.microsoft.com/office/drawing/2014/main" id="{1C62BDF2-18C8-F4F1-A0FA-6A9E91D52112}"/>
              </a:ext>
            </a:extLst>
          </p:cNvPr>
          <p:cNvCxnSpPr>
            <a:cxnSpLocks/>
            <a:stCxn id="40" idx="1"/>
            <a:endCxn id="39" idx="3"/>
          </p:cNvCxnSpPr>
          <p:nvPr/>
        </p:nvCxnSpPr>
        <p:spPr>
          <a:xfrm flipH="1">
            <a:off x="6192350" y="3761242"/>
            <a:ext cx="609427" cy="0"/>
          </a:xfrm>
          <a:prstGeom prst="straightConnector1">
            <a:avLst/>
          </a:prstGeom>
          <a:ln w="127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C8CFD56B-7A70-ED83-D7BF-9451FA45C0F3}"/>
              </a:ext>
            </a:extLst>
          </p:cNvPr>
          <p:cNvSpPr txBox="1"/>
          <p:nvPr/>
        </p:nvSpPr>
        <p:spPr>
          <a:xfrm>
            <a:off x="6163380" y="3798257"/>
            <a:ext cx="826410" cy="276999"/>
          </a:xfrm>
          <a:prstGeom prst="rect">
            <a:avLst/>
          </a:prstGeom>
          <a:noFill/>
        </p:spPr>
        <p:txBody>
          <a:bodyPr wrap="square" lIns="91440" tIns="45720" rIns="91440" bIns="45720" anchor="t">
            <a:spAutoFit/>
          </a:bodyPr>
          <a:lstStyle/>
          <a:p>
            <a:r>
              <a:rPr lang="en-GB" sz="1200"/>
              <a:t>Support</a:t>
            </a:r>
          </a:p>
        </p:txBody>
      </p:sp>
      <p:sp>
        <p:nvSpPr>
          <p:cNvPr id="50" name="Rounded Rectangle 49">
            <a:extLst>
              <a:ext uri="{FF2B5EF4-FFF2-40B4-BE49-F238E27FC236}">
                <a16:creationId xmlns:a16="http://schemas.microsoft.com/office/drawing/2014/main" id="{CD6B17E7-9DE9-3FE9-101A-661708349D89}"/>
              </a:ext>
            </a:extLst>
          </p:cNvPr>
          <p:cNvSpPr/>
          <p:nvPr/>
        </p:nvSpPr>
        <p:spPr>
          <a:xfrm>
            <a:off x="6860473" y="4309074"/>
            <a:ext cx="749617" cy="313686"/>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bg1"/>
                </a:solidFill>
              </a:rPr>
              <a:t>Lead</a:t>
            </a:r>
          </a:p>
        </p:txBody>
      </p:sp>
      <p:sp>
        <p:nvSpPr>
          <p:cNvPr id="51" name="Rounded Rectangle 50">
            <a:extLst>
              <a:ext uri="{FF2B5EF4-FFF2-40B4-BE49-F238E27FC236}">
                <a16:creationId xmlns:a16="http://schemas.microsoft.com/office/drawing/2014/main" id="{8445B988-342A-07AD-1BCE-FD07BED855FD}"/>
              </a:ext>
            </a:extLst>
          </p:cNvPr>
          <p:cNvSpPr/>
          <p:nvPr/>
        </p:nvSpPr>
        <p:spPr>
          <a:xfrm>
            <a:off x="8219517" y="4309074"/>
            <a:ext cx="831173" cy="313686"/>
          </a:xfrm>
          <a:prstGeom prst="roundRect">
            <a:avLst>
              <a:gd name="adj" fmla="val 50000"/>
            </a:avLst>
          </a:prstGeom>
          <a:solidFill>
            <a:schemeClr val="accent1">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tx1"/>
                </a:solidFill>
              </a:rPr>
              <a:t>Role B</a:t>
            </a:r>
          </a:p>
        </p:txBody>
      </p:sp>
      <p:sp>
        <p:nvSpPr>
          <p:cNvPr id="52" name="Rounded Rectangle 51">
            <a:extLst>
              <a:ext uri="{FF2B5EF4-FFF2-40B4-BE49-F238E27FC236}">
                <a16:creationId xmlns:a16="http://schemas.microsoft.com/office/drawing/2014/main" id="{87050DB8-316A-2E9D-14A1-E3940DA60EF0}"/>
              </a:ext>
            </a:extLst>
          </p:cNvPr>
          <p:cNvSpPr/>
          <p:nvPr/>
        </p:nvSpPr>
        <p:spPr>
          <a:xfrm>
            <a:off x="5439446" y="4309074"/>
            <a:ext cx="831173" cy="313686"/>
          </a:xfrm>
          <a:prstGeom prst="roundRect">
            <a:avLst>
              <a:gd name="adj" fmla="val 50000"/>
            </a:avLst>
          </a:prstGeom>
          <a:solidFill>
            <a:schemeClr val="accent1">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tx1"/>
                </a:solidFill>
              </a:rPr>
              <a:t>Role A</a:t>
            </a:r>
          </a:p>
        </p:txBody>
      </p:sp>
      <p:cxnSp>
        <p:nvCxnSpPr>
          <p:cNvPr id="53" name="Straight Arrow Connector 52">
            <a:extLst>
              <a:ext uri="{FF2B5EF4-FFF2-40B4-BE49-F238E27FC236}">
                <a16:creationId xmlns:a16="http://schemas.microsoft.com/office/drawing/2014/main" id="{A0784F86-2528-7774-D545-AF3440DC960F}"/>
              </a:ext>
            </a:extLst>
          </p:cNvPr>
          <p:cNvCxnSpPr>
            <a:stCxn id="52" idx="3"/>
          </p:cNvCxnSpPr>
          <p:nvPr/>
        </p:nvCxnSpPr>
        <p:spPr>
          <a:xfrm>
            <a:off x="6270619" y="4465917"/>
            <a:ext cx="589854" cy="0"/>
          </a:xfrm>
          <a:prstGeom prst="straightConnector1">
            <a:avLst/>
          </a:prstGeom>
          <a:ln w="127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1FC8FE7E-30B3-8225-C8B0-5BAEBFD3C427}"/>
              </a:ext>
            </a:extLst>
          </p:cNvPr>
          <p:cNvSpPr txBox="1"/>
          <p:nvPr/>
        </p:nvSpPr>
        <p:spPr>
          <a:xfrm>
            <a:off x="6213714" y="4502932"/>
            <a:ext cx="826410" cy="276999"/>
          </a:xfrm>
          <a:prstGeom prst="rect">
            <a:avLst/>
          </a:prstGeom>
          <a:noFill/>
        </p:spPr>
        <p:txBody>
          <a:bodyPr wrap="square" lIns="91440" tIns="45720" rIns="91440" bIns="45720" anchor="t">
            <a:spAutoFit/>
          </a:bodyPr>
          <a:lstStyle/>
          <a:p>
            <a:r>
              <a:rPr lang="en-GB" sz="1200"/>
              <a:t>Support</a:t>
            </a:r>
          </a:p>
        </p:txBody>
      </p:sp>
      <p:cxnSp>
        <p:nvCxnSpPr>
          <p:cNvPr id="55" name="Straight Arrow Connector 54">
            <a:extLst>
              <a:ext uri="{FF2B5EF4-FFF2-40B4-BE49-F238E27FC236}">
                <a16:creationId xmlns:a16="http://schemas.microsoft.com/office/drawing/2014/main" id="{229B87EB-F5D2-D122-7CEA-68C5361A7404}"/>
              </a:ext>
            </a:extLst>
          </p:cNvPr>
          <p:cNvCxnSpPr>
            <a:cxnSpLocks/>
            <a:stCxn id="51" idx="1"/>
            <a:endCxn id="50" idx="3"/>
          </p:cNvCxnSpPr>
          <p:nvPr/>
        </p:nvCxnSpPr>
        <p:spPr>
          <a:xfrm flipH="1">
            <a:off x="7610090" y="4465917"/>
            <a:ext cx="609427" cy="0"/>
          </a:xfrm>
          <a:prstGeom prst="straightConnector1">
            <a:avLst/>
          </a:prstGeom>
          <a:ln w="127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07C96D11-CEDD-4F91-7581-95F3C76193AF}"/>
              </a:ext>
            </a:extLst>
          </p:cNvPr>
          <p:cNvSpPr txBox="1"/>
          <p:nvPr/>
        </p:nvSpPr>
        <p:spPr>
          <a:xfrm>
            <a:off x="7581120" y="4502932"/>
            <a:ext cx="826410" cy="276999"/>
          </a:xfrm>
          <a:prstGeom prst="rect">
            <a:avLst/>
          </a:prstGeom>
          <a:noFill/>
        </p:spPr>
        <p:txBody>
          <a:bodyPr wrap="square" lIns="91440" tIns="45720" rIns="91440" bIns="45720" anchor="t">
            <a:spAutoFit/>
          </a:bodyPr>
          <a:lstStyle/>
          <a:p>
            <a:r>
              <a:rPr lang="en-GB" sz="1200"/>
              <a:t>Support</a:t>
            </a:r>
          </a:p>
        </p:txBody>
      </p:sp>
      <p:sp>
        <p:nvSpPr>
          <p:cNvPr id="58" name="Rounded Rectangle 57">
            <a:extLst>
              <a:ext uri="{FF2B5EF4-FFF2-40B4-BE49-F238E27FC236}">
                <a16:creationId xmlns:a16="http://schemas.microsoft.com/office/drawing/2014/main" id="{4687626A-4E55-E311-F755-E50FECB6BC4A}"/>
              </a:ext>
            </a:extLst>
          </p:cNvPr>
          <p:cNvSpPr/>
          <p:nvPr/>
        </p:nvSpPr>
        <p:spPr>
          <a:xfrm>
            <a:off x="9284919" y="4309074"/>
            <a:ext cx="831173" cy="313686"/>
          </a:xfrm>
          <a:prstGeom prst="roundRect">
            <a:avLst>
              <a:gd name="adj" fmla="val 50000"/>
            </a:avLst>
          </a:prstGeom>
          <a:solidFill>
            <a:schemeClr val="accent1">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tx1"/>
                </a:solidFill>
              </a:rPr>
              <a:t>Role C</a:t>
            </a:r>
          </a:p>
        </p:txBody>
      </p:sp>
      <p:cxnSp>
        <p:nvCxnSpPr>
          <p:cNvPr id="63" name="Elbow Connector 62">
            <a:extLst>
              <a:ext uri="{FF2B5EF4-FFF2-40B4-BE49-F238E27FC236}">
                <a16:creationId xmlns:a16="http://schemas.microsoft.com/office/drawing/2014/main" id="{2F1A407E-CD71-BA2E-6A30-4C35723B3BE8}"/>
              </a:ext>
            </a:extLst>
          </p:cNvPr>
          <p:cNvCxnSpPr>
            <a:stCxn id="58" idx="0"/>
            <a:endCxn id="50" idx="0"/>
          </p:cNvCxnSpPr>
          <p:nvPr/>
        </p:nvCxnSpPr>
        <p:spPr>
          <a:xfrm rot="16200000" flipV="1">
            <a:off x="8467894" y="3076462"/>
            <a:ext cx="12700" cy="2465224"/>
          </a:xfrm>
          <a:prstGeom prst="bentConnector3">
            <a:avLst>
              <a:gd name="adj1" fmla="val 1800000"/>
            </a:avLst>
          </a:prstGeom>
          <a:ln w="127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9F47DB57-121A-69F8-B951-8EE8B4D3B535}"/>
              </a:ext>
            </a:extLst>
          </p:cNvPr>
          <p:cNvSpPr txBox="1"/>
          <p:nvPr/>
        </p:nvSpPr>
        <p:spPr>
          <a:xfrm>
            <a:off x="8084460" y="3848591"/>
            <a:ext cx="826410" cy="276999"/>
          </a:xfrm>
          <a:prstGeom prst="rect">
            <a:avLst/>
          </a:prstGeom>
          <a:noFill/>
        </p:spPr>
        <p:txBody>
          <a:bodyPr wrap="square" lIns="91440" tIns="45720" rIns="91440" bIns="45720" anchor="t">
            <a:spAutoFit/>
          </a:bodyPr>
          <a:lstStyle/>
          <a:p>
            <a:r>
              <a:rPr lang="en-GB" sz="1200"/>
              <a:t>Support</a:t>
            </a:r>
          </a:p>
        </p:txBody>
      </p:sp>
      <p:sp>
        <p:nvSpPr>
          <p:cNvPr id="68" name="Rounded Rectangle 67">
            <a:extLst>
              <a:ext uri="{FF2B5EF4-FFF2-40B4-BE49-F238E27FC236}">
                <a16:creationId xmlns:a16="http://schemas.microsoft.com/office/drawing/2014/main" id="{EE97A774-7A73-F001-52D3-A3C8711F9D09}"/>
              </a:ext>
            </a:extLst>
          </p:cNvPr>
          <p:cNvSpPr/>
          <p:nvPr/>
        </p:nvSpPr>
        <p:spPr>
          <a:xfrm>
            <a:off x="8276146" y="5065931"/>
            <a:ext cx="749617" cy="313686"/>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bg1"/>
                </a:solidFill>
              </a:rPr>
              <a:t>Lead</a:t>
            </a:r>
          </a:p>
        </p:txBody>
      </p:sp>
      <p:sp>
        <p:nvSpPr>
          <p:cNvPr id="69" name="Rounded Rectangle 68">
            <a:extLst>
              <a:ext uri="{FF2B5EF4-FFF2-40B4-BE49-F238E27FC236}">
                <a16:creationId xmlns:a16="http://schemas.microsoft.com/office/drawing/2014/main" id="{BB99A3E1-8D24-DCE2-B3AF-B56CFF032428}"/>
              </a:ext>
            </a:extLst>
          </p:cNvPr>
          <p:cNvSpPr/>
          <p:nvPr/>
        </p:nvSpPr>
        <p:spPr>
          <a:xfrm>
            <a:off x="6855119" y="5065931"/>
            <a:ext cx="831173" cy="313686"/>
          </a:xfrm>
          <a:prstGeom prst="roundRect">
            <a:avLst>
              <a:gd name="adj" fmla="val 50000"/>
            </a:avLst>
          </a:prstGeom>
          <a:solidFill>
            <a:schemeClr val="accent1">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tx1"/>
                </a:solidFill>
              </a:rPr>
              <a:t>Role A</a:t>
            </a:r>
          </a:p>
        </p:txBody>
      </p:sp>
      <p:cxnSp>
        <p:nvCxnSpPr>
          <p:cNvPr id="70" name="Straight Arrow Connector 69">
            <a:extLst>
              <a:ext uri="{FF2B5EF4-FFF2-40B4-BE49-F238E27FC236}">
                <a16:creationId xmlns:a16="http://schemas.microsoft.com/office/drawing/2014/main" id="{BA005E19-614C-6B50-F662-B9FB5F277C12}"/>
              </a:ext>
            </a:extLst>
          </p:cNvPr>
          <p:cNvCxnSpPr>
            <a:stCxn id="69" idx="3"/>
          </p:cNvCxnSpPr>
          <p:nvPr/>
        </p:nvCxnSpPr>
        <p:spPr>
          <a:xfrm>
            <a:off x="7686292" y="5222774"/>
            <a:ext cx="589854" cy="0"/>
          </a:xfrm>
          <a:prstGeom prst="straightConnector1">
            <a:avLst/>
          </a:prstGeom>
          <a:ln w="127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FB2D9268-D03E-3DAD-1192-3FFEA328CA95}"/>
              </a:ext>
            </a:extLst>
          </p:cNvPr>
          <p:cNvSpPr txBox="1"/>
          <p:nvPr/>
        </p:nvSpPr>
        <p:spPr>
          <a:xfrm>
            <a:off x="7629387" y="5259789"/>
            <a:ext cx="826410" cy="276999"/>
          </a:xfrm>
          <a:prstGeom prst="rect">
            <a:avLst/>
          </a:prstGeom>
          <a:noFill/>
        </p:spPr>
        <p:txBody>
          <a:bodyPr wrap="square" lIns="91440" tIns="45720" rIns="91440" bIns="45720" anchor="t">
            <a:spAutoFit/>
          </a:bodyPr>
          <a:lstStyle/>
          <a:p>
            <a:r>
              <a:rPr lang="en-GB" sz="1200"/>
              <a:t>Support</a:t>
            </a:r>
          </a:p>
        </p:txBody>
      </p:sp>
      <p:sp>
        <p:nvSpPr>
          <p:cNvPr id="73" name="Rounded Rectangle 72">
            <a:extLst>
              <a:ext uri="{FF2B5EF4-FFF2-40B4-BE49-F238E27FC236}">
                <a16:creationId xmlns:a16="http://schemas.microsoft.com/office/drawing/2014/main" id="{126473CD-B16E-0E7C-237E-BC1166DE032F}"/>
              </a:ext>
            </a:extLst>
          </p:cNvPr>
          <p:cNvSpPr/>
          <p:nvPr/>
        </p:nvSpPr>
        <p:spPr>
          <a:xfrm>
            <a:off x="4046357" y="5784785"/>
            <a:ext cx="749617" cy="313686"/>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bg1"/>
                </a:solidFill>
              </a:rPr>
              <a:t>Lead</a:t>
            </a:r>
          </a:p>
        </p:txBody>
      </p:sp>
      <p:sp>
        <p:nvSpPr>
          <p:cNvPr id="75" name="Rectangle 74">
            <a:extLst>
              <a:ext uri="{FF2B5EF4-FFF2-40B4-BE49-F238E27FC236}">
                <a16:creationId xmlns:a16="http://schemas.microsoft.com/office/drawing/2014/main" id="{407C27B9-3A3A-EB5D-4A3B-95B106F58C49}"/>
              </a:ext>
            </a:extLst>
          </p:cNvPr>
          <p:cNvSpPr/>
          <p:nvPr/>
        </p:nvSpPr>
        <p:spPr>
          <a:xfrm>
            <a:off x="646113" y="2999130"/>
            <a:ext cx="3214377" cy="3490880"/>
          </a:xfrm>
          <a:prstGeom prst="rect">
            <a:avLst/>
          </a:prstGeom>
          <a:noFill/>
          <a:ln w="28575">
            <a:solidFill>
              <a:srgbClr val="AFD3C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bg1"/>
              </a:solidFill>
            </a:endParaRPr>
          </a:p>
        </p:txBody>
      </p:sp>
      <p:sp>
        <p:nvSpPr>
          <p:cNvPr id="80" name="Text Placeholder 5">
            <a:extLst>
              <a:ext uri="{FF2B5EF4-FFF2-40B4-BE49-F238E27FC236}">
                <a16:creationId xmlns:a16="http://schemas.microsoft.com/office/drawing/2014/main" id="{BADA7DB6-FCD0-9750-9034-4226D0CF800F}"/>
              </a:ext>
            </a:extLst>
          </p:cNvPr>
          <p:cNvSpPr txBox="1">
            <a:spLocks/>
          </p:cNvSpPr>
          <p:nvPr/>
        </p:nvSpPr>
        <p:spPr>
          <a:xfrm>
            <a:off x="629804" y="2614642"/>
            <a:ext cx="3230686" cy="637849"/>
          </a:xfrm>
          <a:prstGeom prst="rect">
            <a:avLst/>
          </a:prstGeom>
          <a:solidFill>
            <a:srgbClr val="AFD3C9"/>
          </a:solidFill>
        </p:spPr>
        <p:txBody>
          <a:bodyPr vert="horz" wrap="square" lIns="108000" tIns="72000" rIns="108000" bIns="72000" rtlCol="0" anchor="ctr" anchorCtr="0">
            <a:sp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solidFill>
                  <a:schemeClr val="tx1"/>
                </a:solidFill>
              </a:rPr>
              <a:t>Opportunities / </a:t>
            </a:r>
            <a:br>
              <a:rPr lang="en-GB">
                <a:solidFill>
                  <a:schemeClr val="tx1"/>
                </a:solidFill>
              </a:rPr>
            </a:br>
            <a:r>
              <a:rPr lang="en-GB">
                <a:solidFill>
                  <a:schemeClr val="tx1"/>
                </a:solidFill>
              </a:rPr>
              <a:t>Challenges we tackle</a:t>
            </a:r>
          </a:p>
        </p:txBody>
      </p:sp>
      <p:sp>
        <p:nvSpPr>
          <p:cNvPr id="82" name="Text Placeholder 2">
            <a:extLst>
              <a:ext uri="{FF2B5EF4-FFF2-40B4-BE49-F238E27FC236}">
                <a16:creationId xmlns:a16="http://schemas.microsoft.com/office/drawing/2014/main" id="{0E4EDBAE-A4F9-0190-379A-ECE65E276176}"/>
              </a:ext>
            </a:extLst>
          </p:cNvPr>
          <p:cNvSpPr txBox="1">
            <a:spLocks/>
          </p:cNvSpPr>
          <p:nvPr/>
        </p:nvSpPr>
        <p:spPr>
          <a:xfrm>
            <a:off x="10366396" y="3478186"/>
            <a:ext cx="1380287" cy="637849"/>
          </a:xfrm>
          <a:prstGeom prst="rect">
            <a:avLst/>
          </a:prstGeom>
          <a:noFill/>
        </p:spPr>
        <p:txBody>
          <a:bodyPr vert="horz" wrap="square" lIns="108000" tIns="72000" rIns="108000" bIns="72000" rtlCol="0" anchor="ctr" anchorCtr="0">
            <a:sp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solidFill>
                  <a:schemeClr val="tx1"/>
                </a:solidFill>
              </a:rPr>
              <a:t>Stakeholder group a</a:t>
            </a:r>
          </a:p>
        </p:txBody>
      </p:sp>
      <p:sp>
        <p:nvSpPr>
          <p:cNvPr id="88" name="Text Placeholder 2">
            <a:extLst>
              <a:ext uri="{FF2B5EF4-FFF2-40B4-BE49-F238E27FC236}">
                <a16:creationId xmlns:a16="http://schemas.microsoft.com/office/drawing/2014/main" id="{15856806-8A2B-0EA0-BA49-9731FF46CE55}"/>
              </a:ext>
            </a:extLst>
          </p:cNvPr>
          <p:cNvSpPr txBox="1">
            <a:spLocks/>
          </p:cNvSpPr>
          <p:nvPr/>
        </p:nvSpPr>
        <p:spPr>
          <a:xfrm>
            <a:off x="10366396" y="4206765"/>
            <a:ext cx="1423568" cy="637849"/>
          </a:xfrm>
          <a:prstGeom prst="rect">
            <a:avLst/>
          </a:prstGeom>
          <a:noFill/>
        </p:spPr>
        <p:txBody>
          <a:bodyPr vert="horz" wrap="none" lIns="108000" tIns="72000" rIns="108000" bIns="72000" rtlCol="0" anchor="ctr" anchorCtr="0">
            <a:sp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solidFill>
                  <a:schemeClr val="tx1"/>
                </a:solidFill>
              </a:rPr>
              <a:t>Stakeholder </a:t>
            </a:r>
            <a:br>
              <a:rPr lang="en-GB">
                <a:solidFill>
                  <a:schemeClr val="tx1"/>
                </a:solidFill>
              </a:rPr>
            </a:br>
            <a:r>
              <a:rPr lang="en-GB">
                <a:solidFill>
                  <a:schemeClr val="tx1"/>
                </a:solidFill>
              </a:rPr>
              <a:t>group b</a:t>
            </a:r>
          </a:p>
        </p:txBody>
      </p:sp>
      <p:sp>
        <p:nvSpPr>
          <p:cNvPr id="89" name="Text Placeholder 2">
            <a:extLst>
              <a:ext uri="{FF2B5EF4-FFF2-40B4-BE49-F238E27FC236}">
                <a16:creationId xmlns:a16="http://schemas.microsoft.com/office/drawing/2014/main" id="{C7ADC4B1-41DD-B2D8-DFC4-6ABA9A072234}"/>
              </a:ext>
            </a:extLst>
          </p:cNvPr>
          <p:cNvSpPr txBox="1">
            <a:spLocks/>
          </p:cNvSpPr>
          <p:nvPr/>
        </p:nvSpPr>
        <p:spPr>
          <a:xfrm>
            <a:off x="10366396" y="4935344"/>
            <a:ext cx="1423568" cy="637849"/>
          </a:xfrm>
          <a:prstGeom prst="rect">
            <a:avLst/>
          </a:prstGeom>
          <a:noFill/>
        </p:spPr>
        <p:txBody>
          <a:bodyPr vert="horz" wrap="none" lIns="108000" tIns="72000" rIns="108000" bIns="72000" rtlCol="0" anchor="ctr" anchorCtr="0">
            <a:sp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solidFill>
                  <a:schemeClr val="tx1"/>
                </a:solidFill>
              </a:rPr>
              <a:t>Stakeholder </a:t>
            </a:r>
            <a:br>
              <a:rPr lang="en-GB">
                <a:solidFill>
                  <a:schemeClr val="tx1"/>
                </a:solidFill>
              </a:rPr>
            </a:br>
            <a:r>
              <a:rPr lang="en-GB">
                <a:solidFill>
                  <a:schemeClr val="tx1"/>
                </a:solidFill>
              </a:rPr>
              <a:t>group c</a:t>
            </a:r>
          </a:p>
        </p:txBody>
      </p:sp>
      <p:sp>
        <p:nvSpPr>
          <p:cNvPr id="90" name="Text Placeholder 2">
            <a:extLst>
              <a:ext uri="{FF2B5EF4-FFF2-40B4-BE49-F238E27FC236}">
                <a16:creationId xmlns:a16="http://schemas.microsoft.com/office/drawing/2014/main" id="{EB0F744F-ED58-CFF2-9879-6EA9E06AEF86}"/>
              </a:ext>
            </a:extLst>
          </p:cNvPr>
          <p:cNvSpPr txBox="1">
            <a:spLocks/>
          </p:cNvSpPr>
          <p:nvPr/>
        </p:nvSpPr>
        <p:spPr>
          <a:xfrm>
            <a:off x="10366396" y="5663924"/>
            <a:ext cx="1380287" cy="637849"/>
          </a:xfrm>
          <a:prstGeom prst="rect">
            <a:avLst/>
          </a:prstGeom>
          <a:noFill/>
        </p:spPr>
        <p:txBody>
          <a:bodyPr vert="horz" wrap="none" lIns="108000" tIns="72000" rIns="108000" bIns="72000" rtlCol="0" anchor="ctr" anchorCtr="0">
            <a:sp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solidFill>
                  <a:schemeClr val="tx1"/>
                </a:solidFill>
              </a:rPr>
              <a:t>Stakeholder</a:t>
            </a:r>
            <a:br>
              <a:rPr lang="en-GB">
                <a:solidFill>
                  <a:schemeClr val="tx1"/>
                </a:solidFill>
              </a:rPr>
            </a:br>
            <a:r>
              <a:rPr lang="en-GB">
                <a:solidFill>
                  <a:schemeClr val="tx1"/>
                </a:solidFill>
              </a:rPr>
              <a:t>group d</a:t>
            </a:r>
          </a:p>
        </p:txBody>
      </p:sp>
      <p:cxnSp>
        <p:nvCxnSpPr>
          <p:cNvPr id="92" name="Straight Connector 91">
            <a:extLst>
              <a:ext uri="{FF2B5EF4-FFF2-40B4-BE49-F238E27FC236}">
                <a16:creationId xmlns:a16="http://schemas.microsoft.com/office/drawing/2014/main" id="{EF72ADA0-650B-C793-23E9-1100EB339D19}"/>
              </a:ext>
            </a:extLst>
          </p:cNvPr>
          <p:cNvCxnSpPr>
            <a:cxnSpLocks/>
          </p:cNvCxnSpPr>
          <p:nvPr/>
        </p:nvCxnSpPr>
        <p:spPr>
          <a:xfrm>
            <a:off x="10159466" y="3820559"/>
            <a:ext cx="272237"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9A936EAC-C1D2-9ACD-2392-5A54A05F9B76}"/>
              </a:ext>
            </a:extLst>
          </p:cNvPr>
          <p:cNvCxnSpPr>
            <a:cxnSpLocks/>
          </p:cNvCxnSpPr>
          <p:nvPr/>
        </p:nvCxnSpPr>
        <p:spPr>
          <a:xfrm>
            <a:off x="10159466" y="4456179"/>
            <a:ext cx="272237"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0C2F21C3-51F1-0DD2-517E-35D6FEF1873F}"/>
              </a:ext>
            </a:extLst>
          </p:cNvPr>
          <p:cNvCxnSpPr>
            <a:cxnSpLocks/>
          </p:cNvCxnSpPr>
          <p:nvPr/>
        </p:nvCxnSpPr>
        <p:spPr>
          <a:xfrm>
            <a:off x="10159466" y="5203311"/>
            <a:ext cx="272237"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23026896-79EE-80FD-8A6D-6CD72F672F67}"/>
              </a:ext>
            </a:extLst>
          </p:cNvPr>
          <p:cNvCxnSpPr>
            <a:cxnSpLocks/>
          </p:cNvCxnSpPr>
          <p:nvPr/>
        </p:nvCxnSpPr>
        <p:spPr>
          <a:xfrm>
            <a:off x="10159466" y="5961593"/>
            <a:ext cx="272237"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 name="Text Placeholder 5">
            <a:extLst>
              <a:ext uri="{FF2B5EF4-FFF2-40B4-BE49-F238E27FC236}">
                <a16:creationId xmlns:a16="http://schemas.microsoft.com/office/drawing/2014/main" id="{F2AE19DA-D7F3-B97E-AAAB-3C0298010F46}"/>
              </a:ext>
            </a:extLst>
          </p:cNvPr>
          <p:cNvSpPr txBox="1">
            <a:spLocks/>
          </p:cNvSpPr>
          <p:nvPr/>
        </p:nvSpPr>
        <p:spPr>
          <a:xfrm>
            <a:off x="10053986" y="2605618"/>
            <a:ext cx="1694728" cy="391628"/>
          </a:xfrm>
          <a:prstGeom prst="rect">
            <a:avLst/>
          </a:prstGeom>
          <a:solidFill>
            <a:schemeClr val="accent6"/>
          </a:solidFill>
        </p:spPr>
        <p:txBody>
          <a:bodyPr vert="horz" wrap="square" lIns="108000" tIns="72000" rIns="108000" bIns="72000" rtlCol="0" anchor="ctr" anchorCtr="0">
            <a:sp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solidFill>
                  <a:schemeClr val="tx1"/>
                </a:solidFill>
              </a:rPr>
              <a:t>Stakeholders</a:t>
            </a:r>
          </a:p>
        </p:txBody>
      </p:sp>
      <p:sp>
        <p:nvSpPr>
          <p:cNvPr id="4" name="Rectangle 3">
            <a:extLst>
              <a:ext uri="{FF2B5EF4-FFF2-40B4-BE49-F238E27FC236}">
                <a16:creationId xmlns:a16="http://schemas.microsoft.com/office/drawing/2014/main" id="{CF7D4DDB-C57F-E875-60A3-DFE45F69360D}"/>
              </a:ext>
            </a:extLst>
          </p:cNvPr>
          <p:cNvSpPr/>
          <p:nvPr/>
        </p:nvSpPr>
        <p:spPr>
          <a:xfrm>
            <a:off x="10069428" y="2999130"/>
            <a:ext cx="1669649" cy="3490880"/>
          </a:xfrm>
          <a:prstGeom prst="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bg1"/>
              </a:solidFill>
            </a:endParaRPr>
          </a:p>
        </p:txBody>
      </p:sp>
      <p:sp>
        <p:nvSpPr>
          <p:cNvPr id="5" name="Rectangle 4">
            <a:extLst>
              <a:ext uri="{FF2B5EF4-FFF2-40B4-BE49-F238E27FC236}">
                <a16:creationId xmlns:a16="http://schemas.microsoft.com/office/drawing/2014/main" id="{D573B1E1-6677-7A82-DA24-2B9021441BFF}"/>
              </a:ext>
            </a:extLst>
          </p:cNvPr>
          <p:cNvSpPr/>
          <p:nvPr/>
        </p:nvSpPr>
        <p:spPr>
          <a:xfrm>
            <a:off x="3978861" y="2999130"/>
            <a:ext cx="5965736" cy="3490880"/>
          </a:xfrm>
          <a:prstGeom prst="rect">
            <a:avLst/>
          </a:pr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bg1"/>
              </a:solidFill>
            </a:endParaRPr>
          </a:p>
        </p:txBody>
      </p:sp>
    </p:spTree>
    <p:extLst>
      <p:ext uri="{BB962C8B-B14F-4D97-AF65-F5344CB8AC3E}">
        <p14:creationId xmlns:p14="http://schemas.microsoft.com/office/powerpoint/2010/main" val="472604007"/>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C5F4BD-FC93-7D46-7BDA-5B8BCA475A91}"/>
            </a:ext>
          </a:extLst>
        </p:cNvPr>
        <p:cNvGrpSpPr/>
        <p:nvPr/>
      </p:nvGrpSpPr>
      <p:grpSpPr>
        <a:xfrm>
          <a:off x="0" y="0"/>
          <a:ext cx="0" cy="0"/>
          <a:chOff x="0" y="0"/>
          <a:chExt cx="0" cy="0"/>
        </a:xfrm>
      </p:grpSpPr>
      <p:sp>
        <p:nvSpPr>
          <p:cNvPr id="9" name="Title 1">
            <a:extLst>
              <a:ext uri="{FF2B5EF4-FFF2-40B4-BE49-F238E27FC236}">
                <a16:creationId xmlns:a16="http://schemas.microsoft.com/office/drawing/2014/main" id="{50D541EE-7097-4622-2B1A-75C613E35EEF}"/>
              </a:ext>
            </a:extLst>
          </p:cNvPr>
          <p:cNvSpPr txBox="1">
            <a:spLocks/>
          </p:cNvSpPr>
          <p:nvPr/>
        </p:nvSpPr>
        <p:spPr>
          <a:xfrm>
            <a:off x="646111" y="392084"/>
            <a:ext cx="10257112" cy="706347"/>
          </a:xfrm>
          <a:prstGeom prst="rect">
            <a:avLst/>
          </a:prstGeom>
        </p:spPr>
        <p:txBody>
          <a:bodyPr vert="horz" wrap="square" lIns="0" tIns="0" rIns="0" bIns="0" rtlCol="0" anchor="t" anchorCtr="0">
            <a:spAutoFit/>
          </a:bodyPr>
          <a:lstStyle>
            <a:lvl1pPr algn="l" defTabSz="914400" rtl="0" eaLnBrk="1" latinLnBrk="0" hangingPunct="1">
              <a:lnSpc>
                <a:spcPct val="85000"/>
              </a:lnSpc>
              <a:spcBef>
                <a:spcPct val="0"/>
              </a:spcBef>
              <a:buNone/>
              <a:defRPr sz="5400" b="0" kern="2000" cap="all" spc="100" baseline="0">
                <a:solidFill>
                  <a:schemeClr val="tx1"/>
                </a:solidFill>
                <a:latin typeface="Impact" panose="020B0806030902050204" pitchFamily="34" charset="0"/>
                <a:ea typeface="+mj-ea"/>
                <a:cs typeface="+mj-cs"/>
              </a:defRPr>
            </a:lvl1pPr>
          </a:lstStyle>
          <a:p>
            <a:r>
              <a:rPr lang="en-US"/>
              <a:t>Strategic Themes</a:t>
            </a:r>
          </a:p>
        </p:txBody>
      </p:sp>
      <p:sp>
        <p:nvSpPr>
          <p:cNvPr id="10" name="TextBox 9">
            <a:extLst>
              <a:ext uri="{FF2B5EF4-FFF2-40B4-BE49-F238E27FC236}">
                <a16:creationId xmlns:a16="http://schemas.microsoft.com/office/drawing/2014/main" id="{61129E6E-F259-AAA3-B5C3-22A6FCA81488}"/>
              </a:ext>
            </a:extLst>
          </p:cNvPr>
          <p:cNvSpPr txBox="1"/>
          <p:nvPr/>
        </p:nvSpPr>
        <p:spPr>
          <a:xfrm>
            <a:off x="6501869" y="300949"/>
            <a:ext cx="4161559" cy="594384"/>
          </a:xfrm>
          <a:prstGeom prst="rect">
            <a:avLst/>
          </a:prstGeom>
          <a:noFill/>
        </p:spPr>
        <p:txBody>
          <a:bodyPr wrap="square" lIns="72000" tIns="36000" rIns="36000" bIns="36000">
            <a:spAutoFit/>
          </a:bodyPr>
          <a:lstStyle/>
          <a:p>
            <a:pPr>
              <a:lnSpc>
                <a:spcPct val="150000"/>
              </a:lnSpc>
              <a:spcBef>
                <a:spcPts val="600"/>
              </a:spcBef>
            </a:pPr>
            <a:r>
              <a:rPr lang="en-GB" sz="1200" i="1"/>
              <a:t>Data and Digital Technology embedded across all the themes, as a supporting technology.</a:t>
            </a:r>
          </a:p>
        </p:txBody>
      </p:sp>
      <p:pic>
        <p:nvPicPr>
          <p:cNvPr id="1026" name="Picture 2">
            <a:extLst>
              <a:ext uri="{FF2B5EF4-FFF2-40B4-BE49-F238E27FC236}">
                <a16:creationId xmlns:a16="http://schemas.microsoft.com/office/drawing/2014/main" id="{35AD48C2-105F-13CF-50D6-644C326011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324405" y="739762"/>
            <a:ext cx="5885596" cy="515495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9AF969FE-BD99-1BBF-E256-3375AE601A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6582" y="1189566"/>
            <a:ext cx="4996169" cy="4949198"/>
          </a:xfrm>
          <a:prstGeom prst="rect">
            <a:avLst/>
          </a:prstGeom>
          <a:noFill/>
          <a:extLst>
            <a:ext uri="{909E8E84-426E-40DD-AFC4-6F175D3DCCD1}">
              <a14:hiddenFill xmlns:a14="http://schemas.microsoft.com/office/drawing/2010/main">
                <a:solidFill>
                  <a:srgbClr val="FFFFFF"/>
                </a:solidFill>
              </a14:hiddenFill>
            </a:ext>
          </a:extLst>
        </p:spPr>
      </p:pic>
      <p:sp>
        <p:nvSpPr>
          <p:cNvPr id="12" name="Text Placeholder 10">
            <a:extLst>
              <a:ext uri="{FF2B5EF4-FFF2-40B4-BE49-F238E27FC236}">
                <a16:creationId xmlns:a16="http://schemas.microsoft.com/office/drawing/2014/main" id="{B2C28B07-E7A7-F2B8-4A19-24735EB20DB4}"/>
              </a:ext>
            </a:extLst>
          </p:cNvPr>
          <p:cNvSpPr txBox="1">
            <a:spLocks/>
          </p:cNvSpPr>
          <p:nvPr/>
        </p:nvSpPr>
        <p:spPr>
          <a:xfrm>
            <a:off x="646112" y="1098431"/>
            <a:ext cx="3230088" cy="391628"/>
          </a:xfrm>
          <a:prstGeom prst="rect">
            <a:avLst/>
          </a:prstGeom>
          <a:solidFill>
            <a:schemeClr val="accent1"/>
          </a:solidFill>
        </p:spPr>
        <p:txBody>
          <a:bodyPr vert="horz" wrap="none" lIns="108000" tIns="72000" rIns="108000" bIns="72000" rtlCol="0" anchor="ctr" anchorCtr="0">
            <a:sp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r>
              <a:rPr lang="en-GB"/>
              <a:t>With Data and Digital Tech (DD)</a:t>
            </a:r>
          </a:p>
        </p:txBody>
      </p:sp>
    </p:spTree>
    <p:extLst>
      <p:ext uri="{BB962C8B-B14F-4D97-AF65-F5344CB8AC3E}">
        <p14:creationId xmlns:p14="http://schemas.microsoft.com/office/powerpoint/2010/main" val="36180903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250"/>
                                        <p:tgtEl>
                                          <p:spTgt spid="10"/>
                                        </p:tgtEl>
                                      </p:cBhvr>
                                    </p:animEffect>
                                    <p:anim calcmode="lin" valueType="num">
                                      <p:cBhvr>
                                        <p:cTn id="8" dur="250" fill="hold"/>
                                        <p:tgtEl>
                                          <p:spTgt spid="10"/>
                                        </p:tgtEl>
                                        <p:attrNameLst>
                                          <p:attrName>ppt_x</p:attrName>
                                        </p:attrNameLst>
                                      </p:cBhvr>
                                      <p:tavLst>
                                        <p:tav tm="0">
                                          <p:val>
                                            <p:strVal val="#ppt_x"/>
                                          </p:val>
                                        </p:tav>
                                        <p:tav tm="100000">
                                          <p:val>
                                            <p:strVal val="#ppt_x"/>
                                          </p:val>
                                        </p:tav>
                                      </p:tavLst>
                                    </p:anim>
                                    <p:anim calcmode="lin" valueType="num">
                                      <p:cBhvr>
                                        <p:cTn id="9" dur="25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64B8785E-D0B9-888B-E202-4EF9245A19F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1BE1414-B360-8038-F64A-09C0DCB7E08F}"/>
              </a:ext>
            </a:extLst>
          </p:cNvPr>
          <p:cNvSpPr>
            <a:spLocks noGrp="1"/>
          </p:cNvSpPr>
          <p:nvPr>
            <p:ph type="title"/>
          </p:nvPr>
        </p:nvSpPr>
        <p:spPr>
          <a:xfrm>
            <a:off x="646113" y="360000"/>
            <a:ext cx="10806657" cy="706347"/>
          </a:xfrm>
        </p:spPr>
        <p:txBody>
          <a:bodyPr/>
          <a:lstStyle/>
          <a:p>
            <a:r>
              <a:rPr lang="en-GB">
                <a:latin typeface="Impact"/>
              </a:rPr>
              <a:t>Delivery of National priorities</a:t>
            </a:r>
            <a:endParaRPr lang="en-US"/>
          </a:p>
        </p:txBody>
      </p:sp>
      <p:sp>
        <p:nvSpPr>
          <p:cNvPr id="3" name="Text Placeholder 10">
            <a:extLst>
              <a:ext uri="{FF2B5EF4-FFF2-40B4-BE49-F238E27FC236}">
                <a16:creationId xmlns:a16="http://schemas.microsoft.com/office/drawing/2014/main" id="{BA330C4E-138E-D4B4-7299-D729D4C1B996}"/>
              </a:ext>
            </a:extLst>
          </p:cNvPr>
          <p:cNvSpPr txBox="1">
            <a:spLocks/>
          </p:cNvSpPr>
          <p:nvPr/>
        </p:nvSpPr>
        <p:spPr>
          <a:xfrm>
            <a:off x="1607528" y="1529934"/>
            <a:ext cx="2068105" cy="453600"/>
          </a:xfrm>
          <a:prstGeom prst="rect">
            <a:avLst/>
          </a:prstGeom>
          <a:solidFill>
            <a:schemeClr val="accent1"/>
          </a:solidFill>
          <a:ln>
            <a:noFill/>
          </a:ln>
        </p:spPr>
        <p:txBody>
          <a:bodyPr vert="horz" wrap="square" lIns="108000" tIns="72000" rIns="108000" bIns="72000" rtlCol="0" anchor="ctr" anchorCtr="0">
            <a:no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000" noProof="0"/>
              <a:t>The UK’s Modern Industrial Strategy</a:t>
            </a:r>
            <a:endParaRPr lang="en-GB" sz="1000" b="1"/>
          </a:p>
        </p:txBody>
      </p:sp>
      <p:sp>
        <p:nvSpPr>
          <p:cNvPr id="5" name="Text Placeholder 10">
            <a:extLst>
              <a:ext uri="{FF2B5EF4-FFF2-40B4-BE49-F238E27FC236}">
                <a16:creationId xmlns:a16="http://schemas.microsoft.com/office/drawing/2014/main" id="{E45A0677-BAD8-4E0B-B356-87FA03B21734}"/>
              </a:ext>
            </a:extLst>
          </p:cNvPr>
          <p:cNvSpPr txBox="1">
            <a:spLocks/>
          </p:cNvSpPr>
          <p:nvPr/>
        </p:nvSpPr>
        <p:spPr>
          <a:xfrm>
            <a:off x="5803184" y="1529934"/>
            <a:ext cx="2068105" cy="453600"/>
          </a:xfrm>
          <a:prstGeom prst="rect">
            <a:avLst/>
          </a:prstGeom>
          <a:solidFill>
            <a:schemeClr val="accent1"/>
          </a:solidFill>
          <a:ln>
            <a:noFill/>
          </a:ln>
        </p:spPr>
        <p:txBody>
          <a:bodyPr vert="horz" wrap="square" lIns="108000" tIns="72000" rIns="108000" bIns="72000" rtlCol="0" anchor="ctr" anchorCtr="0">
            <a:no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000" noProof="0"/>
              <a:t>Devolution </a:t>
            </a:r>
            <a:br>
              <a:rPr lang="en-GB" sz="1000" noProof="0"/>
            </a:br>
            <a:r>
              <a:rPr lang="en-GB" sz="1000" noProof="0"/>
              <a:t>White Paper</a:t>
            </a:r>
            <a:endParaRPr lang="en-GB" sz="1000" b="1"/>
          </a:p>
        </p:txBody>
      </p:sp>
      <p:sp>
        <p:nvSpPr>
          <p:cNvPr id="14" name="Text Placeholder 10">
            <a:extLst>
              <a:ext uri="{FF2B5EF4-FFF2-40B4-BE49-F238E27FC236}">
                <a16:creationId xmlns:a16="http://schemas.microsoft.com/office/drawing/2014/main" id="{44F98336-8F79-5F8E-FB43-642D5C0076F0}"/>
              </a:ext>
            </a:extLst>
          </p:cNvPr>
          <p:cNvSpPr txBox="1">
            <a:spLocks/>
          </p:cNvSpPr>
          <p:nvPr/>
        </p:nvSpPr>
        <p:spPr>
          <a:xfrm>
            <a:off x="9998840" y="1529934"/>
            <a:ext cx="2058103" cy="453600"/>
          </a:xfrm>
          <a:prstGeom prst="rect">
            <a:avLst/>
          </a:prstGeom>
          <a:solidFill>
            <a:schemeClr val="accent1"/>
          </a:solidFill>
          <a:ln>
            <a:noFill/>
          </a:ln>
        </p:spPr>
        <p:txBody>
          <a:bodyPr vert="horz" wrap="square" lIns="108000" tIns="72000" rIns="108000" bIns="72000" rtlCol="0" anchor="ctr" anchorCtr="0">
            <a:no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000" b="1"/>
              <a:t>The UK’s Trade Strategy</a:t>
            </a:r>
          </a:p>
        </p:txBody>
      </p:sp>
      <p:sp>
        <p:nvSpPr>
          <p:cNvPr id="15" name="Text Placeholder 10">
            <a:extLst>
              <a:ext uri="{FF2B5EF4-FFF2-40B4-BE49-F238E27FC236}">
                <a16:creationId xmlns:a16="http://schemas.microsoft.com/office/drawing/2014/main" id="{03338858-6253-F745-6FFA-F9FEF1AD0A20}"/>
              </a:ext>
            </a:extLst>
          </p:cNvPr>
          <p:cNvSpPr txBox="1">
            <a:spLocks/>
          </p:cNvSpPr>
          <p:nvPr/>
        </p:nvSpPr>
        <p:spPr>
          <a:xfrm>
            <a:off x="71366" y="7610175"/>
            <a:ext cx="2842225" cy="2248546"/>
          </a:xfrm>
          <a:prstGeom prst="rect">
            <a:avLst/>
          </a:prstGeom>
          <a:solidFill>
            <a:schemeClr val="bg1"/>
          </a:solidFill>
          <a:ln>
            <a:solidFill>
              <a:schemeClr val="accent1"/>
            </a:solidFill>
          </a:ln>
        </p:spPr>
        <p:txBody>
          <a:bodyPr vert="horz" wrap="square" lIns="108000" tIns="72000" rIns="108000" bIns="72000" rtlCol="0" anchor="ctr" anchorCtr="0">
            <a:sp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solidFill>
                  <a:schemeClr val="tx1"/>
                </a:solidFill>
                <a:latin typeface="+mn-lt"/>
              </a:rPr>
              <a:t>UKRI's three strategic areas of focus under lain Chapman:</a:t>
            </a:r>
          </a:p>
          <a:p>
            <a:pPr marL="285750" indent="-285750">
              <a:buFont typeface="Arial" panose="020B0604020202020204" pitchFamily="34" charset="0"/>
              <a:buChar char="•"/>
            </a:pPr>
            <a:r>
              <a:rPr lang="en-GB">
                <a:solidFill>
                  <a:schemeClr val="tx1"/>
                </a:solidFill>
                <a:latin typeface="+mn-lt"/>
              </a:rPr>
              <a:t>﻿﻿Curiosity and research</a:t>
            </a:r>
          </a:p>
          <a:p>
            <a:pPr marL="285750" indent="-285750">
              <a:buFont typeface="Arial" panose="020B0604020202020204" pitchFamily="34" charset="0"/>
              <a:buChar char="•"/>
            </a:pPr>
            <a:r>
              <a:rPr lang="en-GB">
                <a:solidFill>
                  <a:schemeClr val="tx1"/>
                </a:solidFill>
                <a:latin typeface="+mn-lt"/>
              </a:rPr>
              <a:t>﻿﻿Government priorities</a:t>
            </a:r>
          </a:p>
          <a:p>
            <a:pPr marL="285750" indent="-285750">
              <a:buFont typeface="Arial" panose="020B0604020202020204" pitchFamily="34" charset="0"/>
              <a:buChar char="•"/>
            </a:pPr>
            <a:r>
              <a:rPr lang="en-GB">
                <a:solidFill>
                  <a:schemeClr val="tx1"/>
                </a:solidFill>
                <a:latin typeface="+mn-lt"/>
              </a:rPr>
              <a:t>﻿﻿Scaling businesses</a:t>
            </a:r>
          </a:p>
          <a:p>
            <a:endParaRPr lang="en-GB" sz="1400" b="1">
              <a:solidFill>
                <a:schemeClr val="tx1"/>
              </a:solidFill>
              <a:latin typeface="+mn-lt"/>
            </a:endParaRPr>
          </a:p>
        </p:txBody>
      </p:sp>
      <p:sp>
        <p:nvSpPr>
          <p:cNvPr id="4" name="Text Placeholder 10">
            <a:extLst>
              <a:ext uri="{FF2B5EF4-FFF2-40B4-BE49-F238E27FC236}">
                <a16:creationId xmlns:a16="http://schemas.microsoft.com/office/drawing/2014/main" id="{BA6DE850-53C6-6C9B-776D-F69DAD587645}"/>
              </a:ext>
            </a:extLst>
          </p:cNvPr>
          <p:cNvSpPr txBox="1">
            <a:spLocks/>
          </p:cNvSpPr>
          <p:nvPr/>
        </p:nvSpPr>
        <p:spPr>
          <a:xfrm>
            <a:off x="3705356" y="1529934"/>
            <a:ext cx="2068105" cy="453600"/>
          </a:xfrm>
          <a:prstGeom prst="rect">
            <a:avLst/>
          </a:prstGeom>
          <a:solidFill>
            <a:schemeClr val="accent1"/>
          </a:solidFill>
          <a:ln>
            <a:noFill/>
          </a:ln>
        </p:spPr>
        <p:txBody>
          <a:bodyPr vert="horz" wrap="square" lIns="108000" tIns="72000" rIns="108000" bIns="72000" rtlCol="0" anchor="ctr" anchorCtr="0">
            <a:no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000" noProof="0"/>
              <a:t>UK Infrastructure: A 10 Year Strategy</a:t>
            </a:r>
            <a:endParaRPr lang="en-GB" sz="1000" b="1"/>
          </a:p>
        </p:txBody>
      </p:sp>
      <p:sp>
        <p:nvSpPr>
          <p:cNvPr id="10" name="Text Placeholder 10">
            <a:extLst>
              <a:ext uri="{FF2B5EF4-FFF2-40B4-BE49-F238E27FC236}">
                <a16:creationId xmlns:a16="http://schemas.microsoft.com/office/drawing/2014/main" id="{7724A2D3-ADBB-C0EA-D863-AFB9796BF565}"/>
              </a:ext>
            </a:extLst>
          </p:cNvPr>
          <p:cNvSpPr txBox="1">
            <a:spLocks/>
          </p:cNvSpPr>
          <p:nvPr/>
        </p:nvSpPr>
        <p:spPr>
          <a:xfrm>
            <a:off x="7901012" y="1529934"/>
            <a:ext cx="2068105" cy="453600"/>
          </a:xfrm>
          <a:prstGeom prst="rect">
            <a:avLst/>
          </a:prstGeom>
          <a:solidFill>
            <a:schemeClr val="accent1"/>
          </a:solidFill>
          <a:ln>
            <a:noFill/>
          </a:ln>
        </p:spPr>
        <p:txBody>
          <a:bodyPr vert="horz" wrap="square" lIns="108000" tIns="72000" rIns="108000" bIns="72000" rtlCol="0" anchor="ctr" anchorCtr="0">
            <a:no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000" noProof="0"/>
              <a:t>DfT Strategy</a:t>
            </a:r>
            <a:endParaRPr lang="en-GB" sz="1000" b="1"/>
          </a:p>
        </p:txBody>
      </p:sp>
      <p:sp>
        <p:nvSpPr>
          <p:cNvPr id="22" name="Rectangle 21">
            <a:extLst>
              <a:ext uri="{FF2B5EF4-FFF2-40B4-BE49-F238E27FC236}">
                <a16:creationId xmlns:a16="http://schemas.microsoft.com/office/drawing/2014/main" id="{9D68A6F1-3DCB-AF22-E1D6-93BA652934B4}"/>
              </a:ext>
            </a:extLst>
          </p:cNvPr>
          <p:cNvSpPr/>
          <p:nvPr/>
        </p:nvSpPr>
        <p:spPr>
          <a:xfrm>
            <a:off x="6893707" y="9587"/>
            <a:ext cx="5352791" cy="311031"/>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ltLang="en-US" sz="1400">
                <a:solidFill>
                  <a:schemeClr val="tx1"/>
                </a:solidFill>
                <a:latin typeface="Arial" panose="020B0604020202020204" pitchFamily="34" charset="0"/>
              </a:rPr>
              <a:t>National aim / + Quantification / size of market </a:t>
            </a:r>
            <a:endParaRPr lang="en-US" altLang="en-US" sz="1400">
              <a:solidFill>
                <a:schemeClr val="tx1"/>
              </a:solidFill>
              <a:latin typeface="Arial" panose="020B0604020202020204" pitchFamily="34" charset="0"/>
            </a:endParaRPr>
          </a:p>
        </p:txBody>
      </p:sp>
      <p:sp>
        <p:nvSpPr>
          <p:cNvPr id="7" name="Text Placeholder 10">
            <a:extLst>
              <a:ext uri="{FF2B5EF4-FFF2-40B4-BE49-F238E27FC236}">
                <a16:creationId xmlns:a16="http://schemas.microsoft.com/office/drawing/2014/main" id="{A7FF6271-87D3-A1B8-7999-1E6ACC389956}"/>
              </a:ext>
            </a:extLst>
          </p:cNvPr>
          <p:cNvSpPr txBox="1">
            <a:spLocks/>
          </p:cNvSpPr>
          <p:nvPr/>
        </p:nvSpPr>
        <p:spPr>
          <a:xfrm>
            <a:off x="646112" y="1098431"/>
            <a:ext cx="2842226" cy="391628"/>
          </a:xfrm>
          <a:prstGeom prst="rect">
            <a:avLst/>
          </a:prstGeom>
          <a:solidFill>
            <a:schemeClr val="accent1"/>
          </a:solidFill>
        </p:spPr>
        <p:txBody>
          <a:bodyPr vert="horz" wrap="none" lIns="108000" tIns="72000" rIns="108000" bIns="72000" rtlCol="0" anchor="ctr" anchorCtr="0">
            <a:sp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r>
              <a:rPr lang="en-GB"/>
              <a:t>What We are Committing to</a:t>
            </a:r>
          </a:p>
        </p:txBody>
      </p:sp>
      <p:pic>
        <p:nvPicPr>
          <p:cNvPr id="9" name="Picture 8" descr="A close-up of a document&#10;&#10;AI-generated content may be incorrect.">
            <a:extLst>
              <a:ext uri="{FF2B5EF4-FFF2-40B4-BE49-F238E27FC236}">
                <a16:creationId xmlns:a16="http://schemas.microsoft.com/office/drawing/2014/main" id="{18CB24E7-5260-E40C-051F-E5AED068AF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42071" y="7440314"/>
            <a:ext cx="6544392" cy="3620302"/>
          </a:xfrm>
          <a:prstGeom prst="rect">
            <a:avLst/>
          </a:prstGeom>
        </p:spPr>
      </p:pic>
      <p:pic>
        <p:nvPicPr>
          <p:cNvPr id="12" name="Picture 11" descr="A diagram of a story telling&#10;&#10;AI-generated content may be incorrect.">
            <a:extLst>
              <a:ext uri="{FF2B5EF4-FFF2-40B4-BE49-F238E27FC236}">
                <a16:creationId xmlns:a16="http://schemas.microsoft.com/office/drawing/2014/main" id="{7F048782-53FF-3663-FA43-E1198A0AA84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42071" y="11012346"/>
            <a:ext cx="6510328" cy="3620302"/>
          </a:xfrm>
          <a:prstGeom prst="rect">
            <a:avLst/>
          </a:prstGeom>
        </p:spPr>
      </p:pic>
      <p:sp>
        <p:nvSpPr>
          <p:cNvPr id="13" name="Text Placeholder 10">
            <a:extLst>
              <a:ext uri="{FF2B5EF4-FFF2-40B4-BE49-F238E27FC236}">
                <a16:creationId xmlns:a16="http://schemas.microsoft.com/office/drawing/2014/main" id="{AD7B8D61-FFD3-6797-D34E-F9FFA7B76A05}"/>
              </a:ext>
            </a:extLst>
          </p:cNvPr>
          <p:cNvSpPr txBox="1">
            <a:spLocks/>
          </p:cNvSpPr>
          <p:nvPr/>
        </p:nvSpPr>
        <p:spPr>
          <a:xfrm>
            <a:off x="-506112" y="9695220"/>
            <a:ext cx="3419703" cy="3756651"/>
          </a:xfrm>
          <a:prstGeom prst="rect">
            <a:avLst/>
          </a:prstGeom>
          <a:solidFill>
            <a:schemeClr val="bg1"/>
          </a:solidFill>
          <a:ln>
            <a:solidFill>
              <a:schemeClr val="accent1"/>
            </a:solidFill>
          </a:ln>
        </p:spPr>
        <p:txBody>
          <a:bodyPr vert="horz" wrap="square" lIns="108000" tIns="72000" rIns="108000" bIns="72000" rtlCol="0" anchor="ctr" anchorCtr="0">
            <a:sp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solidFill>
                  <a:schemeClr val="tx1"/>
                </a:solidFill>
                <a:latin typeface="+mn-lt"/>
              </a:rPr>
              <a:t>In order to align, we need to review our work against the following criteria:</a:t>
            </a:r>
          </a:p>
          <a:p>
            <a:pPr marL="285750" indent="-285750">
              <a:buFont typeface="Arial" panose="020B0604020202020204" pitchFamily="34" charset="0"/>
              <a:buChar char="•"/>
            </a:pPr>
            <a:r>
              <a:rPr lang="en-GB">
                <a:solidFill>
                  <a:schemeClr val="tx1"/>
                </a:solidFill>
                <a:latin typeface="+mn-lt"/>
              </a:rPr>
              <a:t>﻿﻿Does it support business growth</a:t>
            </a:r>
          </a:p>
          <a:p>
            <a:pPr marL="285750" indent="-285750">
              <a:buFont typeface="Arial" panose="020B0604020202020204" pitchFamily="34" charset="0"/>
              <a:buChar char="•"/>
            </a:pPr>
            <a:r>
              <a:rPr lang="en-GB">
                <a:solidFill>
                  <a:schemeClr val="tx1"/>
                </a:solidFill>
                <a:latin typeface="+mn-lt"/>
              </a:rPr>
              <a:t>﻿﻿Does it support the Industrial strategy?</a:t>
            </a:r>
          </a:p>
          <a:p>
            <a:pPr marL="285750" indent="-285750">
              <a:buFont typeface="Arial" panose="020B0604020202020204" pitchFamily="34" charset="0"/>
              <a:buChar char="•"/>
            </a:pPr>
            <a:r>
              <a:rPr lang="en-GB">
                <a:solidFill>
                  <a:schemeClr val="tx1"/>
                </a:solidFill>
                <a:latin typeface="+mn-lt"/>
              </a:rPr>
              <a:t>﻿﻿Do we have stakeholder support? Within government, public sector and IUK</a:t>
            </a:r>
          </a:p>
          <a:p>
            <a:pPr marL="285750" indent="-285750">
              <a:buFont typeface="Arial" panose="020B0604020202020204" pitchFamily="34" charset="0"/>
              <a:buChar char="•"/>
            </a:pPr>
            <a:r>
              <a:rPr lang="en-GB">
                <a:solidFill>
                  <a:schemeClr val="tx1"/>
                </a:solidFill>
                <a:latin typeface="+mn-lt"/>
              </a:rPr>
              <a:t>﻿﻿Is anyone else doing it? Or more specifically, is a catapult the right answer to this?</a:t>
            </a:r>
          </a:p>
        </p:txBody>
      </p:sp>
      <p:sp>
        <p:nvSpPr>
          <p:cNvPr id="17" name="Text Placeholder 10">
            <a:extLst>
              <a:ext uri="{FF2B5EF4-FFF2-40B4-BE49-F238E27FC236}">
                <a16:creationId xmlns:a16="http://schemas.microsoft.com/office/drawing/2014/main" id="{BEE43A9D-7EF6-D990-3A01-E67B080F49AD}"/>
              </a:ext>
            </a:extLst>
          </p:cNvPr>
          <p:cNvSpPr txBox="1">
            <a:spLocks/>
          </p:cNvSpPr>
          <p:nvPr/>
        </p:nvSpPr>
        <p:spPr>
          <a:xfrm>
            <a:off x="202968" y="2328556"/>
            <a:ext cx="1374836" cy="2084399"/>
          </a:xfrm>
          <a:prstGeom prst="rect">
            <a:avLst/>
          </a:prstGeom>
          <a:solidFill>
            <a:schemeClr val="accent4">
              <a:lumMod val="20000"/>
              <a:lumOff val="80000"/>
            </a:schemeClr>
          </a:solidFill>
          <a:ln w="12700">
            <a:solidFill>
              <a:schemeClr val="tx1"/>
            </a:solidFill>
          </a:ln>
        </p:spPr>
        <p:txBody>
          <a:bodyPr vert="horz" wrap="square" lIns="108000" tIns="72000" rIns="108000" bIns="72000" rtlCol="0" anchor="ctr" anchorCtr="0">
            <a:no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000" b="1">
                <a:solidFill>
                  <a:schemeClr val="tx1"/>
                </a:solidFill>
                <a:latin typeface="+mn-lt"/>
              </a:rPr>
              <a:t>Transport and infrastructure emits greenhouse gas</a:t>
            </a:r>
          </a:p>
        </p:txBody>
      </p:sp>
      <p:sp>
        <p:nvSpPr>
          <p:cNvPr id="18" name="Text Placeholder 10">
            <a:extLst>
              <a:ext uri="{FF2B5EF4-FFF2-40B4-BE49-F238E27FC236}">
                <a16:creationId xmlns:a16="http://schemas.microsoft.com/office/drawing/2014/main" id="{9D8ADF3B-5191-D4FB-4BFC-E804A95830C5}"/>
              </a:ext>
            </a:extLst>
          </p:cNvPr>
          <p:cNvSpPr txBox="1">
            <a:spLocks/>
          </p:cNvSpPr>
          <p:nvPr/>
        </p:nvSpPr>
        <p:spPr>
          <a:xfrm>
            <a:off x="202968" y="4410542"/>
            <a:ext cx="1377191" cy="2084399"/>
          </a:xfrm>
          <a:prstGeom prst="rect">
            <a:avLst/>
          </a:prstGeom>
          <a:solidFill>
            <a:schemeClr val="accent2">
              <a:lumMod val="20000"/>
              <a:lumOff val="80000"/>
            </a:schemeClr>
          </a:solidFill>
          <a:ln w="12700">
            <a:solidFill>
              <a:schemeClr val="tx1"/>
            </a:solidFill>
          </a:ln>
        </p:spPr>
        <p:txBody>
          <a:bodyPr vert="horz" wrap="square" lIns="108000" tIns="72000" rIns="108000" bIns="72000" rtlCol="0" anchor="ctr" anchorCtr="0">
            <a:no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000" b="1">
                <a:solidFill>
                  <a:schemeClr val="tx1"/>
                </a:solidFill>
                <a:latin typeface="+mn-lt"/>
              </a:rPr>
              <a:t>Public transport, shared transport infrastructure are more efficient, inclusive and safe</a:t>
            </a:r>
          </a:p>
        </p:txBody>
      </p:sp>
      <p:sp>
        <p:nvSpPr>
          <p:cNvPr id="19" name="Text Placeholder 10">
            <a:extLst>
              <a:ext uri="{FF2B5EF4-FFF2-40B4-BE49-F238E27FC236}">
                <a16:creationId xmlns:a16="http://schemas.microsoft.com/office/drawing/2014/main" id="{267AFE8B-9B04-A4D1-7629-DEAE0CE67BE1}"/>
              </a:ext>
            </a:extLst>
          </p:cNvPr>
          <p:cNvSpPr txBox="1">
            <a:spLocks/>
          </p:cNvSpPr>
          <p:nvPr/>
        </p:nvSpPr>
        <p:spPr>
          <a:xfrm>
            <a:off x="212301" y="1529934"/>
            <a:ext cx="1365504" cy="453600"/>
          </a:xfrm>
          <a:prstGeom prst="rect">
            <a:avLst/>
          </a:prstGeom>
          <a:solidFill>
            <a:schemeClr val="accent1"/>
          </a:solidFill>
          <a:ln>
            <a:noFill/>
          </a:ln>
        </p:spPr>
        <p:txBody>
          <a:bodyPr vert="horz" wrap="square" lIns="108000" tIns="72000" rIns="108000" bIns="72000" rtlCol="0" anchor="ctr" anchorCtr="0">
            <a:no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000" b="1"/>
              <a:t>CPC Impact priorities</a:t>
            </a:r>
          </a:p>
        </p:txBody>
      </p:sp>
      <p:sp>
        <p:nvSpPr>
          <p:cNvPr id="8" name="Text Placeholder 10">
            <a:extLst>
              <a:ext uri="{FF2B5EF4-FFF2-40B4-BE49-F238E27FC236}">
                <a16:creationId xmlns:a16="http://schemas.microsoft.com/office/drawing/2014/main" id="{E707931B-BC77-85AA-E57B-8306595A25B9}"/>
              </a:ext>
            </a:extLst>
          </p:cNvPr>
          <p:cNvSpPr txBox="1">
            <a:spLocks/>
          </p:cNvSpPr>
          <p:nvPr/>
        </p:nvSpPr>
        <p:spPr>
          <a:xfrm>
            <a:off x="1614087" y="2148945"/>
            <a:ext cx="2061546" cy="453183"/>
          </a:xfrm>
          <a:prstGeom prst="rect">
            <a:avLst/>
          </a:prstGeom>
          <a:noFill/>
          <a:ln w="12700">
            <a:solidFill>
              <a:schemeClr val="tx1"/>
            </a:solidFill>
          </a:ln>
        </p:spPr>
        <p:txBody>
          <a:bodyPr vert="horz" wrap="square" lIns="108000" tIns="72000" rIns="108000" bIns="72000" rtlCol="0" anchor="ctr" anchorCtr="0">
            <a:sp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000" b="1">
                <a:solidFill>
                  <a:schemeClr val="tx1"/>
                </a:solidFill>
                <a:latin typeface="+mn-lt"/>
              </a:rPr>
              <a:t>Driving growth in the IS-8 sectors</a:t>
            </a:r>
            <a:endParaRPr lang="en-GB" sz="1000">
              <a:solidFill>
                <a:schemeClr val="tx1"/>
              </a:solidFill>
              <a:latin typeface="+mn-lt"/>
            </a:endParaRPr>
          </a:p>
        </p:txBody>
      </p:sp>
      <p:sp>
        <p:nvSpPr>
          <p:cNvPr id="25" name="Text Placeholder 10">
            <a:extLst>
              <a:ext uri="{FF2B5EF4-FFF2-40B4-BE49-F238E27FC236}">
                <a16:creationId xmlns:a16="http://schemas.microsoft.com/office/drawing/2014/main" id="{BFC04C7A-8223-685F-ABCC-65DAF4CFC816}"/>
              </a:ext>
            </a:extLst>
          </p:cNvPr>
          <p:cNvSpPr txBox="1">
            <a:spLocks/>
          </p:cNvSpPr>
          <p:nvPr/>
        </p:nvSpPr>
        <p:spPr>
          <a:xfrm>
            <a:off x="3295107" y="8248074"/>
            <a:ext cx="2061545" cy="1868955"/>
          </a:xfrm>
          <a:prstGeom prst="rect">
            <a:avLst/>
          </a:prstGeom>
          <a:noFill/>
          <a:ln w="28575">
            <a:solidFill>
              <a:srgbClr val="49BFD9"/>
            </a:solidFill>
          </a:ln>
        </p:spPr>
        <p:txBody>
          <a:bodyPr vert="horz" wrap="square" lIns="108000" tIns="72000" rIns="108000" bIns="72000" rtlCol="0" anchor="ctr" anchorCtr="0">
            <a:sp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solidFill>
                  <a:schemeClr val="tx1"/>
                </a:solidFill>
              </a:rPr>
              <a:t>£15.6 billion in long-term transport settlements for Mayors of some of England’s largest city regions.</a:t>
            </a:r>
          </a:p>
        </p:txBody>
      </p:sp>
      <p:sp>
        <p:nvSpPr>
          <p:cNvPr id="26" name="Text Placeholder 10">
            <a:extLst>
              <a:ext uri="{FF2B5EF4-FFF2-40B4-BE49-F238E27FC236}">
                <a16:creationId xmlns:a16="http://schemas.microsoft.com/office/drawing/2014/main" id="{210BB500-FAFB-1BAA-2E77-3CB4A8B61783}"/>
              </a:ext>
            </a:extLst>
          </p:cNvPr>
          <p:cNvSpPr txBox="1">
            <a:spLocks/>
          </p:cNvSpPr>
          <p:nvPr/>
        </p:nvSpPr>
        <p:spPr>
          <a:xfrm>
            <a:off x="3675633" y="11995302"/>
            <a:ext cx="2061545" cy="2361398"/>
          </a:xfrm>
          <a:prstGeom prst="rect">
            <a:avLst/>
          </a:prstGeom>
          <a:noFill/>
          <a:ln w="28575">
            <a:solidFill>
              <a:srgbClr val="49BFD9"/>
            </a:solidFill>
          </a:ln>
        </p:spPr>
        <p:txBody>
          <a:bodyPr vert="horz" wrap="square" lIns="108000" tIns="72000" rIns="108000" bIns="72000" rtlCol="0" anchor="ctr" anchorCtr="0">
            <a:sp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solidFill>
                  <a:schemeClr val="tx1"/>
                </a:solidFill>
              </a:rPr>
              <a:t>10-Year Infrastructure Strategy, the Government is funding at least £725 billion of social and economic infrastructure </a:t>
            </a:r>
          </a:p>
        </p:txBody>
      </p:sp>
      <p:sp>
        <p:nvSpPr>
          <p:cNvPr id="27" name="Text Placeholder 10">
            <a:extLst>
              <a:ext uri="{FF2B5EF4-FFF2-40B4-BE49-F238E27FC236}">
                <a16:creationId xmlns:a16="http://schemas.microsoft.com/office/drawing/2014/main" id="{4017C900-4084-70C0-1824-2F89DA39C3DB}"/>
              </a:ext>
            </a:extLst>
          </p:cNvPr>
          <p:cNvSpPr txBox="1">
            <a:spLocks/>
          </p:cNvSpPr>
          <p:nvPr/>
        </p:nvSpPr>
        <p:spPr>
          <a:xfrm>
            <a:off x="3819650" y="8264423"/>
            <a:ext cx="2297878" cy="4546611"/>
          </a:xfrm>
          <a:prstGeom prst="rect">
            <a:avLst/>
          </a:prstGeom>
          <a:noFill/>
          <a:ln w="28575">
            <a:solidFill>
              <a:srgbClr val="49BFD9"/>
            </a:solidFill>
          </a:ln>
        </p:spPr>
        <p:txBody>
          <a:bodyPr vert="horz" wrap="square" lIns="108000" tIns="72000" rIns="108000" bIns="72000" rtlCol="0" anchor="ctr" anchorCtr="0">
            <a:sp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GB" sz="1400">
                <a:solidFill>
                  <a:schemeClr val="tx1"/>
                </a:solidFill>
                <a:latin typeface="+mn-lt"/>
              </a:rPr>
              <a:t>Become a </a:t>
            </a:r>
            <a:r>
              <a:rPr lang="en-GB" sz="1400" b="1">
                <a:solidFill>
                  <a:schemeClr val="tx1"/>
                </a:solidFill>
                <a:latin typeface="+mn-lt"/>
              </a:rPr>
              <a:t>Clean Energy </a:t>
            </a:r>
            <a:r>
              <a:rPr lang="en-GB" sz="1400">
                <a:solidFill>
                  <a:schemeClr val="tx1"/>
                </a:solidFill>
                <a:latin typeface="+mn-lt"/>
              </a:rPr>
              <a:t>manufacturing and innovation superpower,</a:t>
            </a:r>
          </a:p>
          <a:p>
            <a:pPr marL="285750" indent="-285750">
              <a:buFont typeface="Arial" panose="020B0604020202020204" pitchFamily="34" charset="0"/>
              <a:buChar char="•"/>
            </a:pPr>
            <a:r>
              <a:rPr lang="en-GB" sz="1400">
                <a:solidFill>
                  <a:srgbClr val="FF0000"/>
                </a:solidFill>
                <a:latin typeface="+mn-lt"/>
              </a:rPr>
              <a:t>Deliver </a:t>
            </a:r>
            <a:r>
              <a:rPr lang="en-GB" sz="1400" b="1">
                <a:solidFill>
                  <a:srgbClr val="FF0000"/>
                </a:solidFill>
                <a:latin typeface="+mn-lt"/>
              </a:rPr>
              <a:t>Defence</a:t>
            </a:r>
            <a:r>
              <a:rPr lang="en-GB" sz="1400">
                <a:solidFill>
                  <a:srgbClr val="FF0000"/>
                </a:solidFill>
                <a:latin typeface="+mn-lt"/>
              </a:rPr>
              <a:t> industrial base</a:t>
            </a:r>
          </a:p>
          <a:p>
            <a:pPr marL="285750" indent="-285750">
              <a:buFont typeface="Arial" panose="020B0604020202020204" pitchFamily="34" charset="0"/>
              <a:buChar char="•"/>
            </a:pPr>
            <a:r>
              <a:rPr lang="en-GB" sz="1400">
                <a:solidFill>
                  <a:schemeClr val="tx1"/>
                </a:solidFill>
                <a:latin typeface="+mn-lt"/>
              </a:rPr>
              <a:t>Tech adoption and AI integration in the </a:t>
            </a:r>
            <a:r>
              <a:rPr lang="en-GB" sz="1400" b="1">
                <a:solidFill>
                  <a:schemeClr val="tx1"/>
                </a:solidFill>
                <a:latin typeface="+mn-lt"/>
              </a:rPr>
              <a:t>Professional and Business Services</a:t>
            </a:r>
          </a:p>
          <a:p>
            <a:pPr marL="285750" indent="-285750">
              <a:buFont typeface="Arial" panose="020B0604020202020204" pitchFamily="34" charset="0"/>
              <a:buChar char="•"/>
            </a:pPr>
            <a:r>
              <a:rPr lang="en-GB" sz="1400">
                <a:solidFill>
                  <a:schemeClr val="tx1"/>
                </a:solidFill>
                <a:latin typeface="+mn-lt"/>
              </a:rPr>
              <a:t>Strengthening the resilience of all the IS-8 by supporting the </a:t>
            </a:r>
            <a:r>
              <a:rPr lang="en-GB" sz="1400" b="1">
                <a:solidFill>
                  <a:schemeClr val="tx1"/>
                </a:solidFill>
                <a:latin typeface="+mn-lt"/>
              </a:rPr>
              <a:t>foundational industries </a:t>
            </a:r>
            <a:r>
              <a:rPr lang="en-GB" sz="1400">
                <a:solidFill>
                  <a:schemeClr val="tx1"/>
                </a:solidFill>
                <a:latin typeface="+mn-lt"/>
              </a:rPr>
              <a:t>and their supply chains, from ports to electricity networks. </a:t>
            </a:r>
          </a:p>
        </p:txBody>
      </p:sp>
      <p:sp>
        <p:nvSpPr>
          <p:cNvPr id="6" name="Text Placeholder 10">
            <a:extLst>
              <a:ext uri="{FF2B5EF4-FFF2-40B4-BE49-F238E27FC236}">
                <a16:creationId xmlns:a16="http://schemas.microsoft.com/office/drawing/2014/main" id="{B7CC12CA-8EF7-0D70-5563-E2B2947BEE71}"/>
              </a:ext>
            </a:extLst>
          </p:cNvPr>
          <p:cNvSpPr txBox="1">
            <a:spLocks/>
          </p:cNvSpPr>
          <p:nvPr/>
        </p:nvSpPr>
        <p:spPr>
          <a:xfrm>
            <a:off x="1614087" y="4431930"/>
            <a:ext cx="2061546" cy="1838177"/>
          </a:xfrm>
          <a:prstGeom prst="rect">
            <a:avLst/>
          </a:prstGeom>
          <a:solidFill>
            <a:schemeClr val="accent2">
              <a:lumMod val="20000"/>
              <a:lumOff val="80000"/>
            </a:schemeClr>
          </a:solidFill>
          <a:ln w="12700">
            <a:solidFill>
              <a:schemeClr val="tx1"/>
            </a:solidFill>
          </a:ln>
        </p:spPr>
        <p:txBody>
          <a:bodyPr vert="horz" wrap="square" lIns="108000" tIns="72000" rIns="108000" bIns="72000" rtlCol="0" anchor="ctr" anchorCtr="0">
            <a:sp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0"/>
              </a:spcAft>
            </a:pPr>
            <a:r>
              <a:rPr lang="en-GB" sz="1000" b="1">
                <a:solidFill>
                  <a:schemeClr val="tx1"/>
                </a:solidFill>
                <a:latin typeface="+mn-lt"/>
              </a:rPr>
              <a:t>Improving connectivity </a:t>
            </a:r>
            <a:r>
              <a:rPr lang="en-GB" sz="1000">
                <a:solidFill>
                  <a:schemeClr val="tx1"/>
                </a:solidFill>
                <a:latin typeface="+mn-lt"/>
              </a:rPr>
              <a:t>by investing in new transport infrastructure, including</a:t>
            </a:r>
          </a:p>
          <a:p>
            <a:pPr marL="171450" indent="-171450">
              <a:spcAft>
                <a:spcPts val="0"/>
              </a:spcAft>
              <a:buFont typeface="Arial" panose="020B0604020202020204" pitchFamily="34" charset="0"/>
              <a:buChar char="•"/>
            </a:pPr>
            <a:r>
              <a:rPr lang="en-GB" sz="1000">
                <a:solidFill>
                  <a:schemeClr val="tx1"/>
                </a:solidFill>
                <a:latin typeface="+mn-lt"/>
              </a:rPr>
              <a:t>Maintain and improve motor ways and local roads(£24bn), </a:t>
            </a:r>
          </a:p>
          <a:p>
            <a:pPr marL="171450" indent="-171450">
              <a:spcAft>
                <a:spcPts val="0"/>
              </a:spcAft>
              <a:buFont typeface="Arial" panose="020B0604020202020204" pitchFamily="34" charset="0"/>
              <a:buChar char="•"/>
            </a:pPr>
            <a:r>
              <a:rPr lang="en-GB" sz="1000">
                <a:solidFill>
                  <a:schemeClr val="tx1"/>
                </a:solidFill>
                <a:latin typeface="+mn-lt"/>
              </a:rPr>
              <a:t>Transport for City Regions settlements (£15.6bn), </a:t>
            </a:r>
          </a:p>
          <a:p>
            <a:pPr marL="171450" indent="-171450">
              <a:spcAft>
                <a:spcPts val="0"/>
              </a:spcAft>
              <a:buFont typeface="Arial" panose="020B0604020202020204" pitchFamily="34" charset="0"/>
              <a:buChar char="•"/>
            </a:pPr>
            <a:r>
              <a:rPr lang="en-GB" sz="1000">
                <a:solidFill>
                  <a:schemeClr val="tx1"/>
                </a:solidFill>
                <a:latin typeface="+mn-lt"/>
              </a:rPr>
              <a:t>Bus services (£900m), </a:t>
            </a:r>
          </a:p>
          <a:p>
            <a:pPr marL="171450" indent="-171450">
              <a:spcAft>
                <a:spcPts val="0"/>
              </a:spcAft>
              <a:buFont typeface="Arial" panose="020B0604020202020204" pitchFamily="34" charset="0"/>
              <a:buChar char="•"/>
            </a:pPr>
            <a:r>
              <a:rPr lang="en-GB" sz="1000">
                <a:solidFill>
                  <a:schemeClr val="tx1"/>
                </a:solidFill>
                <a:latin typeface="+mn-lt"/>
              </a:rPr>
              <a:t>Roll-out of charging infrastructure (£400m)</a:t>
            </a:r>
          </a:p>
        </p:txBody>
      </p:sp>
      <p:sp>
        <p:nvSpPr>
          <p:cNvPr id="16" name="Text Placeholder 10">
            <a:extLst>
              <a:ext uri="{FF2B5EF4-FFF2-40B4-BE49-F238E27FC236}">
                <a16:creationId xmlns:a16="http://schemas.microsoft.com/office/drawing/2014/main" id="{99CF1052-D774-2919-382B-97F293EFF857}"/>
              </a:ext>
            </a:extLst>
          </p:cNvPr>
          <p:cNvSpPr txBox="1">
            <a:spLocks/>
          </p:cNvSpPr>
          <p:nvPr/>
        </p:nvSpPr>
        <p:spPr>
          <a:xfrm>
            <a:off x="1614087" y="3517082"/>
            <a:ext cx="2061546" cy="914848"/>
          </a:xfrm>
          <a:prstGeom prst="rect">
            <a:avLst/>
          </a:prstGeom>
          <a:solidFill>
            <a:schemeClr val="accent4">
              <a:lumMod val="20000"/>
              <a:lumOff val="80000"/>
            </a:schemeClr>
          </a:solidFill>
          <a:ln w="12700">
            <a:solidFill>
              <a:schemeClr val="tx1"/>
            </a:solidFill>
          </a:ln>
        </p:spPr>
        <p:txBody>
          <a:bodyPr vert="horz" wrap="square" lIns="108000" tIns="72000" rIns="108000" bIns="72000" rtlCol="0" anchor="ctr" anchorCtr="0">
            <a:sp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000">
                <a:solidFill>
                  <a:schemeClr val="tx1"/>
                </a:solidFill>
                <a:latin typeface="+mn-lt"/>
              </a:rPr>
              <a:t>Long-term productivity benefits by </a:t>
            </a:r>
            <a:r>
              <a:rPr lang="en-GB" sz="1000" b="1">
                <a:solidFill>
                  <a:schemeClr val="tx1"/>
                </a:solidFill>
                <a:latin typeface="+mn-lt"/>
              </a:rPr>
              <a:t>scaling net zero transport, standardisation in self-driving vehicles, and freight and logistics</a:t>
            </a:r>
            <a:endParaRPr lang="en-GB" sz="1000">
              <a:solidFill>
                <a:schemeClr val="tx1"/>
              </a:solidFill>
              <a:latin typeface="+mn-lt"/>
            </a:endParaRPr>
          </a:p>
        </p:txBody>
      </p:sp>
      <p:sp>
        <p:nvSpPr>
          <p:cNvPr id="24" name="Text Placeholder 10">
            <a:extLst>
              <a:ext uri="{FF2B5EF4-FFF2-40B4-BE49-F238E27FC236}">
                <a16:creationId xmlns:a16="http://schemas.microsoft.com/office/drawing/2014/main" id="{8D21920D-601C-230A-B69C-63EAD557C9D5}"/>
              </a:ext>
            </a:extLst>
          </p:cNvPr>
          <p:cNvSpPr txBox="1">
            <a:spLocks/>
          </p:cNvSpPr>
          <p:nvPr/>
        </p:nvSpPr>
        <p:spPr>
          <a:xfrm>
            <a:off x="1614087" y="2602234"/>
            <a:ext cx="2061546" cy="914848"/>
          </a:xfrm>
          <a:prstGeom prst="rect">
            <a:avLst/>
          </a:prstGeom>
          <a:noFill/>
          <a:ln w="12700">
            <a:solidFill>
              <a:schemeClr val="tx1"/>
            </a:solidFill>
          </a:ln>
        </p:spPr>
        <p:txBody>
          <a:bodyPr vert="horz" wrap="square" lIns="108000" tIns="72000" rIns="108000" bIns="72000" rtlCol="0" anchor="ctr" anchorCtr="0">
            <a:sp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000" b="1">
                <a:solidFill>
                  <a:schemeClr val="tx1"/>
                </a:solidFill>
                <a:latin typeface="+mn-lt"/>
              </a:rPr>
              <a:t>Freeports </a:t>
            </a:r>
            <a:r>
              <a:rPr lang="en-GB" sz="1000">
                <a:solidFill>
                  <a:schemeClr val="tx1"/>
                </a:solidFill>
                <a:latin typeface="+mn-lt"/>
              </a:rPr>
              <a:t>across the UK have attracted £6.4bn of investment to date and creates opportunities for the IS-8 clusters</a:t>
            </a:r>
          </a:p>
        </p:txBody>
      </p:sp>
      <p:sp>
        <p:nvSpPr>
          <p:cNvPr id="28" name="Text Placeholder 10">
            <a:extLst>
              <a:ext uri="{FF2B5EF4-FFF2-40B4-BE49-F238E27FC236}">
                <a16:creationId xmlns:a16="http://schemas.microsoft.com/office/drawing/2014/main" id="{8201E519-1146-09F0-B63F-6ECD6B8E55B2}"/>
              </a:ext>
            </a:extLst>
          </p:cNvPr>
          <p:cNvSpPr txBox="1">
            <a:spLocks/>
          </p:cNvSpPr>
          <p:nvPr/>
        </p:nvSpPr>
        <p:spPr>
          <a:xfrm>
            <a:off x="3706123" y="5360100"/>
            <a:ext cx="2061546" cy="1068736"/>
          </a:xfrm>
          <a:prstGeom prst="rect">
            <a:avLst/>
          </a:prstGeom>
          <a:solidFill>
            <a:schemeClr val="accent2">
              <a:lumMod val="20000"/>
              <a:lumOff val="80000"/>
            </a:schemeClr>
          </a:solidFill>
          <a:ln w="12700">
            <a:solidFill>
              <a:schemeClr val="tx1"/>
            </a:solidFill>
          </a:ln>
        </p:spPr>
        <p:txBody>
          <a:bodyPr vert="horz" wrap="square" lIns="108000" tIns="72000" rIns="108000" bIns="72000" rtlCol="0" anchor="ctr" anchorCtr="0">
            <a:sp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000" b="1">
                <a:solidFill>
                  <a:schemeClr val="tx1"/>
                </a:solidFill>
                <a:latin typeface="+mn-lt"/>
              </a:rPr>
              <a:t>Transport and digital connectivity </a:t>
            </a:r>
            <a:r>
              <a:rPr lang="en-GB" sz="1000">
                <a:solidFill>
                  <a:schemeClr val="tx1"/>
                </a:solidFill>
                <a:latin typeface="+mn-lt"/>
              </a:rPr>
              <a:t>and improving the resilience of infrastructure and the reliability of services to unlock growth across city regions and the UK. </a:t>
            </a:r>
          </a:p>
        </p:txBody>
      </p:sp>
      <p:sp>
        <p:nvSpPr>
          <p:cNvPr id="29" name="Text Placeholder 10">
            <a:extLst>
              <a:ext uri="{FF2B5EF4-FFF2-40B4-BE49-F238E27FC236}">
                <a16:creationId xmlns:a16="http://schemas.microsoft.com/office/drawing/2014/main" id="{576BC21D-C100-234A-A855-7B9EC91D93F9}"/>
              </a:ext>
            </a:extLst>
          </p:cNvPr>
          <p:cNvSpPr txBox="1">
            <a:spLocks/>
          </p:cNvSpPr>
          <p:nvPr/>
        </p:nvSpPr>
        <p:spPr>
          <a:xfrm>
            <a:off x="3706123" y="2148945"/>
            <a:ext cx="2061546" cy="2145954"/>
          </a:xfrm>
          <a:prstGeom prst="rect">
            <a:avLst/>
          </a:prstGeom>
          <a:solidFill>
            <a:schemeClr val="accent4">
              <a:lumMod val="20000"/>
              <a:lumOff val="80000"/>
            </a:schemeClr>
          </a:solidFill>
          <a:ln w="12700">
            <a:solidFill>
              <a:schemeClr val="tx1"/>
            </a:solidFill>
          </a:ln>
        </p:spPr>
        <p:txBody>
          <a:bodyPr vert="horz" wrap="square" lIns="108000" tIns="72000" rIns="108000" bIns="72000" rtlCol="0" anchor="ctr" anchorCtr="0">
            <a:sp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0"/>
              </a:spcAft>
            </a:pPr>
            <a:r>
              <a:rPr lang="en-GB" sz="1000" b="1">
                <a:solidFill>
                  <a:schemeClr val="tx1"/>
                </a:solidFill>
                <a:latin typeface="+mn-lt"/>
              </a:rPr>
              <a:t>Decarbonising transport (£2.6bn) for clean energy superpower </a:t>
            </a:r>
            <a:r>
              <a:rPr lang="en-GB" sz="1000">
                <a:solidFill>
                  <a:schemeClr val="tx1"/>
                </a:solidFill>
                <a:latin typeface="+mn-lt"/>
              </a:rPr>
              <a:t>through </a:t>
            </a:r>
          </a:p>
          <a:p>
            <a:pPr marL="171450" indent="-171450">
              <a:spcAft>
                <a:spcPts val="0"/>
              </a:spcAft>
              <a:buFont typeface="Arial" panose="020B0604020202020204" pitchFamily="34" charset="0"/>
              <a:buChar char="•"/>
            </a:pPr>
            <a:r>
              <a:rPr lang="en-GB" sz="1000">
                <a:solidFill>
                  <a:schemeClr val="tx1"/>
                </a:solidFill>
                <a:latin typeface="+mn-lt"/>
              </a:rPr>
              <a:t>National charging infrastructure, </a:t>
            </a:r>
          </a:p>
          <a:p>
            <a:pPr marL="171450" indent="-171450">
              <a:spcAft>
                <a:spcPts val="0"/>
              </a:spcAft>
              <a:buFont typeface="Arial" panose="020B0604020202020204" pitchFamily="34" charset="0"/>
              <a:buChar char="•"/>
            </a:pPr>
            <a:r>
              <a:rPr lang="en-GB" sz="1000">
                <a:solidFill>
                  <a:schemeClr val="tx1"/>
                </a:solidFill>
                <a:latin typeface="+mn-lt"/>
              </a:rPr>
              <a:t>Zero Emission HGV and Infrastructure (ZEHID) programme, </a:t>
            </a:r>
          </a:p>
          <a:p>
            <a:pPr marL="171450" indent="-171450">
              <a:spcAft>
                <a:spcPts val="0"/>
              </a:spcAft>
              <a:buFont typeface="Arial" panose="020B0604020202020204" pitchFamily="34" charset="0"/>
              <a:buChar char="•"/>
            </a:pPr>
            <a:r>
              <a:rPr lang="en-GB" sz="1000">
                <a:solidFill>
                  <a:schemeClr val="tx1"/>
                </a:solidFill>
                <a:latin typeface="+mn-lt"/>
              </a:rPr>
              <a:t>Active travel </a:t>
            </a:r>
          </a:p>
          <a:p>
            <a:pPr marL="171450" indent="-171450">
              <a:spcAft>
                <a:spcPts val="0"/>
              </a:spcAft>
              <a:buFont typeface="Arial" panose="020B0604020202020204" pitchFamily="34" charset="0"/>
              <a:buChar char="•"/>
            </a:pPr>
            <a:r>
              <a:rPr lang="en-GB" sz="1000">
                <a:solidFill>
                  <a:schemeClr val="tx1"/>
                </a:solidFill>
                <a:latin typeface="+mn-lt"/>
              </a:rPr>
              <a:t>The delivery of sustainable aviation fuels (SAF)</a:t>
            </a:r>
          </a:p>
          <a:p>
            <a:pPr marL="171450" indent="-171450">
              <a:spcAft>
                <a:spcPts val="0"/>
              </a:spcAft>
              <a:buFont typeface="Arial" panose="020B0604020202020204" pitchFamily="34" charset="0"/>
              <a:buChar char="•"/>
            </a:pPr>
            <a:r>
              <a:rPr lang="en-GB" sz="1000">
                <a:solidFill>
                  <a:schemeClr val="tx1"/>
                </a:solidFill>
                <a:latin typeface="+mn-lt"/>
              </a:rPr>
              <a:t>Maritime decarbonisation (UKSHORE) </a:t>
            </a:r>
          </a:p>
        </p:txBody>
      </p:sp>
      <p:sp>
        <p:nvSpPr>
          <p:cNvPr id="30" name="Text Placeholder 10">
            <a:extLst>
              <a:ext uri="{FF2B5EF4-FFF2-40B4-BE49-F238E27FC236}">
                <a16:creationId xmlns:a16="http://schemas.microsoft.com/office/drawing/2014/main" id="{3BB93AC7-80A9-1923-2CBC-FF2E39B49715}"/>
              </a:ext>
            </a:extLst>
          </p:cNvPr>
          <p:cNvSpPr txBox="1">
            <a:spLocks/>
          </p:cNvSpPr>
          <p:nvPr/>
        </p:nvSpPr>
        <p:spPr>
          <a:xfrm>
            <a:off x="3706123" y="4291364"/>
            <a:ext cx="2061546" cy="1068736"/>
          </a:xfrm>
          <a:prstGeom prst="rect">
            <a:avLst/>
          </a:prstGeom>
          <a:solidFill>
            <a:schemeClr val="accent4">
              <a:lumMod val="20000"/>
              <a:lumOff val="80000"/>
            </a:schemeClr>
          </a:solidFill>
          <a:ln w="12700">
            <a:solidFill>
              <a:schemeClr val="tx1"/>
            </a:solidFill>
          </a:ln>
        </p:spPr>
        <p:txBody>
          <a:bodyPr vert="horz" wrap="square" lIns="108000" tIns="72000" rIns="108000" bIns="72000" rtlCol="0" anchor="ctr" anchorCtr="0">
            <a:sp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000">
                <a:solidFill>
                  <a:schemeClr val="tx1"/>
                </a:solidFill>
                <a:latin typeface="+mn-lt"/>
              </a:rPr>
              <a:t>Improving environment through</a:t>
            </a:r>
            <a:r>
              <a:rPr lang="en-GB" sz="1000" b="1">
                <a:solidFill>
                  <a:schemeClr val="tx1"/>
                </a:solidFill>
                <a:latin typeface="+mn-lt"/>
              </a:rPr>
              <a:t> Decarbonation of transport </a:t>
            </a:r>
            <a:r>
              <a:rPr lang="en-GB" sz="1000">
                <a:solidFill>
                  <a:schemeClr val="tx1"/>
                </a:solidFill>
                <a:latin typeface="+mn-lt"/>
              </a:rPr>
              <a:t>to improve the UK’s air quality, </a:t>
            </a:r>
            <a:r>
              <a:rPr lang="en-GB" sz="1000" b="1">
                <a:solidFill>
                  <a:schemeClr val="tx1"/>
                </a:solidFill>
                <a:latin typeface="+mn-lt"/>
              </a:rPr>
              <a:t>shifting transport sector toward a more circular economy </a:t>
            </a:r>
          </a:p>
        </p:txBody>
      </p:sp>
      <p:sp>
        <p:nvSpPr>
          <p:cNvPr id="31" name="Text Placeholder 10">
            <a:extLst>
              <a:ext uri="{FF2B5EF4-FFF2-40B4-BE49-F238E27FC236}">
                <a16:creationId xmlns:a16="http://schemas.microsoft.com/office/drawing/2014/main" id="{136A8777-14BC-6A35-6182-342F16D98F44}"/>
              </a:ext>
            </a:extLst>
          </p:cNvPr>
          <p:cNvSpPr txBox="1">
            <a:spLocks/>
          </p:cNvSpPr>
          <p:nvPr/>
        </p:nvSpPr>
        <p:spPr>
          <a:xfrm>
            <a:off x="5805086" y="3853828"/>
            <a:ext cx="2061546" cy="1838177"/>
          </a:xfrm>
          <a:prstGeom prst="rect">
            <a:avLst/>
          </a:prstGeom>
          <a:solidFill>
            <a:schemeClr val="accent2">
              <a:lumMod val="20000"/>
              <a:lumOff val="80000"/>
            </a:schemeClr>
          </a:solidFill>
          <a:ln w="12700">
            <a:solidFill>
              <a:schemeClr val="tx1"/>
            </a:solidFill>
          </a:ln>
        </p:spPr>
        <p:txBody>
          <a:bodyPr vert="horz" wrap="square" lIns="108000" tIns="72000" rIns="108000" bIns="72000" rtlCol="0" anchor="ctr" anchorCtr="0">
            <a:sp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0"/>
              </a:spcAft>
            </a:pPr>
            <a:r>
              <a:rPr lang="en-GB" sz="1000" b="1">
                <a:solidFill>
                  <a:schemeClr val="tx1"/>
                </a:solidFill>
                <a:latin typeface="+mn-lt"/>
              </a:rPr>
              <a:t>Local integrated transport systems </a:t>
            </a:r>
            <a:r>
              <a:rPr lang="en-GB" sz="1000">
                <a:solidFill>
                  <a:schemeClr val="tx1"/>
                </a:solidFill>
                <a:latin typeface="+mn-lt"/>
              </a:rPr>
              <a:t>with the oversight of Strategic Authorities, for easier commutes and joined-up services. </a:t>
            </a:r>
            <a:br>
              <a:rPr lang="en-GB" sz="1000">
                <a:solidFill>
                  <a:schemeClr val="tx1"/>
                </a:solidFill>
                <a:latin typeface="+mn-lt"/>
              </a:rPr>
            </a:br>
            <a:r>
              <a:rPr lang="en-GB" sz="1000">
                <a:solidFill>
                  <a:schemeClr val="tx1"/>
                </a:solidFill>
                <a:latin typeface="+mn-lt"/>
              </a:rPr>
              <a:t>This includes </a:t>
            </a:r>
          </a:p>
          <a:p>
            <a:pPr marL="171450" indent="-171450">
              <a:spcAft>
                <a:spcPts val="0"/>
              </a:spcAft>
              <a:buFont typeface="Arial" panose="020B0604020202020204" pitchFamily="34" charset="0"/>
              <a:buChar char="•"/>
            </a:pPr>
            <a:r>
              <a:rPr lang="en-GB" sz="1000">
                <a:solidFill>
                  <a:schemeClr val="tx1"/>
                </a:solidFill>
                <a:latin typeface="+mn-lt"/>
              </a:rPr>
              <a:t>taking buses back into public control, </a:t>
            </a:r>
          </a:p>
          <a:p>
            <a:pPr marL="171450" indent="-171450">
              <a:spcAft>
                <a:spcPts val="0"/>
              </a:spcAft>
              <a:buFont typeface="Arial" panose="020B0604020202020204" pitchFamily="34" charset="0"/>
              <a:buChar char="•"/>
            </a:pPr>
            <a:r>
              <a:rPr lang="en-GB" sz="1000">
                <a:solidFill>
                  <a:schemeClr val="tx1"/>
                </a:solidFill>
                <a:latin typeface="+mn-lt"/>
              </a:rPr>
              <a:t>integrating railways, and</a:t>
            </a:r>
          </a:p>
          <a:p>
            <a:pPr marL="171450" indent="-171450">
              <a:spcAft>
                <a:spcPts val="0"/>
              </a:spcAft>
              <a:buFont typeface="Arial" panose="020B0604020202020204" pitchFamily="34" charset="0"/>
              <a:buChar char="•"/>
            </a:pPr>
            <a:r>
              <a:rPr lang="en-GB" sz="1000">
                <a:solidFill>
                  <a:schemeClr val="tx1"/>
                </a:solidFill>
                <a:latin typeface="+mn-lt"/>
              </a:rPr>
              <a:t>coordination of local road network </a:t>
            </a:r>
          </a:p>
        </p:txBody>
      </p:sp>
      <p:sp>
        <p:nvSpPr>
          <p:cNvPr id="32" name="Text Placeholder 10">
            <a:extLst>
              <a:ext uri="{FF2B5EF4-FFF2-40B4-BE49-F238E27FC236}">
                <a16:creationId xmlns:a16="http://schemas.microsoft.com/office/drawing/2014/main" id="{CA2D625A-0F30-66ED-54CD-8B449BEA9045}"/>
              </a:ext>
            </a:extLst>
          </p:cNvPr>
          <p:cNvSpPr txBox="1">
            <a:spLocks/>
          </p:cNvSpPr>
          <p:nvPr/>
        </p:nvSpPr>
        <p:spPr>
          <a:xfrm>
            <a:off x="5805086" y="2953434"/>
            <a:ext cx="2061546" cy="914848"/>
          </a:xfrm>
          <a:prstGeom prst="rect">
            <a:avLst/>
          </a:prstGeom>
          <a:solidFill>
            <a:schemeClr val="accent4">
              <a:lumMod val="20000"/>
              <a:lumOff val="80000"/>
            </a:schemeClr>
          </a:solidFill>
          <a:ln w="12700">
            <a:solidFill>
              <a:schemeClr val="tx1"/>
            </a:solidFill>
          </a:ln>
        </p:spPr>
        <p:txBody>
          <a:bodyPr vert="horz" wrap="square" lIns="108000" tIns="72000" rIns="108000" bIns="72000" rtlCol="0" anchor="ctr" anchorCtr="0">
            <a:sp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000" b="1">
                <a:solidFill>
                  <a:schemeClr val="tx1"/>
                </a:solidFill>
                <a:latin typeface="+mn-lt"/>
              </a:rPr>
              <a:t>Environment and climate change </a:t>
            </a:r>
            <a:r>
              <a:rPr lang="en-GB" sz="1000">
                <a:solidFill>
                  <a:schemeClr val="tx1"/>
                </a:solidFill>
                <a:latin typeface="+mn-lt"/>
              </a:rPr>
              <a:t>to commit to making Britain a clean energy superpower through decarbonising the economy</a:t>
            </a:r>
          </a:p>
        </p:txBody>
      </p:sp>
      <p:sp>
        <p:nvSpPr>
          <p:cNvPr id="33" name="TextBox 32">
            <a:extLst>
              <a:ext uri="{FF2B5EF4-FFF2-40B4-BE49-F238E27FC236}">
                <a16:creationId xmlns:a16="http://schemas.microsoft.com/office/drawing/2014/main" id="{92F5A384-39A3-ED0D-6053-1659DA0421DF}"/>
              </a:ext>
            </a:extLst>
          </p:cNvPr>
          <p:cNvSpPr txBox="1"/>
          <p:nvPr/>
        </p:nvSpPr>
        <p:spPr>
          <a:xfrm>
            <a:off x="9635836" y="3872345"/>
            <a:ext cx="0" cy="0"/>
          </a:xfrm>
          <a:prstGeom prst="rect">
            <a:avLst/>
          </a:prstGeom>
          <a:noFill/>
        </p:spPr>
        <p:txBody>
          <a:bodyPr wrap="none" lIns="0" tIns="0" rIns="0" bIns="0" rtlCol="0">
            <a:noAutofit/>
          </a:bodyPr>
          <a:lstStyle/>
          <a:p>
            <a:pPr algn="l"/>
            <a:endParaRPr lang="en-US" sz="1600">
              <a:solidFill>
                <a:schemeClr val="tx2"/>
              </a:solidFill>
            </a:endParaRPr>
          </a:p>
        </p:txBody>
      </p:sp>
      <p:sp>
        <p:nvSpPr>
          <p:cNvPr id="34" name="Text Placeholder 10">
            <a:extLst>
              <a:ext uri="{FF2B5EF4-FFF2-40B4-BE49-F238E27FC236}">
                <a16:creationId xmlns:a16="http://schemas.microsoft.com/office/drawing/2014/main" id="{162D4D59-DEA0-E93C-8B83-BC370DE37146}"/>
              </a:ext>
            </a:extLst>
          </p:cNvPr>
          <p:cNvSpPr txBox="1">
            <a:spLocks/>
          </p:cNvSpPr>
          <p:nvPr/>
        </p:nvSpPr>
        <p:spPr>
          <a:xfrm>
            <a:off x="7901415" y="4471362"/>
            <a:ext cx="2061546" cy="453183"/>
          </a:xfrm>
          <a:prstGeom prst="rect">
            <a:avLst/>
          </a:prstGeom>
          <a:solidFill>
            <a:schemeClr val="accent2">
              <a:lumMod val="20000"/>
              <a:lumOff val="80000"/>
            </a:schemeClr>
          </a:solidFill>
          <a:ln w="12700">
            <a:solidFill>
              <a:schemeClr val="tx1"/>
            </a:solidFill>
          </a:ln>
        </p:spPr>
        <p:txBody>
          <a:bodyPr vert="horz" wrap="square" lIns="108000" tIns="72000" rIns="108000" bIns="72000" rtlCol="0" anchor="ctr" anchorCtr="0">
            <a:sp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000" b="1">
                <a:solidFill>
                  <a:schemeClr val="tx1"/>
                </a:solidFill>
                <a:latin typeface="+mn-lt"/>
              </a:rPr>
              <a:t>Integrated Transport Strategy : </a:t>
            </a:r>
            <a:endParaRPr lang="en-GB" sz="1000">
              <a:solidFill>
                <a:schemeClr val="tx1"/>
              </a:solidFill>
              <a:latin typeface="+mn-lt"/>
            </a:endParaRPr>
          </a:p>
        </p:txBody>
      </p:sp>
      <p:sp>
        <p:nvSpPr>
          <p:cNvPr id="35" name="Text Placeholder 10">
            <a:extLst>
              <a:ext uri="{FF2B5EF4-FFF2-40B4-BE49-F238E27FC236}">
                <a16:creationId xmlns:a16="http://schemas.microsoft.com/office/drawing/2014/main" id="{E5388094-5493-1FF3-AC08-DF5A3D82F97C}"/>
              </a:ext>
            </a:extLst>
          </p:cNvPr>
          <p:cNvSpPr txBox="1">
            <a:spLocks/>
          </p:cNvSpPr>
          <p:nvPr/>
        </p:nvSpPr>
        <p:spPr>
          <a:xfrm>
            <a:off x="7901415" y="3261210"/>
            <a:ext cx="2061546" cy="299295"/>
          </a:xfrm>
          <a:prstGeom prst="rect">
            <a:avLst/>
          </a:prstGeom>
          <a:solidFill>
            <a:schemeClr val="accent4">
              <a:lumMod val="20000"/>
              <a:lumOff val="80000"/>
            </a:schemeClr>
          </a:solidFill>
          <a:ln w="12700">
            <a:solidFill>
              <a:schemeClr val="tx1"/>
            </a:solidFill>
          </a:ln>
        </p:spPr>
        <p:txBody>
          <a:bodyPr vert="horz" wrap="square" lIns="108000" tIns="72000" rIns="108000" bIns="72000" rtlCol="0" anchor="ctr" anchorCtr="0">
            <a:sp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000" b="1">
                <a:solidFill>
                  <a:schemeClr val="tx1"/>
                </a:solidFill>
                <a:latin typeface="+mn-lt"/>
              </a:rPr>
              <a:t>UK SHORE: </a:t>
            </a:r>
            <a:endParaRPr lang="en-GB" sz="1000">
              <a:solidFill>
                <a:schemeClr val="tx1"/>
              </a:solidFill>
              <a:latin typeface="+mn-lt"/>
            </a:endParaRPr>
          </a:p>
        </p:txBody>
      </p:sp>
      <p:sp>
        <p:nvSpPr>
          <p:cNvPr id="11" name="Rectangle 10">
            <a:extLst>
              <a:ext uri="{FF2B5EF4-FFF2-40B4-BE49-F238E27FC236}">
                <a16:creationId xmlns:a16="http://schemas.microsoft.com/office/drawing/2014/main" id="{5191865A-AC56-988A-F99D-467B54146511}"/>
              </a:ext>
            </a:extLst>
          </p:cNvPr>
          <p:cNvSpPr/>
          <p:nvPr/>
        </p:nvSpPr>
        <p:spPr>
          <a:xfrm rot="20288870">
            <a:off x="3091273" y="3385749"/>
            <a:ext cx="5352791" cy="311031"/>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ltLang="en-US" sz="1400">
                <a:solidFill>
                  <a:schemeClr val="tx1"/>
                </a:solidFill>
                <a:latin typeface="Arial" panose="020B0604020202020204" pitchFamily="34" charset="0"/>
              </a:rPr>
              <a:t>Updating</a:t>
            </a:r>
            <a:endParaRPr lang="en-US" altLang="en-US" sz="1400">
              <a:solidFill>
                <a:schemeClr val="tx1"/>
              </a:solidFill>
              <a:latin typeface="Arial" panose="020B0604020202020204" pitchFamily="34" charset="0"/>
            </a:endParaRPr>
          </a:p>
        </p:txBody>
      </p:sp>
      <p:sp>
        <p:nvSpPr>
          <p:cNvPr id="20" name="Text Placeholder 10">
            <a:extLst>
              <a:ext uri="{FF2B5EF4-FFF2-40B4-BE49-F238E27FC236}">
                <a16:creationId xmlns:a16="http://schemas.microsoft.com/office/drawing/2014/main" id="{C95F3F24-7CF9-5588-A1AB-839F3DC829AF}"/>
              </a:ext>
            </a:extLst>
          </p:cNvPr>
          <p:cNvSpPr txBox="1">
            <a:spLocks/>
          </p:cNvSpPr>
          <p:nvPr/>
        </p:nvSpPr>
        <p:spPr>
          <a:xfrm>
            <a:off x="9998840" y="1048154"/>
            <a:ext cx="2058103" cy="453600"/>
          </a:xfrm>
          <a:prstGeom prst="rect">
            <a:avLst/>
          </a:prstGeom>
          <a:solidFill>
            <a:schemeClr val="accent1"/>
          </a:solidFill>
          <a:ln>
            <a:noFill/>
          </a:ln>
        </p:spPr>
        <p:txBody>
          <a:bodyPr vert="horz" wrap="square" lIns="108000" tIns="72000" rIns="108000" bIns="72000" rtlCol="0" anchor="ctr" anchorCtr="0">
            <a:no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000"/>
              <a:t>BACKING YOUR BUSINESS Our Plan for Small and Medium Sized Businesses </a:t>
            </a:r>
            <a:endParaRPr lang="en-GB" sz="1000" b="1"/>
          </a:p>
        </p:txBody>
      </p:sp>
    </p:spTree>
    <p:extLst>
      <p:ext uri="{BB962C8B-B14F-4D97-AF65-F5344CB8AC3E}">
        <p14:creationId xmlns:p14="http://schemas.microsoft.com/office/powerpoint/2010/main" val="2979308611"/>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376B5217-54AE-E47A-E232-354B5E00637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01543C-5400-83A2-AA91-A7A9FDC3926B}"/>
              </a:ext>
            </a:extLst>
          </p:cNvPr>
          <p:cNvSpPr>
            <a:spLocks noGrp="1"/>
          </p:cNvSpPr>
          <p:nvPr>
            <p:ph type="title"/>
          </p:nvPr>
        </p:nvSpPr>
        <p:spPr>
          <a:xfrm>
            <a:off x="646113" y="360000"/>
            <a:ext cx="10806657" cy="706347"/>
          </a:xfrm>
        </p:spPr>
        <p:txBody>
          <a:bodyPr/>
          <a:lstStyle/>
          <a:p>
            <a:r>
              <a:rPr lang="en-GB">
                <a:latin typeface="Impact"/>
              </a:rPr>
              <a:t>Delivery of National priorities</a:t>
            </a:r>
            <a:endParaRPr lang="en-US"/>
          </a:p>
        </p:txBody>
      </p:sp>
      <p:sp>
        <p:nvSpPr>
          <p:cNvPr id="3" name="Text Placeholder 10">
            <a:extLst>
              <a:ext uri="{FF2B5EF4-FFF2-40B4-BE49-F238E27FC236}">
                <a16:creationId xmlns:a16="http://schemas.microsoft.com/office/drawing/2014/main" id="{746B7DF8-14CC-15C6-6A3B-6ED70D54EAC0}"/>
              </a:ext>
            </a:extLst>
          </p:cNvPr>
          <p:cNvSpPr txBox="1">
            <a:spLocks/>
          </p:cNvSpPr>
          <p:nvPr/>
        </p:nvSpPr>
        <p:spPr>
          <a:xfrm>
            <a:off x="1607528" y="1529934"/>
            <a:ext cx="2068105" cy="453600"/>
          </a:xfrm>
          <a:prstGeom prst="rect">
            <a:avLst/>
          </a:prstGeom>
          <a:solidFill>
            <a:schemeClr val="accent1"/>
          </a:solidFill>
          <a:ln>
            <a:noFill/>
          </a:ln>
        </p:spPr>
        <p:txBody>
          <a:bodyPr vert="horz" wrap="square" lIns="108000" tIns="72000" rIns="108000" bIns="72000" rtlCol="0" anchor="ctr" anchorCtr="0">
            <a:no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000" noProof="0"/>
              <a:t>The UK’s Modern Industrial Strategy</a:t>
            </a:r>
            <a:endParaRPr lang="en-GB" sz="1000" b="1"/>
          </a:p>
        </p:txBody>
      </p:sp>
      <p:sp>
        <p:nvSpPr>
          <p:cNvPr id="5" name="Text Placeholder 10">
            <a:extLst>
              <a:ext uri="{FF2B5EF4-FFF2-40B4-BE49-F238E27FC236}">
                <a16:creationId xmlns:a16="http://schemas.microsoft.com/office/drawing/2014/main" id="{CDB797B1-3DB0-8654-6BB5-DD22801A7CC1}"/>
              </a:ext>
            </a:extLst>
          </p:cNvPr>
          <p:cNvSpPr txBox="1">
            <a:spLocks/>
          </p:cNvSpPr>
          <p:nvPr/>
        </p:nvSpPr>
        <p:spPr>
          <a:xfrm>
            <a:off x="5803184" y="1529934"/>
            <a:ext cx="2068105" cy="453600"/>
          </a:xfrm>
          <a:prstGeom prst="rect">
            <a:avLst/>
          </a:prstGeom>
          <a:solidFill>
            <a:schemeClr val="accent1"/>
          </a:solidFill>
          <a:ln>
            <a:noFill/>
          </a:ln>
        </p:spPr>
        <p:txBody>
          <a:bodyPr vert="horz" wrap="square" lIns="108000" tIns="72000" rIns="108000" bIns="72000" rtlCol="0" anchor="ctr" anchorCtr="0">
            <a:no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000" noProof="0"/>
              <a:t>Devolution </a:t>
            </a:r>
            <a:br>
              <a:rPr lang="en-GB" sz="1000" noProof="0"/>
            </a:br>
            <a:r>
              <a:rPr lang="en-GB" sz="1000" noProof="0"/>
              <a:t>White Paper</a:t>
            </a:r>
            <a:endParaRPr lang="en-GB" sz="1000" b="1"/>
          </a:p>
        </p:txBody>
      </p:sp>
      <p:sp>
        <p:nvSpPr>
          <p:cNvPr id="14" name="Text Placeholder 10">
            <a:extLst>
              <a:ext uri="{FF2B5EF4-FFF2-40B4-BE49-F238E27FC236}">
                <a16:creationId xmlns:a16="http://schemas.microsoft.com/office/drawing/2014/main" id="{432462B7-7C44-6AC2-CAED-7C8A0B6C9DBF}"/>
              </a:ext>
            </a:extLst>
          </p:cNvPr>
          <p:cNvSpPr txBox="1">
            <a:spLocks/>
          </p:cNvSpPr>
          <p:nvPr/>
        </p:nvSpPr>
        <p:spPr>
          <a:xfrm>
            <a:off x="9998840" y="1529934"/>
            <a:ext cx="2058103" cy="453600"/>
          </a:xfrm>
          <a:prstGeom prst="rect">
            <a:avLst/>
          </a:prstGeom>
          <a:solidFill>
            <a:schemeClr val="accent1"/>
          </a:solidFill>
          <a:ln>
            <a:noFill/>
          </a:ln>
        </p:spPr>
        <p:txBody>
          <a:bodyPr vert="horz" wrap="square" lIns="108000" tIns="72000" rIns="108000" bIns="72000" rtlCol="0" anchor="ctr" anchorCtr="0">
            <a:no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000" b="1"/>
              <a:t>The UK’s Trade Strategy</a:t>
            </a:r>
          </a:p>
        </p:txBody>
      </p:sp>
      <p:sp>
        <p:nvSpPr>
          <p:cNvPr id="15" name="Text Placeholder 10">
            <a:extLst>
              <a:ext uri="{FF2B5EF4-FFF2-40B4-BE49-F238E27FC236}">
                <a16:creationId xmlns:a16="http://schemas.microsoft.com/office/drawing/2014/main" id="{FAC6072E-96C6-2679-7E16-727047117ADB}"/>
              </a:ext>
            </a:extLst>
          </p:cNvPr>
          <p:cNvSpPr txBox="1">
            <a:spLocks/>
          </p:cNvSpPr>
          <p:nvPr/>
        </p:nvSpPr>
        <p:spPr>
          <a:xfrm>
            <a:off x="71366" y="7610175"/>
            <a:ext cx="2842225" cy="2248546"/>
          </a:xfrm>
          <a:prstGeom prst="rect">
            <a:avLst/>
          </a:prstGeom>
          <a:solidFill>
            <a:schemeClr val="bg1"/>
          </a:solidFill>
          <a:ln>
            <a:solidFill>
              <a:schemeClr val="accent1"/>
            </a:solidFill>
          </a:ln>
        </p:spPr>
        <p:txBody>
          <a:bodyPr vert="horz" wrap="square" lIns="108000" tIns="72000" rIns="108000" bIns="72000" rtlCol="0" anchor="ctr" anchorCtr="0">
            <a:sp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solidFill>
                  <a:schemeClr val="tx1"/>
                </a:solidFill>
                <a:latin typeface="+mn-lt"/>
              </a:rPr>
              <a:t>UKRI's three strategic areas of focus under lain Chapman:</a:t>
            </a:r>
          </a:p>
          <a:p>
            <a:pPr marL="285750" indent="-285750">
              <a:buFont typeface="Arial" panose="020B0604020202020204" pitchFamily="34" charset="0"/>
              <a:buChar char="•"/>
            </a:pPr>
            <a:r>
              <a:rPr lang="en-GB">
                <a:solidFill>
                  <a:schemeClr val="tx1"/>
                </a:solidFill>
                <a:latin typeface="+mn-lt"/>
              </a:rPr>
              <a:t>﻿﻿Curiosity and research</a:t>
            </a:r>
          </a:p>
          <a:p>
            <a:pPr marL="285750" indent="-285750">
              <a:buFont typeface="Arial" panose="020B0604020202020204" pitchFamily="34" charset="0"/>
              <a:buChar char="•"/>
            </a:pPr>
            <a:r>
              <a:rPr lang="en-GB">
                <a:solidFill>
                  <a:schemeClr val="tx1"/>
                </a:solidFill>
                <a:latin typeface="+mn-lt"/>
              </a:rPr>
              <a:t>﻿﻿Government priorities</a:t>
            </a:r>
          </a:p>
          <a:p>
            <a:pPr marL="285750" indent="-285750">
              <a:buFont typeface="Arial" panose="020B0604020202020204" pitchFamily="34" charset="0"/>
              <a:buChar char="•"/>
            </a:pPr>
            <a:r>
              <a:rPr lang="en-GB">
                <a:solidFill>
                  <a:schemeClr val="tx1"/>
                </a:solidFill>
                <a:latin typeface="+mn-lt"/>
              </a:rPr>
              <a:t>﻿﻿Scaling businesses</a:t>
            </a:r>
          </a:p>
          <a:p>
            <a:endParaRPr lang="en-GB" sz="1400" b="1">
              <a:solidFill>
                <a:schemeClr val="tx1"/>
              </a:solidFill>
              <a:latin typeface="+mn-lt"/>
            </a:endParaRPr>
          </a:p>
        </p:txBody>
      </p:sp>
      <p:sp>
        <p:nvSpPr>
          <p:cNvPr id="4" name="Text Placeholder 10">
            <a:extLst>
              <a:ext uri="{FF2B5EF4-FFF2-40B4-BE49-F238E27FC236}">
                <a16:creationId xmlns:a16="http://schemas.microsoft.com/office/drawing/2014/main" id="{187D4D0F-F751-B7E1-8256-945A48019D48}"/>
              </a:ext>
            </a:extLst>
          </p:cNvPr>
          <p:cNvSpPr txBox="1">
            <a:spLocks/>
          </p:cNvSpPr>
          <p:nvPr/>
        </p:nvSpPr>
        <p:spPr>
          <a:xfrm>
            <a:off x="3705356" y="1529934"/>
            <a:ext cx="2068105" cy="453600"/>
          </a:xfrm>
          <a:prstGeom prst="rect">
            <a:avLst/>
          </a:prstGeom>
          <a:solidFill>
            <a:schemeClr val="accent1"/>
          </a:solidFill>
          <a:ln>
            <a:noFill/>
          </a:ln>
        </p:spPr>
        <p:txBody>
          <a:bodyPr vert="horz" wrap="square" lIns="108000" tIns="72000" rIns="108000" bIns="72000" rtlCol="0" anchor="ctr" anchorCtr="0">
            <a:no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000" noProof="0"/>
              <a:t>UK Infrastructure: A 10 Year Strategy</a:t>
            </a:r>
            <a:endParaRPr lang="en-GB" sz="1000" b="1"/>
          </a:p>
        </p:txBody>
      </p:sp>
      <p:sp>
        <p:nvSpPr>
          <p:cNvPr id="10" name="Text Placeholder 10">
            <a:extLst>
              <a:ext uri="{FF2B5EF4-FFF2-40B4-BE49-F238E27FC236}">
                <a16:creationId xmlns:a16="http://schemas.microsoft.com/office/drawing/2014/main" id="{6092CB3E-3956-F725-625A-4D3BD8531516}"/>
              </a:ext>
            </a:extLst>
          </p:cNvPr>
          <p:cNvSpPr txBox="1">
            <a:spLocks/>
          </p:cNvSpPr>
          <p:nvPr/>
        </p:nvSpPr>
        <p:spPr>
          <a:xfrm>
            <a:off x="7901012" y="1529934"/>
            <a:ext cx="2068105" cy="453600"/>
          </a:xfrm>
          <a:prstGeom prst="rect">
            <a:avLst/>
          </a:prstGeom>
          <a:solidFill>
            <a:schemeClr val="accent1"/>
          </a:solidFill>
          <a:ln>
            <a:noFill/>
          </a:ln>
        </p:spPr>
        <p:txBody>
          <a:bodyPr vert="horz" wrap="square" lIns="108000" tIns="72000" rIns="108000" bIns="72000" rtlCol="0" anchor="ctr" anchorCtr="0">
            <a:no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000" noProof="0"/>
              <a:t>DfT Strategy</a:t>
            </a:r>
            <a:endParaRPr lang="en-GB" sz="1000" b="1"/>
          </a:p>
        </p:txBody>
      </p:sp>
      <p:sp>
        <p:nvSpPr>
          <p:cNvPr id="22" name="Rectangle 21">
            <a:extLst>
              <a:ext uri="{FF2B5EF4-FFF2-40B4-BE49-F238E27FC236}">
                <a16:creationId xmlns:a16="http://schemas.microsoft.com/office/drawing/2014/main" id="{D11E2357-2F3C-7C85-2925-0635CED9EAFE}"/>
              </a:ext>
            </a:extLst>
          </p:cNvPr>
          <p:cNvSpPr/>
          <p:nvPr/>
        </p:nvSpPr>
        <p:spPr>
          <a:xfrm>
            <a:off x="6893707" y="9587"/>
            <a:ext cx="5352791" cy="311031"/>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ltLang="en-US" sz="1400">
                <a:solidFill>
                  <a:schemeClr val="tx1"/>
                </a:solidFill>
                <a:latin typeface="Arial" panose="020B0604020202020204" pitchFamily="34" charset="0"/>
              </a:rPr>
              <a:t>National aim / + Quantification / size of market </a:t>
            </a:r>
            <a:endParaRPr lang="en-US" altLang="en-US" sz="1400">
              <a:solidFill>
                <a:schemeClr val="tx1"/>
              </a:solidFill>
              <a:latin typeface="Arial" panose="020B0604020202020204" pitchFamily="34" charset="0"/>
            </a:endParaRPr>
          </a:p>
        </p:txBody>
      </p:sp>
      <p:sp>
        <p:nvSpPr>
          <p:cNvPr id="7" name="Text Placeholder 10">
            <a:extLst>
              <a:ext uri="{FF2B5EF4-FFF2-40B4-BE49-F238E27FC236}">
                <a16:creationId xmlns:a16="http://schemas.microsoft.com/office/drawing/2014/main" id="{76D65453-074C-A0B7-1587-835C82E99A96}"/>
              </a:ext>
            </a:extLst>
          </p:cNvPr>
          <p:cNvSpPr txBox="1">
            <a:spLocks/>
          </p:cNvSpPr>
          <p:nvPr/>
        </p:nvSpPr>
        <p:spPr>
          <a:xfrm>
            <a:off x="646112" y="1098431"/>
            <a:ext cx="2842226" cy="391628"/>
          </a:xfrm>
          <a:prstGeom prst="rect">
            <a:avLst/>
          </a:prstGeom>
          <a:solidFill>
            <a:schemeClr val="accent1"/>
          </a:solidFill>
        </p:spPr>
        <p:txBody>
          <a:bodyPr vert="horz" wrap="none" lIns="108000" tIns="72000" rIns="108000" bIns="72000" rtlCol="0" anchor="ctr" anchorCtr="0">
            <a:sp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r>
              <a:rPr lang="en-GB"/>
              <a:t>What We are Committing to</a:t>
            </a:r>
          </a:p>
        </p:txBody>
      </p:sp>
      <p:pic>
        <p:nvPicPr>
          <p:cNvPr id="9" name="Picture 8" descr="A close-up of a document&#10;&#10;AI-generated content may be incorrect.">
            <a:extLst>
              <a:ext uri="{FF2B5EF4-FFF2-40B4-BE49-F238E27FC236}">
                <a16:creationId xmlns:a16="http://schemas.microsoft.com/office/drawing/2014/main" id="{CF25B0EF-68F9-8F50-5887-6406A03A1F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42071" y="7440314"/>
            <a:ext cx="6544392" cy="3620302"/>
          </a:xfrm>
          <a:prstGeom prst="rect">
            <a:avLst/>
          </a:prstGeom>
        </p:spPr>
      </p:pic>
      <p:pic>
        <p:nvPicPr>
          <p:cNvPr id="12" name="Picture 11" descr="A diagram of a story telling&#10;&#10;AI-generated content may be incorrect.">
            <a:extLst>
              <a:ext uri="{FF2B5EF4-FFF2-40B4-BE49-F238E27FC236}">
                <a16:creationId xmlns:a16="http://schemas.microsoft.com/office/drawing/2014/main" id="{E4A79A66-09F2-B4D3-5392-97439B74FD2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42071" y="11012346"/>
            <a:ext cx="6510328" cy="3620302"/>
          </a:xfrm>
          <a:prstGeom prst="rect">
            <a:avLst/>
          </a:prstGeom>
        </p:spPr>
      </p:pic>
      <p:sp>
        <p:nvSpPr>
          <p:cNvPr id="13" name="Text Placeholder 10">
            <a:extLst>
              <a:ext uri="{FF2B5EF4-FFF2-40B4-BE49-F238E27FC236}">
                <a16:creationId xmlns:a16="http://schemas.microsoft.com/office/drawing/2014/main" id="{1D1BF083-B7A2-6A23-B47D-D26CE91FBF39}"/>
              </a:ext>
            </a:extLst>
          </p:cNvPr>
          <p:cNvSpPr txBox="1">
            <a:spLocks/>
          </p:cNvSpPr>
          <p:nvPr/>
        </p:nvSpPr>
        <p:spPr>
          <a:xfrm>
            <a:off x="-506112" y="9695220"/>
            <a:ext cx="3419703" cy="3756651"/>
          </a:xfrm>
          <a:prstGeom prst="rect">
            <a:avLst/>
          </a:prstGeom>
          <a:solidFill>
            <a:schemeClr val="bg1"/>
          </a:solidFill>
          <a:ln>
            <a:solidFill>
              <a:schemeClr val="accent1"/>
            </a:solidFill>
          </a:ln>
        </p:spPr>
        <p:txBody>
          <a:bodyPr vert="horz" wrap="square" lIns="108000" tIns="72000" rIns="108000" bIns="72000" rtlCol="0" anchor="ctr" anchorCtr="0">
            <a:sp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solidFill>
                  <a:schemeClr val="tx1"/>
                </a:solidFill>
                <a:latin typeface="+mn-lt"/>
              </a:rPr>
              <a:t>In order to align, we need to review our work against the following criteria:</a:t>
            </a:r>
          </a:p>
          <a:p>
            <a:pPr marL="285750" indent="-285750">
              <a:buFont typeface="Arial" panose="020B0604020202020204" pitchFamily="34" charset="0"/>
              <a:buChar char="•"/>
            </a:pPr>
            <a:r>
              <a:rPr lang="en-GB">
                <a:solidFill>
                  <a:schemeClr val="tx1"/>
                </a:solidFill>
                <a:latin typeface="+mn-lt"/>
              </a:rPr>
              <a:t>﻿﻿Does it support business growth</a:t>
            </a:r>
          </a:p>
          <a:p>
            <a:pPr marL="285750" indent="-285750">
              <a:buFont typeface="Arial" panose="020B0604020202020204" pitchFamily="34" charset="0"/>
              <a:buChar char="•"/>
            </a:pPr>
            <a:r>
              <a:rPr lang="en-GB">
                <a:solidFill>
                  <a:schemeClr val="tx1"/>
                </a:solidFill>
                <a:latin typeface="+mn-lt"/>
              </a:rPr>
              <a:t>﻿﻿Does it support the Industrial strategy?</a:t>
            </a:r>
          </a:p>
          <a:p>
            <a:pPr marL="285750" indent="-285750">
              <a:buFont typeface="Arial" panose="020B0604020202020204" pitchFamily="34" charset="0"/>
              <a:buChar char="•"/>
            </a:pPr>
            <a:r>
              <a:rPr lang="en-GB">
                <a:solidFill>
                  <a:schemeClr val="tx1"/>
                </a:solidFill>
                <a:latin typeface="+mn-lt"/>
              </a:rPr>
              <a:t>﻿﻿Do we have stakeholder support? Within government, public sector and IUK</a:t>
            </a:r>
          </a:p>
          <a:p>
            <a:pPr marL="285750" indent="-285750">
              <a:buFont typeface="Arial" panose="020B0604020202020204" pitchFamily="34" charset="0"/>
              <a:buChar char="•"/>
            </a:pPr>
            <a:r>
              <a:rPr lang="en-GB">
                <a:solidFill>
                  <a:schemeClr val="tx1"/>
                </a:solidFill>
                <a:latin typeface="+mn-lt"/>
              </a:rPr>
              <a:t>﻿﻿Is anyone else doing it? Or more specifically, is a catapult the right answer to this?</a:t>
            </a:r>
          </a:p>
        </p:txBody>
      </p:sp>
      <p:sp>
        <p:nvSpPr>
          <p:cNvPr id="17" name="Text Placeholder 10">
            <a:extLst>
              <a:ext uri="{FF2B5EF4-FFF2-40B4-BE49-F238E27FC236}">
                <a16:creationId xmlns:a16="http://schemas.microsoft.com/office/drawing/2014/main" id="{E6FD93DB-3240-3DFE-D223-ABE9C57D7BAF}"/>
              </a:ext>
            </a:extLst>
          </p:cNvPr>
          <p:cNvSpPr txBox="1">
            <a:spLocks/>
          </p:cNvSpPr>
          <p:nvPr/>
        </p:nvSpPr>
        <p:spPr>
          <a:xfrm>
            <a:off x="202968" y="4342461"/>
            <a:ext cx="1374836" cy="983955"/>
          </a:xfrm>
          <a:prstGeom prst="rect">
            <a:avLst/>
          </a:prstGeom>
          <a:solidFill>
            <a:schemeClr val="accent4">
              <a:lumMod val="20000"/>
              <a:lumOff val="80000"/>
            </a:schemeClr>
          </a:solidFill>
          <a:ln w="12700">
            <a:solidFill>
              <a:schemeClr val="tx1"/>
            </a:solidFill>
          </a:ln>
        </p:spPr>
        <p:txBody>
          <a:bodyPr vert="horz" wrap="square" lIns="108000" tIns="72000" rIns="108000" bIns="72000" rtlCol="0" anchor="ctr" anchorCtr="0">
            <a:no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000" b="1">
                <a:solidFill>
                  <a:schemeClr val="tx1"/>
                </a:solidFill>
                <a:latin typeface="+mn-lt"/>
              </a:rPr>
              <a:t>Transport and infrastructure emits greenhouse gas</a:t>
            </a:r>
          </a:p>
        </p:txBody>
      </p:sp>
      <p:sp>
        <p:nvSpPr>
          <p:cNvPr id="18" name="Text Placeholder 10">
            <a:extLst>
              <a:ext uri="{FF2B5EF4-FFF2-40B4-BE49-F238E27FC236}">
                <a16:creationId xmlns:a16="http://schemas.microsoft.com/office/drawing/2014/main" id="{86515886-52DF-0C8D-5B25-6FC80F027044}"/>
              </a:ext>
            </a:extLst>
          </p:cNvPr>
          <p:cNvSpPr txBox="1">
            <a:spLocks/>
          </p:cNvSpPr>
          <p:nvPr/>
        </p:nvSpPr>
        <p:spPr>
          <a:xfrm>
            <a:off x="202968" y="5324121"/>
            <a:ext cx="1377191" cy="1170820"/>
          </a:xfrm>
          <a:prstGeom prst="rect">
            <a:avLst/>
          </a:prstGeom>
          <a:solidFill>
            <a:schemeClr val="accent2">
              <a:lumMod val="20000"/>
              <a:lumOff val="80000"/>
            </a:schemeClr>
          </a:solidFill>
          <a:ln w="12700">
            <a:solidFill>
              <a:schemeClr val="tx1"/>
            </a:solidFill>
          </a:ln>
        </p:spPr>
        <p:txBody>
          <a:bodyPr vert="horz" wrap="square" lIns="108000" tIns="72000" rIns="108000" bIns="72000" rtlCol="0" anchor="ctr" anchorCtr="0">
            <a:no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000" b="1">
                <a:solidFill>
                  <a:schemeClr val="tx1"/>
                </a:solidFill>
                <a:latin typeface="+mn-lt"/>
              </a:rPr>
              <a:t>Public transport, shared transport infrastructure are more efficient, inclusive and safe</a:t>
            </a:r>
          </a:p>
        </p:txBody>
      </p:sp>
      <p:sp>
        <p:nvSpPr>
          <p:cNvPr id="25" name="Text Placeholder 10">
            <a:extLst>
              <a:ext uri="{FF2B5EF4-FFF2-40B4-BE49-F238E27FC236}">
                <a16:creationId xmlns:a16="http://schemas.microsoft.com/office/drawing/2014/main" id="{9DE75CA9-4B67-DA04-D130-81E6EA8E312E}"/>
              </a:ext>
            </a:extLst>
          </p:cNvPr>
          <p:cNvSpPr txBox="1">
            <a:spLocks/>
          </p:cNvSpPr>
          <p:nvPr/>
        </p:nvSpPr>
        <p:spPr>
          <a:xfrm>
            <a:off x="3295107" y="8248074"/>
            <a:ext cx="2061545" cy="1868955"/>
          </a:xfrm>
          <a:prstGeom prst="rect">
            <a:avLst/>
          </a:prstGeom>
          <a:noFill/>
          <a:ln w="28575">
            <a:solidFill>
              <a:srgbClr val="49BFD9"/>
            </a:solidFill>
          </a:ln>
        </p:spPr>
        <p:txBody>
          <a:bodyPr vert="horz" wrap="square" lIns="108000" tIns="72000" rIns="108000" bIns="72000" rtlCol="0" anchor="ctr" anchorCtr="0">
            <a:sp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solidFill>
                  <a:schemeClr val="tx1"/>
                </a:solidFill>
              </a:rPr>
              <a:t>£15.6 billion in long-term transport settlements for Mayors of some of England’s largest city regions.</a:t>
            </a:r>
          </a:p>
        </p:txBody>
      </p:sp>
      <p:sp>
        <p:nvSpPr>
          <p:cNvPr id="26" name="Text Placeholder 10">
            <a:extLst>
              <a:ext uri="{FF2B5EF4-FFF2-40B4-BE49-F238E27FC236}">
                <a16:creationId xmlns:a16="http://schemas.microsoft.com/office/drawing/2014/main" id="{D2156991-5259-D931-EDC0-9A4E9B4DEA69}"/>
              </a:ext>
            </a:extLst>
          </p:cNvPr>
          <p:cNvSpPr txBox="1">
            <a:spLocks/>
          </p:cNvSpPr>
          <p:nvPr/>
        </p:nvSpPr>
        <p:spPr>
          <a:xfrm>
            <a:off x="3675633" y="11995302"/>
            <a:ext cx="2061545" cy="2361398"/>
          </a:xfrm>
          <a:prstGeom prst="rect">
            <a:avLst/>
          </a:prstGeom>
          <a:noFill/>
          <a:ln w="28575">
            <a:solidFill>
              <a:srgbClr val="49BFD9"/>
            </a:solidFill>
          </a:ln>
        </p:spPr>
        <p:txBody>
          <a:bodyPr vert="horz" wrap="square" lIns="108000" tIns="72000" rIns="108000" bIns="72000" rtlCol="0" anchor="ctr" anchorCtr="0">
            <a:sp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solidFill>
                  <a:schemeClr val="tx1"/>
                </a:solidFill>
              </a:rPr>
              <a:t>10-Year Infrastructure Strategy, the Government is funding at least £725 billion of social and economic infrastructure </a:t>
            </a:r>
          </a:p>
        </p:txBody>
      </p:sp>
      <p:sp>
        <p:nvSpPr>
          <p:cNvPr id="27" name="Text Placeholder 10">
            <a:extLst>
              <a:ext uri="{FF2B5EF4-FFF2-40B4-BE49-F238E27FC236}">
                <a16:creationId xmlns:a16="http://schemas.microsoft.com/office/drawing/2014/main" id="{0C654359-FF32-0FB6-0E80-633A1C0AC06A}"/>
              </a:ext>
            </a:extLst>
          </p:cNvPr>
          <p:cNvSpPr txBox="1">
            <a:spLocks/>
          </p:cNvSpPr>
          <p:nvPr/>
        </p:nvSpPr>
        <p:spPr>
          <a:xfrm>
            <a:off x="3819650" y="8264423"/>
            <a:ext cx="2297878" cy="4546611"/>
          </a:xfrm>
          <a:prstGeom prst="rect">
            <a:avLst/>
          </a:prstGeom>
          <a:noFill/>
          <a:ln w="28575">
            <a:solidFill>
              <a:srgbClr val="49BFD9"/>
            </a:solidFill>
          </a:ln>
        </p:spPr>
        <p:txBody>
          <a:bodyPr vert="horz" wrap="square" lIns="108000" tIns="72000" rIns="108000" bIns="72000" rtlCol="0" anchor="ctr" anchorCtr="0">
            <a:sp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GB" sz="1400">
                <a:solidFill>
                  <a:schemeClr val="tx1"/>
                </a:solidFill>
                <a:latin typeface="+mn-lt"/>
              </a:rPr>
              <a:t>Become a </a:t>
            </a:r>
            <a:r>
              <a:rPr lang="en-GB" sz="1400" b="1">
                <a:solidFill>
                  <a:schemeClr val="tx1"/>
                </a:solidFill>
                <a:latin typeface="+mn-lt"/>
              </a:rPr>
              <a:t>Clean Energy </a:t>
            </a:r>
            <a:r>
              <a:rPr lang="en-GB" sz="1400">
                <a:solidFill>
                  <a:schemeClr val="tx1"/>
                </a:solidFill>
                <a:latin typeface="+mn-lt"/>
              </a:rPr>
              <a:t>manufacturing and innovation superpower,</a:t>
            </a:r>
          </a:p>
          <a:p>
            <a:pPr marL="285750" indent="-285750">
              <a:buFont typeface="Arial" panose="020B0604020202020204" pitchFamily="34" charset="0"/>
              <a:buChar char="•"/>
            </a:pPr>
            <a:r>
              <a:rPr lang="en-GB" sz="1400">
                <a:solidFill>
                  <a:srgbClr val="FF0000"/>
                </a:solidFill>
                <a:latin typeface="+mn-lt"/>
              </a:rPr>
              <a:t>Deliver </a:t>
            </a:r>
            <a:r>
              <a:rPr lang="en-GB" sz="1400" b="1">
                <a:solidFill>
                  <a:srgbClr val="FF0000"/>
                </a:solidFill>
                <a:latin typeface="+mn-lt"/>
              </a:rPr>
              <a:t>Defence</a:t>
            </a:r>
            <a:r>
              <a:rPr lang="en-GB" sz="1400">
                <a:solidFill>
                  <a:srgbClr val="FF0000"/>
                </a:solidFill>
                <a:latin typeface="+mn-lt"/>
              </a:rPr>
              <a:t> industrial base</a:t>
            </a:r>
          </a:p>
          <a:p>
            <a:pPr marL="285750" indent="-285750">
              <a:buFont typeface="Arial" panose="020B0604020202020204" pitchFamily="34" charset="0"/>
              <a:buChar char="•"/>
            </a:pPr>
            <a:r>
              <a:rPr lang="en-GB" sz="1400">
                <a:solidFill>
                  <a:schemeClr val="tx1"/>
                </a:solidFill>
                <a:latin typeface="+mn-lt"/>
              </a:rPr>
              <a:t>Tech adoption and AI integration in the </a:t>
            </a:r>
            <a:r>
              <a:rPr lang="en-GB" sz="1400" b="1">
                <a:solidFill>
                  <a:schemeClr val="tx1"/>
                </a:solidFill>
                <a:latin typeface="+mn-lt"/>
              </a:rPr>
              <a:t>Professional and Business Services</a:t>
            </a:r>
          </a:p>
          <a:p>
            <a:pPr marL="285750" indent="-285750">
              <a:buFont typeface="Arial" panose="020B0604020202020204" pitchFamily="34" charset="0"/>
              <a:buChar char="•"/>
            </a:pPr>
            <a:r>
              <a:rPr lang="en-GB" sz="1400">
                <a:solidFill>
                  <a:schemeClr val="tx1"/>
                </a:solidFill>
                <a:latin typeface="+mn-lt"/>
              </a:rPr>
              <a:t>Strengthening the resilience of all the IS-8 by supporting the </a:t>
            </a:r>
            <a:r>
              <a:rPr lang="en-GB" sz="1400" b="1">
                <a:solidFill>
                  <a:schemeClr val="tx1"/>
                </a:solidFill>
                <a:latin typeface="+mn-lt"/>
              </a:rPr>
              <a:t>foundational industries </a:t>
            </a:r>
            <a:r>
              <a:rPr lang="en-GB" sz="1400">
                <a:solidFill>
                  <a:schemeClr val="tx1"/>
                </a:solidFill>
                <a:latin typeface="+mn-lt"/>
              </a:rPr>
              <a:t>and their supply chains, from ports to electricity networks. </a:t>
            </a:r>
          </a:p>
        </p:txBody>
      </p:sp>
      <p:sp>
        <p:nvSpPr>
          <p:cNvPr id="28" name="Text Placeholder 10">
            <a:extLst>
              <a:ext uri="{FF2B5EF4-FFF2-40B4-BE49-F238E27FC236}">
                <a16:creationId xmlns:a16="http://schemas.microsoft.com/office/drawing/2014/main" id="{2978BB98-9B43-EAF4-DD84-D6A9A71CD4B8}"/>
              </a:ext>
            </a:extLst>
          </p:cNvPr>
          <p:cNvSpPr txBox="1">
            <a:spLocks/>
          </p:cNvSpPr>
          <p:nvPr/>
        </p:nvSpPr>
        <p:spPr>
          <a:xfrm>
            <a:off x="3706123" y="5577355"/>
            <a:ext cx="2061546" cy="607071"/>
          </a:xfrm>
          <a:prstGeom prst="rect">
            <a:avLst/>
          </a:prstGeom>
          <a:solidFill>
            <a:schemeClr val="accent2">
              <a:lumMod val="20000"/>
              <a:lumOff val="80000"/>
            </a:schemeClr>
          </a:solidFill>
          <a:ln w="12700">
            <a:solidFill>
              <a:schemeClr val="tx1"/>
            </a:solidFill>
          </a:ln>
        </p:spPr>
        <p:txBody>
          <a:bodyPr vert="horz" wrap="square" lIns="108000" tIns="72000" rIns="108000" bIns="72000" rtlCol="0" anchor="ctr" anchorCtr="0">
            <a:sp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000" b="1">
                <a:solidFill>
                  <a:schemeClr val="tx1"/>
                </a:solidFill>
                <a:latin typeface="+mn-lt"/>
              </a:rPr>
              <a:t>Transport and digital connectivity </a:t>
            </a:r>
            <a:r>
              <a:rPr lang="en-GB" sz="1000">
                <a:solidFill>
                  <a:schemeClr val="tx1"/>
                </a:solidFill>
                <a:latin typeface="+mn-lt"/>
              </a:rPr>
              <a:t>to unlock growth across city regions and the UK. </a:t>
            </a:r>
          </a:p>
        </p:txBody>
      </p:sp>
      <p:sp>
        <p:nvSpPr>
          <p:cNvPr id="29" name="Text Placeholder 10">
            <a:extLst>
              <a:ext uri="{FF2B5EF4-FFF2-40B4-BE49-F238E27FC236}">
                <a16:creationId xmlns:a16="http://schemas.microsoft.com/office/drawing/2014/main" id="{AC727D8C-60BA-23F6-AE45-E717DD779793}"/>
              </a:ext>
            </a:extLst>
          </p:cNvPr>
          <p:cNvSpPr txBox="1">
            <a:spLocks/>
          </p:cNvSpPr>
          <p:nvPr/>
        </p:nvSpPr>
        <p:spPr>
          <a:xfrm>
            <a:off x="3706123" y="4605058"/>
            <a:ext cx="2061546" cy="453183"/>
          </a:xfrm>
          <a:prstGeom prst="rect">
            <a:avLst/>
          </a:prstGeom>
          <a:solidFill>
            <a:schemeClr val="accent4">
              <a:lumMod val="20000"/>
              <a:lumOff val="80000"/>
            </a:schemeClr>
          </a:solidFill>
          <a:ln w="12700">
            <a:solidFill>
              <a:schemeClr val="tx1"/>
            </a:solidFill>
          </a:ln>
        </p:spPr>
        <p:txBody>
          <a:bodyPr vert="horz" wrap="square" lIns="108000" tIns="72000" rIns="108000" bIns="72000" rtlCol="0" anchor="ctr" anchorCtr="0">
            <a:sp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0"/>
              </a:spcAft>
            </a:pPr>
            <a:r>
              <a:rPr lang="en-GB" sz="1000" b="1">
                <a:solidFill>
                  <a:schemeClr val="tx1"/>
                </a:solidFill>
                <a:latin typeface="+mn-lt"/>
              </a:rPr>
              <a:t>Decarbonising transport for clean energy superpower</a:t>
            </a:r>
            <a:endParaRPr lang="en-GB" sz="1000">
              <a:solidFill>
                <a:schemeClr val="tx1"/>
              </a:solidFill>
              <a:latin typeface="+mn-lt"/>
            </a:endParaRPr>
          </a:p>
        </p:txBody>
      </p:sp>
      <p:sp>
        <p:nvSpPr>
          <p:cNvPr id="30" name="Text Placeholder 10">
            <a:extLst>
              <a:ext uri="{FF2B5EF4-FFF2-40B4-BE49-F238E27FC236}">
                <a16:creationId xmlns:a16="http://schemas.microsoft.com/office/drawing/2014/main" id="{7EF332A6-BD62-AA3A-9763-8980F4EBE9FC}"/>
              </a:ext>
            </a:extLst>
          </p:cNvPr>
          <p:cNvSpPr txBox="1">
            <a:spLocks/>
          </p:cNvSpPr>
          <p:nvPr/>
        </p:nvSpPr>
        <p:spPr>
          <a:xfrm>
            <a:off x="3706123" y="5131201"/>
            <a:ext cx="2061546" cy="453183"/>
          </a:xfrm>
          <a:prstGeom prst="rect">
            <a:avLst/>
          </a:prstGeom>
          <a:solidFill>
            <a:schemeClr val="accent4">
              <a:lumMod val="20000"/>
              <a:lumOff val="80000"/>
            </a:schemeClr>
          </a:solidFill>
          <a:ln w="12700">
            <a:solidFill>
              <a:schemeClr val="tx1"/>
            </a:solidFill>
          </a:ln>
        </p:spPr>
        <p:txBody>
          <a:bodyPr vert="horz" wrap="square" lIns="108000" tIns="72000" rIns="108000" bIns="72000" rtlCol="0" anchor="ctr" anchorCtr="0">
            <a:sp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000">
                <a:solidFill>
                  <a:schemeClr val="tx1"/>
                </a:solidFill>
                <a:latin typeface="+mn-lt"/>
              </a:rPr>
              <a:t>Improving environment through</a:t>
            </a:r>
            <a:r>
              <a:rPr lang="en-GB" sz="1000" b="1">
                <a:solidFill>
                  <a:schemeClr val="tx1"/>
                </a:solidFill>
                <a:latin typeface="+mn-lt"/>
              </a:rPr>
              <a:t> Decarbonation of transport</a:t>
            </a:r>
          </a:p>
        </p:txBody>
      </p:sp>
      <p:sp>
        <p:nvSpPr>
          <p:cNvPr id="31" name="Text Placeholder 10">
            <a:extLst>
              <a:ext uri="{FF2B5EF4-FFF2-40B4-BE49-F238E27FC236}">
                <a16:creationId xmlns:a16="http://schemas.microsoft.com/office/drawing/2014/main" id="{E504A1BA-9926-9C11-67A2-5181E8930F39}"/>
              </a:ext>
            </a:extLst>
          </p:cNvPr>
          <p:cNvSpPr txBox="1">
            <a:spLocks/>
          </p:cNvSpPr>
          <p:nvPr/>
        </p:nvSpPr>
        <p:spPr>
          <a:xfrm>
            <a:off x="5805086" y="5324121"/>
            <a:ext cx="2061546" cy="453183"/>
          </a:xfrm>
          <a:prstGeom prst="rect">
            <a:avLst/>
          </a:prstGeom>
          <a:solidFill>
            <a:schemeClr val="accent2">
              <a:lumMod val="20000"/>
              <a:lumOff val="80000"/>
            </a:schemeClr>
          </a:solidFill>
          <a:ln w="12700">
            <a:solidFill>
              <a:schemeClr val="tx1"/>
            </a:solidFill>
          </a:ln>
        </p:spPr>
        <p:txBody>
          <a:bodyPr vert="horz" wrap="square" lIns="108000" tIns="72000" rIns="108000" bIns="72000" rtlCol="0" anchor="ctr" anchorCtr="0">
            <a:sp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0"/>
              </a:spcAft>
            </a:pPr>
            <a:r>
              <a:rPr lang="en-GB" sz="1000">
                <a:solidFill>
                  <a:schemeClr val="tx1"/>
                </a:solidFill>
                <a:latin typeface="+mn-lt"/>
              </a:rPr>
              <a:t>Easier commutes and joined-up services. </a:t>
            </a:r>
          </a:p>
        </p:txBody>
      </p:sp>
      <p:sp>
        <p:nvSpPr>
          <p:cNvPr id="32" name="Text Placeholder 10">
            <a:extLst>
              <a:ext uri="{FF2B5EF4-FFF2-40B4-BE49-F238E27FC236}">
                <a16:creationId xmlns:a16="http://schemas.microsoft.com/office/drawing/2014/main" id="{CBD16C94-0BDA-03DB-9767-2C03C101F024}"/>
              </a:ext>
            </a:extLst>
          </p:cNvPr>
          <p:cNvSpPr txBox="1">
            <a:spLocks/>
          </p:cNvSpPr>
          <p:nvPr/>
        </p:nvSpPr>
        <p:spPr>
          <a:xfrm>
            <a:off x="5805086" y="4717050"/>
            <a:ext cx="2061546" cy="607071"/>
          </a:xfrm>
          <a:prstGeom prst="rect">
            <a:avLst/>
          </a:prstGeom>
          <a:solidFill>
            <a:schemeClr val="accent4">
              <a:lumMod val="20000"/>
              <a:lumOff val="80000"/>
            </a:schemeClr>
          </a:solidFill>
          <a:ln w="12700">
            <a:solidFill>
              <a:schemeClr val="tx1"/>
            </a:solidFill>
          </a:ln>
        </p:spPr>
        <p:txBody>
          <a:bodyPr vert="horz" wrap="square" lIns="108000" tIns="72000" rIns="108000" bIns="72000" rtlCol="0" anchor="ctr" anchorCtr="0">
            <a:sp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000">
                <a:solidFill>
                  <a:schemeClr val="tx1"/>
                </a:solidFill>
                <a:latin typeface="+mn-lt"/>
              </a:rPr>
              <a:t>Making Britain a clean energy superpower through decarbonising the economy</a:t>
            </a:r>
          </a:p>
        </p:txBody>
      </p:sp>
      <p:sp>
        <p:nvSpPr>
          <p:cNvPr id="33" name="TextBox 32">
            <a:extLst>
              <a:ext uri="{FF2B5EF4-FFF2-40B4-BE49-F238E27FC236}">
                <a16:creationId xmlns:a16="http://schemas.microsoft.com/office/drawing/2014/main" id="{5761E49F-53CF-F030-C23C-021534E6FCBA}"/>
              </a:ext>
            </a:extLst>
          </p:cNvPr>
          <p:cNvSpPr txBox="1"/>
          <p:nvPr/>
        </p:nvSpPr>
        <p:spPr>
          <a:xfrm>
            <a:off x="9635836" y="5482073"/>
            <a:ext cx="0" cy="0"/>
          </a:xfrm>
          <a:prstGeom prst="rect">
            <a:avLst/>
          </a:prstGeom>
          <a:noFill/>
        </p:spPr>
        <p:txBody>
          <a:bodyPr wrap="none" lIns="0" tIns="0" rIns="0" bIns="0" rtlCol="0">
            <a:noAutofit/>
          </a:bodyPr>
          <a:lstStyle/>
          <a:p>
            <a:pPr algn="l"/>
            <a:endParaRPr lang="en-US" sz="1600">
              <a:solidFill>
                <a:schemeClr val="tx2"/>
              </a:solidFill>
            </a:endParaRPr>
          </a:p>
        </p:txBody>
      </p:sp>
      <p:sp>
        <p:nvSpPr>
          <p:cNvPr id="34" name="Text Placeholder 10">
            <a:extLst>
              <a:ext uri="{FF2B5EF4-FFF2-40B4-BE49-F238E27FC236}">
                <a16:creationId xmlns:a16="http://schemas.microsoft.com/office/drawing/2014/main" id="{DE6F096A-8F0B-D113-DA5C-193F1F16A36D}"/>
              </a:ext>
            </a:extLst>
          </p:cNvPr>
          <p:cNvSpPr txBox="1">
            <a:spLocks/>
          </p:cNvSpPr>
          <p:nvPr/>
        </p:nvSpPr>
        <p:spPr>
          <a:xfrm>
            <a:off x="7901415" y="5166882"/>
            <a:ext cx="2061546" cy="453183"/>
          </a:xfrm>
          <a:prstGeom prst="rect">
            <a:avLst/>
          </a:prstGeom>
          <a:solidFill>
            <a:schemeClr val="accent2">
              <a:lumMod val="20000"/>
              <a:lumOff val="80000"/>
            </a:schemeClr>
          </a:solidFill>
          <a:ln w="12700">
            <a:solidFill>
              <a:schemeClr val="tx1"/>
            </a:solidFill>
          </a:ln>
        </p:spPr>
        <p:txBody>
          <a:bodyPr vert="horz" wrap="square" lIns="108000" tIns="72000" rIns="108000" bIns="72000" rtlCol="0" anchor="ctr" anchorCtr="0">
            <a:sp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000" b="1">
                <a:solidFill>
                  <a:schemeClr val="tx1"/>
                </a:solidFill>
                <a:latin typeface="+mn-lt"/>
              </a:rPr>
              <a:t>Integrated Transport Strategy : </a:t>
            </a:r>
            <a:endParaRPr lang="en-GB" sz="1000">
              <a:solidFill>
                <a:schemeClr val="tx1"/>
              </a:solidFill>
              <a:latin typeface="+mn-lt"/>
            </a:endParaRPr>
          </a:p>
        </p:txBody>
      </p:sp>
      <p:sp>
        <p:nvSpPr>
          <p:cNvPr id="35" name="Text Placeholder 10">
            <a:extLst>
              <a:ext uri="{FF2B5EF4-FFF2-40B4-BE49-F238E27FC236}">
                <a16:creationId xmlns:a16="http://schemas.microsoft.com/office/drawing/2014/main" id="{6362F1D5-7C53-6DBF-0081-7FDB1E826B79}"/>
              </a:ext>
            </a:extLst>
          </p:cNvPr>
          <p:cNvSpPr txBox="1">
            <a:spLocks/>
          </p:cNvSpPr>
          <p:nvPr/>
        </p:nvSpPr>
        <p:spPr>
          <a:xfrm>
            <a:off x="7901415" y="4870938"/>
            <a:ext cx="2061546" cy="299295"/>
          </a:xfrm>
          <a:prstGeom prst="rect">
            <a:avLst/>
          </a:prstGeom>
          <a:solidFill>
            <a:schemeClr val="accent4">
              <a:lumMod val="20000"/>
              <a:lumOff val="80000"/>
            </a:schemeClr>
          </a:solidFill>
          <a:ln w="12700">
            <a:solidFill>
              <a:schemeClr val="tx1"/>
            </a:solidFill>
          </a:ln>
        </p:spPr>
        <p:txBody>
          <a:bodyPr vert="horz" wrap="square" lIns="108000" tIns="72000" rIns="108000" bIns="72000" rtlCol="0" anchor="ctr" anchorCtr="0">
            <a:sp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000" b="1">
                <a:solidFill>
                  <a:schemeClr val="tx1"/>
                </a:solidFill>
                <a:latin typeface="+mn-lt"/>
              </a:rPr>
              <a:t>UK SHORE: </a:t>
            </a:r>
            <a:endParaRPr lang="en-GB" sz="1000">
              <a:solidFill>
                <a:schemeClr val="tx1"/>
              </a:solidFill>
              <a:latin typeface="+mn-lt"/>
            </a:endParaRPr>
          </a:p>
        </p:txBody>
      </p:sp>
      <p:sp>
        <p:nvSpPr>
          <p:cNvPr id="11" name="Rectangle 10">
            <a:extLst>
              <a:ext uri="{FF2B5EF4-FFF2-40B4-BE49-F238E27FC236}">
                <a16:creationId xmlns:a16="http://schemas.microsoft.com/office/drawing/2014/main" id="{BE5D840F-1C04-5CAA-B16C-F7724D64AC3E}"/>
              </a:ext>
            </a:extLst>
          </p:cNvPr>
          <p:cNvSpPr/>
          <p:nvPr/>
        </p:nvSpPr>
        <p:spPr>
          <a:xfrm rot="20288870">
            <a:off x="-1730032" y="331896"/>
            <a:ext cx="5352791" cy="311031"/>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ltLang="en-US" sz="1400">
                <a:solidFill>
                  <a:schemeClr val="tx1"/>
                </a:solidFill>
                <a:latin typeface="Arial" panose="020B0604020202020204" pitchFamily="34" charset="0"/>
              </a:rPr>
              <a:t>Updating</a:t>
            </a:r>
            <a:endParaRPr lang="en-US" altLang="en-US" sz="1400">
              <a:solidFill>
                <a:schemeClr val="tx1"/>
              </a:solidFill>
              <a:latin typeface="Arial" panose="020B0604020202020204" pitchFamily="34" charset="0"/>
            </a:endParaRPr>
          </a:p>
        </p:txBody>
      </p:sp>
      <p:sp>
        <p:nvSpPr>
          <p:cNvPr id="20" name="Text Placeholder 10">
            <a:extLst>
              <a:ext uri="{FF2B5EF4-FFF2-40B4-BE49-F238E27FC236}">
                <a16:creationId xmlns:a16="http://schemas.microsoft.com/office/drawing/2014/main" id="{45FE9C1F-A2E3-DA1D-8F3F-F9E740121F84}"/>
              </a:ext>
            </a:extLst>
          </p:cNvPr>
          <p:cNvSpPr txBox="1">
            <a:spLocks/>
          </p:cNvSpPr>
          <p:nvPr/>
        </p:nvSpPr>
        <p:spPr>
          <a:xfrm>
            <a:off x="202968" y="2054340"/>
            <a:ext cx="1374836" cy="983955"/>
          </a:xfrm>
          <a:prstGeom prst="rect">
            <a:avLst/>
          </a:prstGeom>
          <a:solidFill>
            <a:schemeClr val="bg1"/>
          </a:solidFill>
          <a:ln w="12700">
            <a:solidFill>
              <a:schemeClr val="tx1"/>
            </a:solidFill>
          </a:ln>
        </p:spPr>
        <p:txBody>
          <a:bodyPr vert="horz" wrap="square" lIns="108000" tIns="72000" rIns="108000" bIns="72000" rtlCol="0" anchor="ctr" anchorCtr="0">
            <a:no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000" b="1">
                <a:solidFill>
                  <a:schemeClr val="tx1"/>
                </a:solidFill>
                <a:latin typeface="+mn-lt"/>
              </a:rPr>
              <a:t>Opportunities</a:t>
            </a:r>
          </a:p>
        </p:txBody>
      </p:sp>
      <p:sp>
        <p:nvSpPr>
          <p:cNvPr id="21" name="Text Placeholder 10">
            <a:extLst>
              <a:ext uri="{FF2B5EF4-FFF2-40B4-BE49-F238E27FC236}">
                <a16:creationId xmlns:a16="http://schemas.microsoft.com/office/drawing/2014/main" id="{44315F2A-BFC9-2624-D0DF-BA8AB89CD5D6}"/>
              </a:ext>
            </a:extLst>
          </p:cNvPr>
          <p:cNvSpPr txBox="1">
            <a:spLocks/>
          </p:cNvSpPr>
          <p:nvPr/>
        </p:nvSpPr>
        <p:spPr>
          <a:xfrm>
            <a:off x="1614087" y="2053377"/>
            <a:ext cx="2061546" cy="914848"/>
          </a:xfrm>
          <a:prstGeom prst="rect">
            <a:avLst/>
          </a:prstGeom>
          <a:noFill/>
          <a:ln w="12700">
            <a:solidFill>
              <a:schemeClr val="tx1"/>
            </a:solidFill>
          </a:ln>
        </p:spPr>
        <p:txBody>
          <a:bodyPr vert="horz" wrap="square" lIns="108000" tIns="72000" rIns="108000" bIns="72000" rtlCol="0" anchor="ctr" anchorCtr="0">
            <a:sp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r>
              <a:rPr lang="en-GB" sz="1000">
                <a:solidFill>
                  <a:schemeClr val="tx1"/>
                </a:solidFill>
                <a:latin typeface="+mn-lt"/>
              </a:rPr>
              <a:t>Seize the most significant opportunities and create the most favourable conditions in key UK sectors for the companies emerge here</a:t>
            </a:r>
          </a:p>
        </p:txBody>
      </p:sp>
      <p:sp>
        <p:nvSpPr>
          <p:cNvPr id="23" name="Text Placeholder 10">
            <a:extLst>
              <a:ext uri="{FF2B5EF4-FFF2-40B4-BE49-F238E27FC236}">
                <a16:creationId xmlns:a16="http://schemas.microsoft.com/office/drawing/2014/main" id="{78E3852E-691E-AF15-690C-8AC066B0CEC3}"/>
              </a:ext>
            </a:extLst>
          </p:cNvPr>
          <p:cNvSpPr txBox="1">
            <a:spLocks/>
          </p:cNvSpPr>
          <p:nvPr/>
        </p:nvSpPr>
        <p:spPr>
          <a:xfrm>
            <a:off x="3711916" y="2053377"/>
            <a:ext cx="2061546" cy="607071"/>
          </a:xfrm>
          <a:prstGeom prst="rect">
            <a:avLst/>
          </a:prstGeom>
          <a:noFill/>
          <a:ln w="12700">
            <a:solidFill>
              <a:schemeClr val="tx1"/>
            </a:solidFill>
          </a:ln>
        </p:spPr>
        <p:txBody>
          <a:bodyPr vert="horz" wrap="square" lIns="108000" tIns="72000" rIns="108000" bIns="72000" rtlCol="0" anchor="ctr" anchorCtr="0">
            <a:sp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r>
              <a:rPr lang="en-GB" sz="1000">
                <a:solidFill>
                  <a:schemeClr val="tx1"/>
                </a:solidFill>
                <a:latin typeface="+mn-lt"/>
              </a:rPr>
              <a:t>Long-term infrastructure strategy to boost growth and improving living standard</a:t>
            </a:r>
          </a:p>
        </p:txBody>
      </p:sp>
      <p:sp>
        <p:nvSpPr>
          <p:cNvPr id="36" name="Text Placeholder 10">
            <a:extLst>
              <a:ext uri="{FF2B5EF4-FFF2-40B4-BE49-F238E27FC236}">
                <a16:creationId xmlns:a16="http://schemas.microsoft.com/office/drawing/2014/main" id="{48C215BB-F1B1-E895-99B4-43652E2CAFBB}"/>
              </a:ext>
            </a:extLst>
          </p:cNvPr>
          <p:cNvSpPr txBox="1">
            <a:spLocks/>
          </p:cNvSpPr>
          <p:nvPr/>
        </p:nvSpPr>
        <p:spPr>
          <a:xfrm>
            <a:off x="5800605" y="2053377"/>
            <a:ext cx="2061546" cy="607071"/>
          </a:xfrm>
          <a:prstGeom prst="rect">
            <a:avLst/>
          </a:prstGeom>
          <a:noFill/>
          <a:ln w="12700">
            <a:solidFill>
              <a:schemeClr val="tx1"/>
            </a:solidFill>
          </a:ln>
        </p:spPr>
        <p:txBody>
          <a:bodyPr vert="horz" wrap="square" lIns="108000" tIns="72000" rIns="108000" bIns="72000" rtlCol="0" anchor="ctr" anchorCtr="0">
            <a:sp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r>
              <a:rPr lang="en-GB" sz="1000">
                <a:solidFill>
                  <a:schemeClr val="tx1"/>
                </a:solidFill>
                <a:latin typeface="+mn-lt"/>
              </a:rPr>
              <a:t>Economy and growth that works for the whole country in every region.</a:t>
            </a:r>
          </a:p>
        </p:txBody>
      </p:sp>
      <p:sp>
        <p:nvSpPr>
          <p:cNvPr id="37" name="Text Placeholder 10">
            <a:extLst>
              <a:ext uri="{FF2B5EF4-FFF2-40B4-BE49-F238E27FC236}">
                <a16:creationId xmlns:a16="http://schemas.microsoft.com/office/drawing/2014/main" id="{F8B7EF48-5DE7-D263-A28D-7ED3A64FE8F8}"/>
              </a:ext>
            </a:extLst>
          </p:cNvPr>
          <p:cNvSpPr txBox="1">
            <a:spLocks/>
          </p:cNvSpPr>
          <p:nvPr/>
        </p:nvSpPr>
        <p:spPr>
          <a:xfrm>
            <a:off x="202968" y="3148034"/>
            <a:ext cx="1374836" cy="983955"/>
          </a:xfrm>
          <a:prstGeom prst="rect">
            <a:avLst/>
          </a:prstGeom>
          <a:solidFill>
            <a:schemeClr val="bg1"/>
          </a:solidFill>
          <a:ln w="12700">
            <a:solidFill>
              <a:schemeClr val="tx1"/>
            </a:solidFill>
          </a:ln>
        </p:spPr>
        <p:txBody>
          <a:bodyPr vert="horz" wrap="square" lIns="108000" tIns="72000" rIns="108000" bIns="72000" rtlCol="0" anchor="ctr" anchorCtr="0">
            <a:no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000" b="1">
                <a:solidFill>
                  <a:schemeClr val="tx1"/>
                </a:solidFill>
                <a:latin typeface="+mn-lt"/>
              </a:rPr>
              <a:t>Approach</a:t>
            </a:r>
          </a:p>
        </p:txBody>
      </p:sp>
      <p:sp>
        <p:nvSpPr>
          <p:cNvPr id="38" name="Text Placeholder 10">
            <a:extLst>
              <a:ext uri="{FF2B5EF4-FFF2-40B4-BE49-F238E27FC236}">
                <a16:creationId xmlns:a16="http://schemas.microsoft.com/office/drawing/2014/main" id="{28D36937-381F-690C-541F-1F1C2F50CBC2}"/>
              </a:ext>
            </a:extLst>
          </p:cNvPr>
          <p:cNvSpPr txBox="1">
            <a:spLocks/>
          </p:cNvSpPr>
          <p:nvPr/>
        </p:nvSpPr>
        <p:spPr>
          <a:xfrm>
            <a:off x="1607528" y="3152887"/>
            <a:ext cx="2061546" cy="453183"/>
          </a:xfrm>
          <a:prstGeom prst="rect">
            <a:avLst/>
          </a:prstGeom>
          <a:noFill/>
          <a:ln w="12700">
            <a:solidFill>
              <a:schemeClr val="tx1"/>
            </a:solidFill>
          </a:ln>
        </p:spPr>
        <p:txBody>
          <a:bodyPr vert="horz" wrap="square" lIns="108000" tIns="72000" rIns="108000" bIns="72000" rtlCol="0" anchor="ctr" anchorCtr="0">
            <a:sp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000">
                <a:solidFill>
                  <a:schemeClr val="tx1"/>
                </a:solidFill>
                <a:latin typeface="+mn-lt"/>
              </a:rPr>
              <a:t>Driving growth in the IS-8 sectors</a:t>
            </a:r>
          </a:p>
        </p:txBody>
      </p:sp>
      <p:sp>
        <p:nvSpPr>
          <p:cNvPr id="39" name="Text Placeholder 10">
            <a:extLst>
              <a:ext uri="{FF2B5EF4-FFF2-40B4-BE49-F238E27FC236}">
                <a16:creationId xmlns:a16="http://schemas.microsoft.com/office/drawing/2014/main" id="{7563235A-3F8F-B69B-8194-EDB3100D6281}"/>
              </a:ext>
            </a:extLst>
          </p:cNvPr>
          <p:cNvSpPr txBox="1">
            <a:spLocks/>
          </p:cNvSpPr>
          <p:nvPr/>
        </p:nvSpPr>
        <p:spPr>
          <a:xfrm>
            <a:off x="5800605" y="3148846"/>
            <a:ext cx="2061546" cy="453183"/>
          </a:xfrm>
          <a:prstGeom prst="rect">
            <a:avLst/>
          </a:prstGeom>
          <a:noFill/>
          <a:ln w="12700">
            <a:solidFill>
              <a:schemeClr val="tx1"/>
            </a:solidFill>
          </a:ln>
        </p:spPr>
        <p:txBody>
          <a:bodyPr vert="horz" wrap="square" lIns="108000" tIns="72000" rIns="108000" bIns="72000" rtlCol="0" anchor="ctr" anchorCtr="0">
            <a:sp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000">
                <a:solidFill>
                  <a:schemeClr val="tx1"/>
                </a:solidFill>
                <a:latin typeface="+mn-lt"/>
              </a:rPr>
              <a:t>Mayoral devolution to drive growth with arms-length bodies</a:t>
            </a:r>
          </a:p>
        </p:txBody>
      </p:sp>
      <p:sp>
        <p:nvSpPr>
          <p:cNvPr id="41" name="Text Placeholder 10">
            <a:extLst>
              <a:ext uri="{FF2B5EF4-FFF2-40B4-BE49-F238E27FC236}">
                <a16:creationId xmlns:a16="http://schemas.microsoft.com/office/drawing/2014/main" id="{B217C5F2-F842-6965-DF7D-E37FA514DAF7}"/>
              </a:ext>
            </a:extLst>
          </p:cNvPr>
          <p:cNvSpPr txBox="1">
            <a:spLocks/>
          </p:cNvSpPr>
          <p:nvPr/>
        </p:nvSpPr>
        <p:spPr>
          <a:xfrm>
            <a:off x="1614191" y="-967027"/>
            <a:ext cx="2061546" cy="760959"/>
          </a:xfrm>
          <a:prstGeom prst="rect">
            <a:avLst/>
          </a:prstGeom>
          <a:noFill/>
          <a:ln w="12700">
            <a:solidFill>
              <a:schemeClr val="tx1"/>
            </a:solidFill>
          </a:ln>
        </p:spPr>
        <p:txBody>
          <a:bodyPr vert="horz" wrap="square" lIns="108000" tIns="72000" rIns="108000" bIns="72000" rtlCol="0" anchor="ctr" anchorCtr="0">
            <a:sp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r>
              <a:rPr lang="en-GB" sz="1000">
                <a:solidFill>
                  <a:schemeClr val="tx1"/>
                </a:solidFill>
                <a:latin typeface="+mn-lt"/>
              </a:rPr>
              <a:t>£90bn gaps in creating new market conditions for new entrants to emerge and investors to take risks.</a:t>
            </a:r>
          </a:p>
        </p:txBody>
      </p:sp>
      <p:sp>
        <p:nvSpPr>
          <p:cNvPr id="42" name="Text Placeholder 10">
            <a:extLst>
              <a:ext uri="{FF2B5EF4-FFF2-40B4-BE49-F238E27FC236}">
                <a16:creationId xmlns:a16="http://schemas.microsoft.com/office/drawing/2014/main" id="{47CCC5B9-1E21-D1B2-8569-C559EA8943E5}"/>
              </a:ext>
            </a:extLst>
          </p:cNvPr>
          <p:cNvSpPr txBox="1">
            <a:spLocks/>
          </p:cNvSpPr>
          <p:nvPr/>
        </p:nvSpPr>
        <p:spPr>
          <a:xfrm>
            <a:off x="7907311" y="2050908"/>
            <a:ext cx="2061546" cy="299295"/>
          </a:xfrm>
          <a:prstGeom prst="rect">
            <a:avLst/>
          </a:prstGeom>
          <a:noFill/>
          <a:ln w="12700">
            <a:solidFill>
              <a:schemeClr val="tx1"/>
            </a:solidFill>
          </a:ln>
        </p:spPr>
        <p:txBody>
          <a:bodyPr vert="horz" wrap="square" lIns="108000" tIns="72000" rIns="108000" bIns="72000" rtlCol="0" anchor="ctr" anchorCtr="0">
            <a:sp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r>
              <a:rPr lang="en-GB" sz="1000">
                <a:solidFill>
                  <a:schemeClr val="tx1"/>
                </a:solidFill>
                <a:latin typeface="+mn-lt"/>
              </a:rPr>
              <a:t>Integrated Transport</a:t>
            </a:r>
          </a:p>
        </p:txBody>
      </p:sp>
      <p:sp>
        <p:nvSpPr>
          <p:cNvPr id="43" name="Text Placeholder 10">
            <a:extLst>
              <a:ext uri="{FF2B5EF4-FFF2-40B4-BE49-F238E27FC236}">
                <a16:creationId xmlns:a16="http://schemas.microsoft.com/office/drawing/2014/main" id="{01D63916-DBCE-08D8-326F-F370BC17CFBD}"/>
              </a:ext>
            </a:extLst>
          </p:cNvPr>
          <p:cNvSpPr txBox="1">
            <a:spLocks/>
          </p:cNvSpPr>
          <p:nvPr/>
        </p:nvSpPr>
        <p:spPr>
          <a:xfrm>
            <a:off x="7907311" y="2391567"/>
            <a:ext cx="2061546" cy="299295"/>
          </a:xfrm>
          <a:prstGeom prst="rect">
            <a:avLst/>
          </a:prstGeom>
          <a:noFill/>
          <a:ln w="12700">
            <a:solidFill>
              <a:schemeClr val="tx1"/>
            </a:solidFill>
          </a:ln>
        </p:spPr>
        <p:txBody>
          <a:bodyPr vert="horz" wrap="square" lIns="108000" tIns="72000" rIns="108000" bIns="72000" rtlCol="0" anchor="ctr" anchorCtr="0">
            <a:sp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r>
              <a:rPr lang="en-GB" sz="1000">
                <a:solidFill>
                  <a:schemeClr val="tx1"/>
                </a:solidFill>
                <a:latin typeface="+mn-lt"/>
              </a:rPr>
              <a:t>UKSHORE</a:t>
            </a:r>
          </a:p>
        </p:txBody>
      </p:sp>
      <p:sp>
        <p:nvSpPr>
          <p:cNvPr id="44" name="Text Placeholder 10">
            <a:extLst>
              <a:ext uri="{FF2B5EF4-FFF2-40B4-BE49-F238E27FC236}">
                <a16:creationId xmlns:a16="http://schemas.microsoft.com/office/drawing/2014/main" id="{A1EE900E-E2B5-E133-9DAD-1E6E2E23E656}"/>
              </a:ext>
            </a:extLst>
          </p:cNvPr>
          <p:cNvSpPr txBox="1">
            <a:spLocks/>
          </p:cNvSpPr>
          <p:nvPr/>
        </p:nvSpPr>
        <p:spPr>
          <a:xfrm>
            <a:off x="1607528" y="3636981"/>
            <a:ext cx="2061546" cy="453183"/>
          </a:xfrm>
          <a:prstGeom prst="rect">
            <a:avLst/>
          </a:prstGeom>
          <a:noFill/>
          <a:ln w="12700">
            <a:solidFill>
              <a:schemeClr val="tx1"/>
            </a:solidFill>
          </a:ln>
        </p:spPr>
        <p:txBody>
          <a:bodyPr vert="horz" wrap="square" lIns="108000" tIns="72000" rIns="108000" bIns="72000" rtlCol="0" anchor="ctr" anchorCtr="0">
            <a:sp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000">
                <a:solidFill>
                  <a:schemeClr val="tx1"/>
                </a:solidFill>
                <a:latin typeface="+mn-lt"/>
              </a:rPr>
              <a:t>Place-based, supporting regional growth</a:t>
            </a:r>
          </a:p>
        </p:txBody>
      </p:sp>
    </p:spTree>
    <p:extLst>
      <p:ext uri="{BB962C8B-B14F-4D97-AF65-F5344CB8AC3E}">
        <p14:creationId xmlns:p14="http://schemas.microsoft.com/office/powerpoint/2010/main" val="2665379257"/>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5263FF1D-3EFA-E9B3-2811-DEFDFB76852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5BB1572-3A11-D925-8AD7-2C2C42A9A4BE}"/>
              </a:ext>
            </a:extLst>
          </p:cNvPr>
          <p:cNvSpPr>
            <a:spLocks noGrp="1"/>
          </p:cNvSpPr>
          <p:nvPr>
            <p:ph type="title"/>
          </p:nvPr>
        </p:nvSpPr>
        <p:spPr>
          <a:xfrm>
            <a:off x="646113" y="360000"/>
            <a:ext cx="10806657" cy="706347"/>
          </a:xfrm>
        </p:spPr>
        <p:txBody>
          <a:bodyPr/>
          <a:lstStyle/>
          <a:p>
            <a:r>
              <a:rPr lang="en-GB">
                <a:latin typeface="Impact"/>
              </a:rPr>
              <a:t>Delivery of National priorities</a:t>
            </a:r>
            <a:endParaRPr lang="en-US"/>
          </a:p>
        </p:txBody>
      </p:sp>
      <p:sp>
        <p:nvSpPr>
          <p:cNvPr id="22" name="Rectangle 21">
            <a:extLst>
              <a:ext uri="{FF2B5EF4-FFF2-40B4-BE49-F238E27FC236}">
                <a16:creationId xmlns:a16="http://schemas.microsoft.com/office/drawing/2014/main" id="{F84F078C-DDBD-7CCD-D8EE-D22A44AAA9C7}"/>
              </a:ext>
            </a:extLst>
          </p:cNvPr>
          <p:cNvSpPr/>
          <p:nvPr/>
        </p:nvSpPr>
        <p:spPr>
          <a:xfrm>
            <a:off x="6893707" y="9587"/>
            <a:ext cx="5352791" cy="311031"/>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ltLang="en-US" sz="1400">
                <a:solidFill>
                  <a:schemeClr val="tx1"/>
                </a:solidFill>
                <a:latin typeface="Arial" panose="020B0604020202020204" pitchFamily="34" charset="0"/>
              </a:rPr>
              <a:t>National aim / + Quantification / size of market </a:t>
            </a:r>
            <a:endParaRPr lang="en-US" altLang="en-US" sz="1400">
              <a:solidFill>
                <a:schemeClr val="tx1"/>
              </a:solidFill>
              <a:latin typeface="Arial" panose="020B0604020202020204" pitchFamily="34" charset="0"/>
            </a:endParaRPr>
          </a:p>
        </p:txBody>
      </p:sp>
      <p:sp>
        <p:nvSpPr>
          <p:cNvPr id="7" name="Text Placeholder 10">
            <a:extLst>
              <a:ext uri="{FF2B5EF4-FFF2-40B4-BE49-F238E27FC236}">
                <a16:creationId xmlns:a16="http://schemas.microsoft.com/office/drawing/2014/main" id="{B9412544-83AA-6C48-ECD8-A918020BCA81}"/>
              </a:ext>
            </a:extLst>
          </p:cNvPr>
          <p:cNvSpPr txBox="1">
            <a:spLocks/>
          </p:cNvSpPr>
          <p:nvPr/>
        </p:nvSpPr>
        <p:spPr>
          <a:xfrm>
            <a:off x="646112" y="1098431"/>
            <a:ext cx="2842226" cy="391628"/>
          </a:xfrm>
          <a:prstGeom prst="rect">
            <a:avLst/>
          </a:prstGeom>
          <a:solidFill>
            <a:schemeClr val="accent1"/>
          </a:solidFill>
        </p:spPr>
        <p:txBody>
          <a:bodyPr vert="horz" wrap="none" lIns="108000" tIns="72000" rIns="108000" bIns="72000" rtlCol="0" anchor="ctr" anchorCtr="0">
            <a:sp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r>
              <a:rPr lang="en-GB"/>
              <a:t>What We are Committing to</a:t>
            </a:r>
          </a:p>
        </p:txBody>
      </p:sp>
      <p:sp>
        <p:nvSpPr>
          <p:cNvPr id="11" name="Rectangle 10">
            <a:extLst>
              <a:ext uri="{FF2B5EF4-FFF2-40B4-BE49-F238E27FC236}">
                <a16:creationId xmlns:a16="http://schemas.microsoft.com/office/drawing/2014/main" id="{FBF9071F-0678-C294-7442-8F8F3DED4C7E}"/>
              </a:ext>
            </a:extLst>
          </p:cNvPr>
          <p:cNvSpPr/>
          <p:nvPr/>
        </p:nvSpPr>
        <p:spPr>
          <a:xfrm rot="20288870">
            <a:off x="-1764688" y="148541"/>
            <a:ext cx="5352791" cy="311031"/>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ltLang="en-US" sz="1400">
                <a:solidFill>
                  <a:schemeClr val="tx1"/>
                </a:solidFill>
                <a:latin typeface="Arial" panose="020B0604020202020204" pitchFamily="34" charset="0"/>
              </a:rPr>
              <a:t>Updating</a:t>
            </a:r>
            <a:endParaRPr lang="en-US" altLang="en-US" sz="1400">
              <a:solidFill>
                <a:schemeClr val="tx1"/>
              </a:solidFill>
              <a:latin typeface="Arial" panose="020B0604020202020204" pitchFamily="34" charset="0"/>
            </a:endParaRPr>
          </a:p>
        </p:txBody>
      </p:sp>
      <p:sp>
        <p:nvSpPr>
          <p:cNvPr id="41" name="Text Placeholder 10">
            <a:extLst>
              <a:ext uri="{FF2B5EF4-FFF2-40B4-BE49-F238E27FC236}">
                <a16:creationId xmlns:a16="http://schemas.microsoft.com/office/drawing/2014/main" id="{C53F4EA7-BCE8-AF5F-03EB-4BA77A5B230D}"/>
              </a:ext>
            </a:extLst>
          </p:cNvPr>
          <p:cNvSpPr txBox="1">
            <a:spLocks/>
          </p:cNvSpPr>
          <p:nvPr/>
        </p:nvSpPr>
        <p:spPr>
          <a:xfrm>
            <a:off x="1614191" y="-967027"/>
            <a:ext cx="2061546" cy="760959"/>
          </a:xfrm>
          <a:prstGeom prst="rect">
            <a:avLst/>
          </a:prstGeom>
          <a:noFill/>
          <a:ln w="12700">
            <a:solidFill>
              <a:schemeClr val="tx1"/>
            </a:solidFill>
          </a:ln>
        </p:spPr>
        <p:txBody>
          <a:bodyPr vert="horz" wrap="square" lIns="108000" tIns="72000" rIns="108000" bIns="72000" rtlCol="0" anchor="ctr" anchorCtr="0">
            <a:sp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r>
              <a:rPr lang="en-GB" sz="1000">
                <a:solidFill>
                  <a:schemeClr val="tx1"/>
                </a:solidFill>
                <a:latin typeface="+mn-lt"/>
              </a:rPr>
              <a:t>£90bn gaps in creating new market conditions for new entrants to emerge and investors to take risks.</a:t>
            </a:r>
          </a:p>
        </p:txBody>
      </p:sp>
      <p:pic>
        <p:nvPicPr>
          <p:cNvPr id="16" name="Picture 15" descr="A screen shot of a diagram&#10;&#10;AI-generated content may be incorrect.">
            <a:extLst>
              <a:ext uri="{FF2B5EF4-FFF2-40B4-BE49-F238E27FC236}">
                <a16:creationId xmlns:a16="http://schemas.microsoft.com/office/drawing/2014/main" id="{94560AEF-09E8-0903-D52C-1553BFEBA0D1}"/>
              </a:ext>
            </a:extLst>
          </p:cNvPr>
          <p:cNvPicPr>
            <a:picLocks noChangeAspect="1"/>
          </p:cNvPicPr>
          <p:nvPr/>
        </p:nvPicPr>
        <p:blipFill>
          <a:blip r:embed="rId3">
            <a:extLst>
              <a:ext uri="{28A0092B-C50C-407E-A947-70E740481C1C}">
                <a14:useLocalDpi xmlns:a14="http://schemas.microsoft.com/office/drawing/2010/main" val="0"/>
              </a:ext>
            </a:extLst>
          </a:blip>
          <a:srcRect l="999" t="8035" r="-1" b="7472"/>
          <a:stretch>
            <a:fillRect/>
          </a:stretch>
        </p:blipFill>
        <p:spPr>
          <a:xfrm>
            <a:off x="12665039" y="3910029"/>
            <a:ext cx="5638800" cy="3155577"/>
          </a:xfrm>
          <a:prstGeom prst="rect">
            <a:avLst/>
          </a:prstGeom>
        </p:spPr>
      </p:pic>
      <p:sp>
        <p:nvSpPr>
          <p:cNvPr id="3" name="Text Placeholder 10">
            <a:extLst>
              <a:ext uri="{FF2B5EF4-FFF2-40B4-BE49-F238E27FC236}">
                <a16:creationId xmlns:a16="http://schemas.microsoft.com/office/drawing/2014/main" id="{996FF1C4-965E-10F4-1A9A-6E863C765B13}"/>
              </a:ext>
            </a:extLst>
          </p:cNvPr>
          <p:cNvSpPr txBox="1">
            <a:spLocks/>
          </p:cNvSpPr>
          <p:nvPr/>
        </p:nvSpPr>
        <p:spPr>
          <a:xfrm>
            <a:off x="651315" y="2160297"/>
            <a:ext cx="1687411" cy="299295"/>
          </a:xfrm>
          <a:prstGeom prst="rect">
            <a:avLst/>
          </a:prstGeom>
          <a:solidFill>
            <a:schemeClr val="accent4"/>
          </a:solidFill>
          <a:ln w="12700">
            <a:solidFill>
              <a:schemeClr val="tx1"/>
            </a:solidFill>
          </a:ln>
        </p:spPr>
        <p:txBody>
          <a:bodyPr vert="horz" wrap="square" lIns="108000" tIns="72000" rIns="108000" bIns="72000" rtlCol="0" anchor="ctr" anchorCtr="0">
            <a:sp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r>
              <a:rPr lang="en-GB" sz="1000">
                <a:solidFill>
                  <a:schemeClr val="tx1"/>
                </a:solidFill>
                <a:latin typeface="+mn-lt"/>
              </a:rPr>
              <a:t>Advanced Manufacturing</a:t>
            </a:r>
          </a:p>
        </p:txBody>
      </p:sp>
      <p:sp>
        <p:nvSpPr>
          <p:cNvPr id="4" name="Text Placeholder 10">
            <a:extLst>
              <a:ext uri="{FF2B5EF4-FFF2-40B4-BE49-F238E27FC236}">
                <a16:creationId xmlns:a16="http://schemas.microsoft.com/office/drawing/2014/main" id="{F1D6D6D7-9806-BDB6-CFC1-904FFEFFE714}"/>
              </a:ext>
            </a:extLst>
          </p:cNvPr>
          <p:cNvSpPr txBox="1">
            <a:spLocks/>
          </p:cNvSpPr>
          <p:nvPr/>
        </p:nvSpPr>
        <p:spPr>
          <a:xfrm>
            <a:off x="651311" y="1824430"/>
            <a:ext cx="835266" cy="299295"/>
          </a:xfrm>
          <a:prstGeom prst="rect">
            <a:avLst/>
          </a:prstGeom>
          <a:solidFill>
            <a:schemeClr val="accent1"/>
          </a:solidFill>
        </p:spPr>
        <p:txBody>
          <a:bodyPr vert="horz" wrap="none" lIns="108000" tIns="72000" rIns="108000" bIns="72000" rtlCol="0" anchor="ctr" anchorCtr="0">
            <a:sp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r>
              <a:rPr lang="en-GB" sz="1000"/>
              <a:t>IS-8 sector</a:t>
            </a:r>
          </a:p>
        </p:txBody>
      </p:sp>
      <p:sp>
        <p:nvSpPr>
          <p:cNvPr id="10" name="Text Placeholder 10">
            <a:extLst>
              <a:ext uri="{FF2B5EF4-FFF2-40B4-BE49-F238E27FC236}">
                <a16:creationId xmlns:a16="http://schemas.microsoft.com/office/drawing/2014/main" id="{CB7C0F49-172D-DB7E-DBB3-979502C0A2A4}"/>
              </a:ext>
            </a:extLst>
          </p:cNvPr>
          <p:cNvSpPr txBox="1">
            <a:spLocks/>
          </p:cNvSpPr>
          <p:nvPr/>
        </p:nvSpPr>
        <p:spPr>
          <a:xfrm>
            <a:off x="651315" y="2492220"/>
            <a:ext cx="1687411" cy="299295"/>
          </a:xfrm>
          <a:prstGeom prst="rect">
            <a:avLst/>
          </a:prstGeom>
          <a:solidFill>
            <a:schemeClr val="accent4"/>
          </a:solidFill>
          <a:ln w="12700">
            <a:solidFill>
              <a:schemeClr val="tx1"/>
            </a:solidFill>
          </a:ln>
        </p:spPr>
        <p:txBody>
          <a:bodyPr vert="horz" wrap="square" lIns="108000" tIns="72000" rIns="108000" bIns="72000" rtlCol="0" anchor="ctr" anchorCtr="0">
            <a:sp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000">
                <a:solidFill>
                  <a:schemeClr val="tx1"/>
                </a:solidFill>
                <a:latin typeface="+mn-lt"/>
              </a:rPr>
              <a:t>Clean Energy Industries </a:t>
            </a:r>
          </a:p>
        </p:txBody>
      </p:sp>
      <p:sp>
        <p:nvSpPr>
          <p:cNvPr id="14" name="Text Placeholder 10">
            <a:extLst>
              <a:ext uri="{FF2B5EF4-FFF2-40B4-BE49-F238E27FC236}">
                <a16:creationId xmlns:a16="http://schemas.microsoft.com/office/drawing/2014/main" id="{FCC17CFC-A0EB-B88A-5E10-1DE08C673B0C}"/>
              </a:ext>
            </a:extLst>
          </p:cNvPr>
          <p:cNvSpPr txBox="1">
            <a:spLocks/>
          </p:cNvSpPr>
          <p:nvPr/>
        </p:nvSpPr>
        <p:spPr>
          <a:xfrm>
            <a:off x="651314" y="2825950"/>
            <a:ext cx="1687411" cy="299295"/>
          </a:xfrm>
          <a:prstGeom prst="rect">
            <a:avLst/>
          </a:prstGeom>
          <a:noFill/>
          <a:ln w="12700">
            <a:solidFill>
              <a:schemeClr val="tx1"/>
            </a:solidFill>
          </a:ln>
        </p:spPr>
        <p:txBody>
          <a:bodyPr vert="horz" wrap="square" lIns="108000" tIns="72000" rIns="108000" bIns="72000" rtlCol="0" anchor="ctr" anchorCtr="0">
            <a:sp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000">
                <a:solidFill>
                  <a:schemeClr val="tx1"/>
                </a:solidFill>
                <a:latin typeface="+mn-lt"/>
              </a:rPr>
              <a:t>Creative Industries </a:t>
            </a:r>
          </a:p>
        </p:txBody>
      </p:sp>
      <p:sp>
        <p:nvSpPr>
          <p:cNvPr id="17" name="Text Placeholder 10">
            <a:extLst>
              <a:ext uri="{FF2B5EF4-FFF2-40B4-BE49-F238E27FC236}">
                <a16:creationId xmlns:a16="http://schemas.microsoft.com/office/drawing/2014/main" id="{20F5DE87-D2C2-FFC7-F784-66AF3E0657BB}"/>
              </a:ext>
            </a:extLst>
          </p:cNvPr>
          <p:cNvSpPr txBox="1">
            <a:spLocks/>
          </p:cNvSpPr>
          <p:nvPr/>
        </p:nvSpPr>
        <p:spPr>
          <a:xfrm>
            <a:off x="651313" y="3160437"/>
            <a:ext cx="1687411" cy="299295"/>
          </a:xfrm>
          <a:prstGeom prst="rect">
            <a:avLst/>
          </a:prstGeom>
          <a:solidFill>
            <a:schemeClr val="accent4"/>
          </a:solidFill>
          <a:ln w="12700">
            <a:solidFill>
              <a:schemeClr val="tx1"/>
            </a:solidFill>
          </a:ln>
        </p:spPr>
        <p:txBody>
          <a:bodyPr vert="horz" wrap="square" lIns="108000" tIns="72000" rIns="108000" bIns="72000" rtlCol="0" anchor="ctr" anchorCtr="0">
            <a:sp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000">
                <a:solidFill>
                  <a:schemeClr val="tx1"/>
                </a:solidFill>
                <a:latin typeface="+mn-lt"/>
              </a:rPr>
              <a:t>Defence </a:t>
            </a:r>
          </a:p>
        </p:txBody>
      </p:sp>
      <p:sp>
        <p:nvSpPr>
          <p:cNvPr id="18" name="Text Placeholder 10">
            <a:extLst>
              <a:ext uri="{FF2B5EF4-FFF2-40B4-BE49-F238E27FC236}">
                <a16:creationId xmlns:a16="http://schemas.microsoft.com/office/drawing/2014/main" id="{E67D0F32-695F-DE92-FB41-97F8E70D948C}"/>
              </a:ext>
            </a:extLst>
          </p:cNvPr>
          <p:cNvSpPr txBox="1">
            <a:spLocks/>
          </p:cNvSpPr>
          <p:nvPr/>
        </p:nvSpPr>
        <p:spPr>
          <a:xfrm>
            <a:off x="651313" y="3493802"/>
            <a:ext cx="1687411" cy="299295"/>
          </a:xfrm>
          <a:prstGeom prst="rect">
            <a:avLst/>
          </a:prstGeom>
          <a:solidFill>
            <a:schemeClr val="accent4"/>
          </a:solidFill>
          <a:ln w="12700">
            <a:solidFill>
              <a:schemeClr val="tx1"/>
            </a:solidFill>
          </a:ln>
        </p:spPr>
        <p:txBody>
          <a:bodyPr vert="horz" wrap="square" lIns="108000" tIns="72000" rIns="108000" bIns="72000" rtlCol="0" anchor="ctr" anchorCtr="0">
            <a:sp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000">
                <a:solidFill>
                  <a:schemeClr val="tx1"/>
                </a:solidFill>
                <a:latin typeface="+mn-lt"/>
              </a:rPr>
              <a:t>Digital and Technologies </a:t>
            </a:r>
          </a:p>
        </p:txBody>
      </p:sp>
      <p:sp>
        <p:nvSpPr>
          <p:cNvPr id="19" name="Text Placeholder 10">
            <a:extLst>
              <a:ext uri="{FF2B5EF4-FFF2-40B4-BE49-F238E27FC236}">
                <a16:creationId xmlns:a16="http://schemas.microsoft.com/office/drawing/2014/main" id="{ABEDD55C-0BF4-E271-B324-120D7ACC70DE}"/>
              </a:ext>
            </a:extLst>
          </p:cNvPr>
          <p:cNvSpPr txBox="1">
            <a:spLocks/>
          </p:cNvSpPr>
          <p:nvPr/>
        </p:nvSpPr>
        <p:spPr>
          <a:xfrm>
            <a:off x="651312" y="3826090"/>
            <a:ext cx="1687411" cy="299295"/>
          </a:xfrm>
          <a:prstGeom prst="rect">
            <a:avLst/>
          </a:prstGeom>
          <a:noFill/>
          <a:ln w="12700">
            <a:solidFill>
              <a:schemeClr val="tx1"/>
            </a:solidFill>
          </a:ln>
        </p:spPr>
        <p:txBody>
          <a:bodyPr vert="horz" wrap="square" lIns="108000" tIns="72000" rIns="108000" bIns="72000" rtlCol="0" anchor="ctr" anchorCtr="0">
            <a:sp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000">
                <a:solidFill>
                  <a:schemeClr val="tx1"/>
                </a:solidFill>
                <a:latin typeface="+mn-lt"/>
              </a:rPr>
              <a:t>Financial Services </a:t>
            </a:r>
          </a:p>
        </p:txBody>
      </p:sp>
      <p:sp>
        <p:nvSpPr>
          <p:cNvPr id="20" name="Text Placeholder 10">
            <a:extLst>
              <a:ext uri="{FF2B5EF4-FFF2-40B4-BE49-F238E27FC236}">
                <a16:creationId xmlns:a16="http://schemas.microsoft.com/office/drawing/2014/main" id="{78D63480-F1E5-EFE4-6C35-B1647B28CD4B}"/>
              </a:ext>
            </a:extLst>
          </p:cNvPr>
          <p:cNvSpPr txBox="1">
            <a:spLocks/>
          </p:cNvSpPr>
          <p:nvPr/>
        </p:nvSpPr>
        <p:spPr>
          <a:xfrm>
            <a:off x="651311" y="4161377"/>
            <a:ext cx="1687411" cy="299295"/>
          </a:xfrm>
          <a:prstGeom prst="rect">
            <a:avLst/>
          </a:prstGeom>
          <a:noFill/>
          <a:ln w="12700">
            <a:solidFill>
              <a:schemeClr val="tx1"/>
            </a:solidFill>
          </a:ln>
        </p:spPr>
        <p:txBody>
          <a:bodyPr vert="horz" wrap="square" lIns="108000" tIns="72000" rIns="108000" bIns="72000" rtlCol="0" anchor="ctr" anchorCtr="0">
            <a:sp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000">
                <a:solidFill>
                  <a:schemeClr val="tx1"/>
                </a:solidFill>
                <a:latin typeface="+mn-lt"/>
              </a:rPr>
              <a:t>Life Sciences </a:t>
            </a:r>
          </a:p>
        </p:txBody>
      </p:sp>
      <p:sp>
        <p:nvSpPr>
          <p:cNvPr id="21" name="Text Placeholder 10">
            <a:extLst>
              <a:ext uri="{FF2B5EF4-FFF2-40B4-BE49-F238E27FC236}">
                <a16:creationId xmlns:a16="http://schemas.microsoft.com/office/drawing/2014/main" id="{D826CF31-FC92-4EFC-870C-4333BB9AC723}"/>
              </a:ext>
            </a:extLst>
          </p:cNvPr>
          <p:cNvSpPr txBox="1">
            <a:spLocks/>
          </p:cNvSpPr>
          <p:nvPr/>
        </p:nvSpPr>
        <p:spPr>
          <a:xfrm>
            <a:off x="651311" y="4490341"/>
            <a:ext cx="1687411" cy="453183"/>
          </a:xfrm>
          <a:prstGeom prst="rect">
            <a:avLst/>
          </a:prstGeom>
          <a:solidFill>
            <a:schemeClr val="accent4"/>
          </a:solidFill>
          <a:ln w="12700">
            <a:solidFill>
              <a:schemeClr val="tx1"/>
            </a:solidFill>
          </a:ln>
        </p:spPr>
        <p:txBody>
          <a:bodyPr vert="horz" wrap="square" lIns="108000" tIns="72000" rIns="108000" bIns="72000" rtlCol="0" anchor="ctr" anchorCtr="0">
            <a:sp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000">
                <a:solidFill>
                  <a:schemeClr val="tx1"/>
                </a:solidFill>
                <a:latin typeface="+mn-lt"/>
              </a:rPr>
              <a:t>Professional and Business Service</a:t>
            </a:r>
          </a:p>
        </p:txBody>
      </p:sp>
      <p:sp>
        <p:nvSpPr>
          <p:cNvPr id="24" name="Text Placeholder 10">
            <a:extLst>
              <a:ext uri="{FF2B5EF4-FFF2-40B4-BE49-F238E27FC236}">
                <a16:creationId xmlns:a16="http://schemas.microsoft.com/office/drawing/2014/main" id="{DD735904-BA84-C4C9-0B27-F7BB71976CC5}"/>
              </a:ext>
            </a:extLst>
          </p:cNvPr>
          <p:cNvSpPr txBox="1">
            <a:spLocks/>
          </p:cNvSpPr>
          <p:nvPr/>
        </p:nvSpPr>
        <p:spPr>
          <a:xfrm>
            <a:off x="2494555" y="1824430"/>
            <a:ext cx="1277695" cy="299295"/>
          </a:xfrm>
          <a:prstGeom prst="rect">
            <a:avLst/>
          </a:prstGeom>
          <a:solidFill>
            <a:schemeClr val="accent1"/>
          </a:solidFill>
        </p:spPr>
        <p:txBody>
          <a:bodyPr vert="horz" wrap="none" lIns="108000" tIns="72000" rIns="108000" bIns="72000" rtlCol="0" anchor="ctr" anchorCtr="0">
            <a:sp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000"/>
              <a:t>UK infrastructure</a:t>
            </a:r>
            <a:endParaRPr lang="en-GB" sz="1000" b="1"/>
          </a:p>
        </p:txBody>
      </p:sp>
      <p:sp>
        <p:nvSpPr>
          <p:cNvPr id="28" name="Text Placeholder 10">
            <a:extLst>
              <a:ext uri="{FF2B5EF4-FFF2-40B4-BE49-F238E27FC236}">
                <a16:creationId xmlns:a16="http://schemas.microsoft.com/office/drawing/2014/main" id="{FA52C4B6-C5E1-DE41-625D-AF75B35A7ED7}"/>
              </a:ext>
            </a:extLst>
          </p:cNvPr>
          <p:cNvSpPr txBox="1">
            <a:spLocks/>
          </p:cNvSpPr>
          <p:nvPr/>
        </p:nvSpPr>
        <p:spPr>
          <a:xfrm>
            <a:off x="2494555" y="2160297"/>
            <a:ext cx="1687411" cy="299295"/>
          </a:xfrm>
          <a:prstGeom prst="rect">
            <a:avLst/>
          </a:prstGeom>
          <a:solidFill>
            <a:schemeClr val="accent5">
              <a:lumMod val="60000"/>
              <a:lumOff val="40000"/>
            </a:schemeClr>
          </a:solidFill>
          <a:ln w="12700">
            <a:solidFill>
              <a:schemeClr val="tx1"/>
            </a:solidFill>
          </a:ln>
        </p:spPr>
        <p:txBody>
          <a:bodyPr vert="horz" wrap="square" lIns="108000" tIns="72000" rIns="108000" bIns="72000" rtlCol="0" anchor="ctr" anchorCtr="0">
            <a:sp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r>
              <a:rPr lang="en-GB" sz="1000">
                <a:solidFill>
                  <a:schemeClr val="tx1"/>
                </a:solidFill>
                <a:latin typeface="+mn-lt"/>
              </a:rPr>
              <a:t>Housing</a:t>
            </a:r>
          </a:p>
        </p:txBody>
      </p:sp>
      <p:sp>
        <p:nvSpPr>
          <p:cNvPr id="29" name="Text Placeholder 10">
            <a:extLst>
              <a:ext uri="{FF2B5EF4-FFF2-40B4-BE49-F238E27FC236}">
                <a16:creationId xmlns:a16="http://schemas.microsoft.com/office/drawing/2014/main" id="{58778D07-4EB2-65F2-5751-188E423A2B44}"/>
              </a:ext>
            </a:extLst>
          </p:cNvPr>
          <p:cNvSpPr txBox="1">
            <a:spLocks/>
          </p:cNvSpPr>
          <p:nvPr/>
        </p:nvSpPr>
        <p:spPr>
          <a:xfrm>
            <a:off x="2494555" y="2514152"/>
            <a:ext cx="1687411" cy="299295"/>
          </a:xfrm>
          <a:prstGeom prst="rect">
            <a:avLst/>
          </a:prstGeom>
          <a:solidFill>
            <a:schemeClr val="accent4"/>
          </a:solidFill>
          <a:ln w="12700">
            <a:solidFill>
              <a:schemeClr val="tx1"/>
            </a:solidFill>
          </a:ln>
        </p:spPr>
        <p:txBody>
          <a:bodyPr vert="horz" wrap="square" lIns="108000" tIns="72000" rIns="108000" bIns="72000" rtlCol="0" anchor="ctr" anchorCtr="0">
            <a:sp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r>
              <a:rPr lang="en-GB" sz="1000">
                <a:solidFill>
                  <a:schemeClr val="tx1"/>
                </a:solidFill>
                <a:latin typeface="+mn-lt"/>
              </a:rPr>
              <a:t>Transport</a:t>
            </a:r>
          </a:p>
        </p:txBody>
      </p:sp>
      <p:sp>
        <p:nvSpPr>
          <p:cNvPr id="30" name="Text Placeholder 10">
            <a:extLst>
              <a:ext uri="{FF2B5EF4-FFF2-40B4-BE49-F238E27FC236}">
                <a16:creationId xmlns:a16="http://schemas.microsoft.com/office/drawing/2014/main" id="{005F96FD-C005-499E-2E63-6392AED70ECD}"/>
              </a:ext>
            </a:extLst>
          </p:cNvPr>
          <p:cNvSpPr txBox="1">
            <a:spLocks/>
          </p:cNvSpPr>
          <p:nvPr/>
        </p:nvSpPr>
        <p:spPr>
          <a:xfrm>
            <a:off x="2494555" y="2868007"/>
            <a:ext cx="1687411" cy="299295"/>
          </a:xfrm>
          <a:prstGeom prst="rect">
            <a:avLst/>
          </a:prstGeom>
          <a:noFill/>
          <a:ln w="12700">
            <a:solidFill>
              <a:schemeClr val="tx1"/>
            </a:solidFill>
          </a:ln>
        </p:spPr>
        <p:txBody>
          <a:bodyPr vert="horz" wrap="square" lIns="108000" tIns="72000" rIns="108000" bIns="72000" rtlCol="0" anchor="ctr" anchorCtr="0">
            <a:sp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r>
              <a:rPr lang="en-GB" sz="1000">
                <a:solidFill>
                  <a:schemeClr val="tx1"/>
                </a:solidFill>
                <a:latin typeface="+mn-lt"/>
              </a:rPr>
              <a:t>Water</a:t>
            </a:r>
          </a:p>
        </p:txBody>
      </p:sp>
      <p:sp>
        <p:nvSpPr>
          <p:cNvPr id="31" name="Text Placeholder 10">
            <a:extLst>
              <a:ext uri="{FF2B5EF4-FFF2-40B4-BE49-F238E27FC236}">
                <a16:creationId xmlns:a16="http://schemas.microsoft.com/office/drawing/2014/main" id="{47245197-ED52-7654-0838-9E8C5301E1C9}"/>
              </a:ext>
            </a:extLst>
          </p:cNvPr>
          <p:cNvSpPr txBox="1">
            <a:spLocks/>
          </p:cNvSpPr>
          <p:nvPr/>
        </p:nvSpPr>
        <p:spPr>
          <a:xfrm>
            <a:off x="2494555" y="3221862"/>
            <a:ext cx="1687411" cy="299295"/>
          </a:xfrm>
          <a:prstGeom prst="rect">
            <a:avLst/>
          </a:prstGeom>
          <a:solidFill>
            <a:schemeClr val="accent4"/>
          </a:solidFill>
          <a:ln w="12700">
            <a:solidFill>
              <a:schemeClr val="tx1"/>
            </a:solidFill>
          </a:ln>
        </p:spPr>
        <p:txBody>
          <a:bodyPr vert="horz" wrap="square" lIns="108000" tIns="72000" rIns="108000" bIns="72000" rtlCol="0" anchor="ctr" anchorCtr="0">
            <a:sp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r>
              <a:rPr lang="en-GB" sz="1000">
                <a:solidFill>
                  <a:schemeClr val="tx1"/>
                </a:solidFill>
                <a:latin typeface="+mn-lt"/>
              </a:rPr>
              <a:t>National Wealth Fund</a:t>
            </a:r>
          </a:p>
        </p:txBody>
      </p:sp>
      <p:sp>
        <p:nvSpPr>
          <p:cNvPr id="32" name="Text Placeholder 10">
            <a:extLst>
              <a:ext uri="{FF2B5EF4-FFF2-40B4-BE49-F238E27FC236}">
                <a16:creationId xmlns:a16="http://schemas.microsoft.com/office/drawing/2014/main" id="{624E4F6F-7EC7-297E-0E5C-C77258BF513D}"/>
              </a:ext>
            </a:extLst>
          </p:cNvPr>
          <p:cNvSpPr txBox="1">
            <a:spLocks/>
          </p:cNvSpPr>
          <p:nvPr/>
        </p:nvSpPr>
        <p:spPr>
          <a:xfrm>
            <a:off x="2494555" y="3575717"/>
            <a:ext cx="1687411" cy="299295"/>
          </a:xfrm>
          <a:prstGeom prst="rect">
            <a:avLst/>
          </a:prstGeom>
          <a:solidFill>
            <a:schemeClr val="accent4"/>
          </a:solidFill>
          <a:ln w="12700">
            <a:solidFill>
              <a:schemeClr val="tx1"/>
            </a:solidFill>
          </a:ln>
        </p:spPr>
        <p:txBody>
          <a:bodyPr vert="horz" wrap="square" lIns="108000" tIns="72000" rIns="108000" bIns="72000" rtlCol="0" anchor="ctr" anchorCtr="0">
            <a:sp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r>
              <a:rPr lang="en-GB" sz="1000">
                <a:solidFill>
                  <a:schemeClr val="tx1"/>
                </a:solidFill>
                <a:latin typeface="+mn-lt"/>
              </a:rPr>
              <a:t>Clean Energy</a:t>
            </a:r>
          </a:p>
        </p:txBody>
      </p:sp>
      <p:sp>
        <p:nvSpPr>
          <p:cNvPr id="33" name="Text Placeholder 10">
            <a:extLst>
              <a:ext uri="{FF2B5EF4-FFF2-40B4-BE49-F238E27FC236}">
                <a16:creationId xmlns:a16="http://schemas.microsoft.com/office/drawing/2014/main" id="{1A09A4CB-98F4-283F-5293-6141FA8D3B1C}"/>
              </a:ext>
            </a:extLst>
          </p:cNvPr>
          <p:cNvSpPr txBox="1">
            <a:spLocks/>
          </p:cNvSpPr>
          <p:nvPr/>
        </p:nvSpPr>
        <p:spPr>
          <a:xfrm>
            <a:off x="2494555" y="3929572"/>
            <a:ext cx="1687411" cy="299295"/>
          </a:xfrm>
          <a:prstGeom prst="rect">
            <a:avLst/>
          </a:prstGeom>
          <a:noFill/>
          <a:ln w="12700">
            <a:solidFill>
              <a:schemeClr val="tx1"/>
            </a:solidFill>
          </a:ln>
        </p:spPr>
        <p:txBody>
          <a:bodyPr vert="horz" wrap="square" lIns="108000" tIns="72000" rIns="108000" bIns="72000" rtlCol="0" anchor="ctr" anchorCtr="0">
            <a:sp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r>
              <a:rPr lang="en-GB" sz="1000">
                <a:solidFill>
                  <a:schemeClr val="tx1"/>
                </a:solidFill>
                <a:latin typeface="+mn-lt"/>
              </a:rPr>
              <a:t>Nuclear energy</a:t>
            </a:r>
          </a:p>
        </p:txBody>
      </p:sp>
      <p:sp>
        <p:nvSpPr>
          <p:cNvPr id="34" name="Text Placeholder 10">
            <a:extLst>
              <a:ext uri="{FF2B5EF4-FFF2-40B4-BE49-F238E27FC236}">
                <a16:creationId xmlns:a16="http://schemas.microsoft.com/office/drawing/2014/main" id="{C8AE8F13-15CB-EF97-8D41-B11D9309607F}"/>
              </a:ext>
            </a:extLst>
          </p:cNvPr>
          <p:cNvSpPr txBox="1">
            <a:spLocks/>
          </p:cNvSpPr>
          <p:nvPr/>
        </p:nvSpPr>
        <p:spPr>
          <a:xfrm>
            <a:off x="2494555" y="4283427"/>
            <a:ext cx="1687411" cy="299295"/>
          </a:xfrm>
          <a:prstGeom prst="rect">
            <a:avLst/>
          </a:prstGeom>
          <a:solidFill>
            <a:schemeClr val="accent5">
              <a:lumMod val="60000"/>
              <a:lumOff val="40000"/>
            </a:schemeClr>
          </a:solidFill>
          <a:ln w="12700">
            <a:solidFill>
              <a:schemeClr val="tx1"/>
            </a:solidFill>
          </a:ln>
        </p:spPr>
        <p:txBody>
          <a:bodyPr vert="horz" wrap="square" lIns="108000" tIns="72000" rIns="108000" bIns="72000" rtlCol="0" anchor="ctr" anchorCtr="0">
            <a:sp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r>
              <a:rPr lang="en-GB" sz="1000">
                <a:solidFill>
                  <a:schemeClr val="tx1"/>
                </a:solidFill>
                <a:latin typeface="+mn-lt"/>
              </a:rPr>
              <a:t>Schools</a:t>
            </a:r>
          </a:p>
        </p:txBody>
      </p:sp>
      <p:sp>
        <p:nvSpPr>
          <p:cNvPr id="36" name="Text Placeholder 10">
            <a:extLst>
              <a:ext uri="{FF2B5EF4-FFF2-40B4-BE49-F238E27FC236}">
                <a16:creationId xmlns:a16="http://schemas.microsoft.com/office/drawing/2014/main" id="{65CC4631-23B0-B2D1-1B6F-1CFADAEAB8CC}"/>
              </a:ext>
            </a:extLst>
          </p:cNvPr>
          <p:cNvSpPr txBox="1">
            <a:spLocks/>
          </p:cNvSpPr>
          <p:nvPr/>
        </p:nvSpPr>
        <p:spPr>
          <a:xfrm>
            <a:off x="2494555" y="4637282"/>
            <a:ext cx="1687411" cy="299295"/>
          </a:xfrm>
          <a:prstGeom prst="rect">
            <a:avLst/>
          </a:prstGeom>
          <a:solidFill>
            <a:schemeClr val="accent5">
              <a:lumMod val="60000"/>
              <a:lumOff val="40000"/>
            </a:schemeClr>
          </a:solidFill>
          <a:ln w="12700">
            <a:solidFill>
              <a:schemeClr val="tx1"/>
            </a:solidFill>
          </a:ln>
        </p:spPr>
        <p:txBody>
          <a:bodyPr vert="horz" wrap="square" lIns="108000" tIns="72000" rIns="108000" bIns="72000" rtlCol="0" anchor="ctr" anchorCtr="0">
            <a:sp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r>
              <a:rPr lang="en-GB" sz="1000">
                <a:solidFill>
                  <a:schemeClr val="tx1"/>
                </a:solidFill>
                <a:latin typeface="+mn-lt"/>
              </a:rPr>
              <a:t>Hospitals</a:t>
            </a:r>
          </a:p>
        </p:txBody>
      </p:sp>
      <p:sp>
        <p:nvSpPr>
          <p:cNvPr id="37" name="Text Placeholder 10">
            <a:extLst>
              <a:ext uri="{FF2B5EF4-FFF2-40B4-BE49-F238E27FC236}">
                <a16:creationId xmlns:a16="http://schemas.microsoft.com/office/drawing/2014/main" id="{F864DAB5-7AEB-ED07-9255-0461BA664AE3}"/>
              </a:ext>
            </a:extLst>
          </p:cNvPr>
          <p:cNvSpPr txBox="1">
            <a:spLocks/>
          </p:cNvSpPr>
          <p:nvPr/>
        </p:nvSpPr>
        <p:spPr>
          <a:xfrm>
            <a:off x="2494555" y="4991137"/>
            <a:ext cx="1687411" cy="607071"/>
          </a:xfrm>
          <a:prstGeom prst="rect">
            <a:avLst/>
          </a:prstGeom>
          <a:noFill/>
          <a:ln w="12700">
            <a:solidFill>
              <a:schemeClr val="tx1"/>
            </a:solidFill>
          </a:ln>
        </p:spPr>
        <p:txBody>
          <a:bodyPr vert="horz" wrap="square" lIns="108000" tIns="72000" rIns="108000" bIns="72000" rtlCol="0" anchor="ctr" anchorCtr="0">
            <a:sp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r>
              <a:rPr lang="en-GB" sz="1000">
                <a:solidFill>
                  <a:schemeClr val="tx1"/>
                </a:solidFill>
                <a:latin typeface="+mn-lt"/>
              </a:rPr>
              <a:t>Essential maintenance (schools, colleges, prisons)</a:t>
            </a:r>
          </a:p>
        </p:txBody>
      </p:sp>
      <p:sp>
        <p:nvSpPr>
          <p:cNvPr id="38" name="Text Placeholder 10">
            <a:extLst>
              <a:ext uri="{FF2B5EF4-FFF2-40B4-BE49-F238E27FC236}">
                <a16:creationId xmlns:a16="http://schemas.microsoft.com/office/drawing/2014/main" id="{D1B574FF-FEF2-484E-0290-90AE48871155}"/>
              </a:ext>
            </a:extLst>
          </p:cNvPr>
          <p:cNvSpPr txBox="1">
            <a:spLocks/>
          </p:cNvSpPr>
          <p:nvPr/>
        </p:nvSpPr>
        <p:spPr>
          <a:xfrm>
            <a:off x="2494555" y="5652768"/>
            <a:ext cx="1687411" cy="299295"/>
          </a:xfrm>
          <a:prstGeom prst="rect">
            <a:avLst/>
          </a:prstGeom>
          <a:solidFill>
            <a:schemeClr val="accent4"/>
          </a:solidFill>
          <a:ln w="12700">
            <a:solidFill>
              <a:schemeClr val="tx1"/>
            </a:solidFill>
          </a:ln>
        </p:spPr>
        <p:txBody>
          <a:bodyPr vert="horz" wrap="square" lIns="108000" tIns="72000" rIns="108000" bIns="72000" rtlCol="0" anchor="ctr" anchorCtr="0">
            <a:sp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r>
              <a:rPr lang="en-GB" sz="1000">
                <a:solidFill>
                  <a:schemeClr val="tx1"/>
                </a:solidFill>
                <a:latin typeface="+mn-lt"/>
              </a:rPr>
              <a:t>Digital connectivity</a:t>
            </a:r>
          </a:p>
        </p:txBody>
      </p:sp>
      <p:sp>
        <p:nvSpPr>
          <p:cNvPr id="39" name="Text Placeholder 10">
            <a:extLst>
              <a:ext uri="{FF2B5EF4-FFF2-40B4-BE49-F238E27FC236}">
                <a16:creationId xmlns:a16="http://schemas.microsoft.com/office/drawing/2014/main" id="{1C873970-7319-AA92-18F1-0A46DA9A2FCB}"/>
              </a:ext>
            </a:extLst>
          </p:cNvPr>
          <p:cNvSpPr txBox="1">
            <a:spLocks/>
          </p:cNvSpPr>
          <p:nvPr/>
        </p:nvSpPr>
        <p:spPr>
          <a:xfrm>
            <a:off x="2494555" y="6006624"/>
            <a:ext cx="1687411" cy="299295"/>
          </a:xfrm>
          <a:prstGeom prst="rect">
            <a:avLst/>
          </a:prstGeom>
          <a:noFill/>
          <a:ln w="12700">
            <a:solidFill>
              <a:schemeClr val="tx1"/>
            </a:solidFill>
          </a:ln>
        </p:spPr>
        <p:txBody>
          <a:bodyPr vert="horz" wrap="square" lIns="108000" tIns="72000" rIns="108000" bIns="72000" rtlCol="0" anchor="ctr" anchorCtr="0">
            <a:sp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r>
              <a:rPr lang="en-GB" sz="1000">
                <a:solidFill>
                  <a:schemeClr val="tx1"/>
                </a:solidFill>
                <a:latin typeface="+mn-lt"/>
              </a:rPr>
              <a:t>Justice</a:t>
            </a:r>
          </a:p>
        </p:txBody>
      </p:sp>
      <p:sp>
        <p:nvSpPr>
          <p:cNvPr id="40" name="Text Placeholder 10">
            <a:extLst>
              <a:ext uri="{FF2B5EF4-FFF2-40B4-BE49-F238E27FC236}">
                <a16:creationId xmlns:a16="http://schemas.microsoft.com/office/drawing/2014/main" id="{1CC91AB4-1B72-C1FE-BFE1-065954635179}"/>
              </a:ext>
            </a:extLst>
          </p:cNvPr>
          <p:cNvSpPr txBox="1">
            <a:spLocks/>
          </p:cNvSpPr>
          <p:nvPr/>
        </p:nvSpPr>
        <p:spPr>
          <a:xfrm>
            <a:off x="2494555" y="6349524"/>
            <a:ext cx="1687411" cy="299295"/>
          </a:xfrm>
          <a:prstGeom prst="rect">
            <a:avLst/>
          </a:prstGeom>
          <a:solidFill>
            <a:schemeClr val="accent4"/>
          </a:solidFill>
          <a:ln w="12700">
            <a:solidFill>
              <a:schemeClr val="tx1"/>
            </a:solidFill>
          </a:ln>
        </p:spPr>
        <p:txBody>
          <a:bodyPr vert="horz" wrap="square" lIns="108000" tIns="72000" rIns="108000" bIns="72000" rtlCol="0" anchor="ctr" anchorCtr="0">
            <a:sp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r>
              <a:rPr lang="en-GB" sz="1000">
                <a:solidFill>
                  <a:schemeClr val="tx1"/>
                </a:solidFill>
                <a:latin typeface="+mn-lt"/>
              </a:rPr>
              <a:t>Defence</a:t>
            </a:r>
          </a:p>
        </p:txBody>
      </p:sp>
      <p:sp>
        <p:nvSpPr>
          <p:cNvPr id="42" name="TextBox 41">
            <a:extLst>
              <a:ext uri="{FF2B5EF4-FFF2-40B4-BE49-F238E27FC236}">
                <a16:creationId xmlns:a16="http://schemas.microsoft.com/office/drawing/2014/main" id="{71BD103D-C6B2-0194-CA88-55F86016DF69}"/>
              </a:ext>
            </a:extLst>
          </p:cNvPr>
          <p:cNvSpPr txBox="1"/>
          <p:nvPr/>
        </p:nvSpPr>
        <p:spPr>
          <a:xfrm>
            <a:off x="409416" y="1652954"/>
            <a:ext cx="0" cy="0"/>
          </a:xfrm>
          <a:prstGeom prst="rect">
            <a:avLst/>
          </a:prstGeom>
          <a:noFill/>
        </p:spPr>
        <p:txBody>
          <a:bodyPr wrap="none" lIns="0" tIns="0" rIns="0" bIns="0" rtlCol="0">
            <a:noAutofit/>
          </a:bodyPr>
          <a:lstStyle/>
          <a:p>
            <a:pPr algn="l"/>
            <a:endParaRPr lang="en-US" sz="1600">
              <a:solidFill>
                <a:schemeClr val="tx2"/>
              </a:solidFill>
            </a:endParaRPr>
          </a:p>
        </p:txBody>
      </p:sp>
      <p:sp>
        <p:nvSpPr>
          <p:cNvPr id="43" name="Text Placeholder 10">
            <a:extLst>
              <a:ext uri="{FF2B5EF4-FFF2-40B4-BE49-F238E27FC236}">
                <a16:creationId xmlns:a16="http://schemas.microsoft.com/office/drawing/2014/main" id="{A62A8FCF-16BE-7D13-D322-4FAB565715B3}"/>
              </a:ext>
            </a:extLst>
          </p:cNvPr>
          <p:cNvSpPr txBox="1">
            <a:spLocks/>
          </p:cNvSpPr>
          <p:nvPr/>
        </p:nvSpPr>
        <p:spPr>
          <a:xfrm>
            <a:off x="4337796" y="1824430"/>
            <a:ext cx="2101638" cy="299295"/>
          </a:xfrm>
          <a:prstGeom prst="rect">
            <a:avLst/>
          </a:prstGeom>
          <a:solidFill>
            <a:schemeClr val="accent1"/>
          </a:solidFill>
        </p:spPr>
        <p:txBody>
          <a:bodyPr vert="horz" wrap="none" lIns="108000" tIns="72000" rIns="108000" bIns="72000" rtlCol="0" anchor="ctr" anchorCtr="0">
            <a:sp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000"/>
              <a:t>DFT INTEGRATED TRANSPORT</a:t>
            </a:r>
            <a:endParaRPr lang="en-GB" sz="1000" b="1"/>
          </a:p>
        </p:txBody>
      </p:sp>
      <p:sp>
        <p:nvSpPr>
          <p:cNvPr id="44" name="Text Placeholder 10">
            <a:extLst>
              <a:ext uri="{FF2B5EF4-FFF2-40B4-BE49-F238E27FC236}">
                <a16:creationId xmlns:a16="http://schemas.microsoft.com/office/drawing/2014/main" id="{8F6F3F06-48D4-7DD9-0478-44D97AB417FA}"/>
              </a:ext>
            </a:extLst>
          </p:cNvPr>
          <p:cNvSpPr txBox="1">
            <a:spLocks/>
          </p:cNvSpPr>
          <p:nvPr/>
        </p:nvSpPr>
        <p:spPr>
          <a:xfrm>
            <a:off x="8527293" y="1824430"/>
            <a:ext cx="1530969" cy="299295"/>
          </a:xfrm>
          <a:prstGeom prst="rect">
            <a:avLst/>
          </a:prstGeom>
          <a:solidFill>
            <a:schemeClr val="accent1"/>
          </a:solidFill>
        </p:spPr>
        <p:txBody>
          <a:bodyPr vert="horz" wrap="none" lIns="108000" tIns="72000" rIns="108000" bIns="72000" rtlCol="0" anchor="ctr" anchorCtr="0">
            <a:sp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000"/>
              <a:t>NATIONAL HIGHWAY</a:t>
            </a:r>
            <a:endParaRPr lang="en-GB" sz="1000" b="1"/>
          </a:p>
        </p:txBody>
      </p:sp>
      <p:sp>
        <p:nvSpPr>
          <p:cNvPr id="45" name="Text Placeholder 10">
            <a:extLst>
              <a:ext uri="{FF2B5EF4-FFF2-40B4-BE49-F238E27FC236}">
                <a16:creationId xmlns:a16="http://schemas.microsoft.com/office/drawing/2014/main" id="{D3A0B221-D070-AED4-B36A-ECC19B94AB91}"/>
              </a:ext>
            </a:extLst>
          </p:cNvPr>
          <p:cNvSpPr txBox="1">
            <a:spLocks/>
          </p:cNvSpPr>
          <p:nvPr/>
        </p:nvSpPr>
        <p:spPr>
          <a:xfrm>
            <a:off x="8527293" y="2160297"/>
            <a:ext cx="1687411" cy="299295"/>
          </a:xfrm>
          <a:prstGeom prst="rect">
            <a:avLst/>
          </a:prstGeom>
          <a:solidFill>
            <a:schemeClr val="accent4"/>
          </a:solidFill>
          <a:ln w="12700">
            <a:solidFill>
              <a:schemeClr val="tx1"/>
            </a:solidFill>
          </a:ln>
        </p:spPr>
        <p:txBody>
          <a:bodyPr vert="horz" wrap="square" lIns="108000" tIns="72000" rIns="108000" bIns="72000" rtlCol="0" anchor="ctr" anchorCtr="0">
            <a:sp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r>
              <a:rPr lang="en-GB" sz="1000">
                <a:solidFill>
                  <a:schemeClr val="tx1"/>
                </a:solidFill>
                <a:latin typeface="+mn-lt"/>
              </a:rPr>
              <a:t>Growth and levelling up</a:t>
            </a:r>
          </a:p>
        </p:txBody>
      </p:sp>
      <p:sp>
        <p:nvSpPr>
          <p:cNvPr id="46" name="Text Placeholder 10">
            <a:extLst>
              <a:ext uri="{FF2B5EF4-FFF2-40B4-BE49-F238E27FC236}">
                <a16:creationId xmlns:a16="http://schemas.microsoft.com/office/drawing/2014/main" id="{46D8E826-3A33-279B-4B74-B8922DA8E430}"/>
              </a:ext>
            </a:extLst>
          </p:cNvPr>
          <p:cNvSpPr txBox="1">
            <a:spLocks/>
          </p:cNvSpPr>
          <p:nvPr/>
        </p:nvSpPr>
        <p:spPr>
          <a:xfrm>
            <a:off x="8527293" y="2511989"/>
            <a:ext cx="1687411" cy="299295"/>
          </a:xfrm>
          <a:prstGeom prst="rect">
            <a:avLst/>
          </a:prstGeom>
          <a:solidFill>
            <a:schemeClr val="accent4"/>
          </a:solidFill>
          <a:ln w="12700">
            <a:solidFill>
              <a:schemeClr val="tx1"/>
            </a:solidFill>
          </a:ln>
        </p:spPr>
        <p:txBody>
          <a:bodyPr vert="horz" wrap="square" lIns="108000" tIns="72000" rIns="108000" bIns="72000" rtlCol="0" anchor="ctr" anchorCtr="0">
            <a:sp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r>
              <a:rPr lang="en-GB" sz="1000">
                <a:solidFill>
                  <a:schemeClr val="tx1"/>
                </a:solidFill>
                <a:latin typeface="+mn-lt"/>
              </a:rPr>
              <a:t>Car Travel</a:t>
            </a:r>
          </a:p>
        </p:txBody>
      </p:sp>
      <p:sp>
        <p:nvSpPr>
          <p:cNvPr id="47" name="Text Placeholder 10">
            <a:extLst>
              <a:ext uri="{FF2B5EF4-FFF2-40B4-BE49-F238E27FC236}">
                <a16:creationId xmlns:a16="http://schemas.microsoft.com/office/drawing/2014/main" id="{2FE58DB9-F48C-08AF-4055-3F30D4FE8B84}"/>
              </a:ext>
            </a:extLst>
          </p:cNvPr>
          <p:cNvSpPr txBox="1">
            <a:spLocks/>
          </p:cNvSpPr>
          <p:nvPr/>
        </p:nvSpPr>
        <p:spPr>
          <a:xfrm>
            <a:off x="8527293" y="2863681"/>
            <a:ext cx="1687411" cy="299295"/>
          </a:xfrm>
          <a:prstGeom prst="rect">
            <a:avLst/>
          </a:prstGeom>
          <a:solidFill>
            <a:schemeClr val="accent4"/>
          </a:solidFill>
          <a:ln w="12700">
            <a:solidFill>
              <a:schemeClr val="tx1"/>
            </a:solidFill>
          </a:ln>
        </p:spPr>
        <p:txBody>
          <a:bodyPr vert="horz" wrap="square" lIns="108000" tIns="72000" rIns="108000" bIns="72000" rtlCol="0" anchor="ctr" anchorCtr="0">
            <a:sp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r>
              <a:rPr lang="en-GB" sz="1000">
                <a:solidFill>
                  <a:schemeClr val="tx1"/>
                </a:solidFill>
                <a:latin typeface="+mn-lt"/>
              </a:rPr>
              <a:t>Freight and logistics</a:t>
            </a:r>
          </a:p>
        </p:txBody>
      </p:sp>
      <p:sp>
        <p:nvSpPr>
          <p:cNvPr id="48" name="Text Placeholder 10">
            <a:extLst>
              <a:ext uri="{FF2B5EF4-FFF2-40B4-BE49-F238E27FC236}">
                <a16:creationId xmlns:a16="http://schemas.microsoft.com/office/drawing/2014/main" id="{DD68D7AE-29BB-326B-12DC-771768020E16}"/>
              </a:ext>
            </a:extLst>
          </p:cNvPr>
          <p:cNvSpPr txBox="1">
            <a:spLocks/>
          </p:cNvSpPr>
          <p:nvPr/>
        </p:nvSpPr>
        <p:spPr>
          <a:xfrm>
            <a:off x="8527293" y="3287377"/>
            <a:ext cx="1687411" cy="299295"/>
          </a:xfrm>
          <a:prstGeom prst="rect">
            <a:avLst/>
          </a:prstGeom>
          <a:solidFill>
            <a:schemeClr val="accent4"/>
          </a:solidFill>
          <a:ln w="12700">
            <a:solidFill>
              <a:schemeClr val="tx1"/>
            </a:solidFill>
          </a:ln>
        </p:spPr>
        <p:txBody>
          <a:bodyPr vert="horz" wrap="square" lIns="108000" tIns="72000" rIns="108000" bIns="72000" rtlCol="0" anchor="ctr" anchorCtr="0">
            <a:sp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r>
              <a:rPr lang="en-GB" sz="1000">
                <a:solidFill>
                  <a:schemeClr val="tx1"/>
                </a:solidFill>
                <a:latin typeface="+mn-lt"/>
              </a:rPr>
              <a:t>Safety</a:t>
            </a:r>
          </a:p>
        </p:txBody>
      </p:sp>
      <p:sp>
        <p:nvSpPr>
          <p:cNvPr id="49" name="Text Placeholder 10">
            <a:extLst>
              <a:ext uri="{FF2B5EF4-FFF2-40B4-BE49-F238E27FC236}">
                <a16:creationId xmlns:a16="http://schemas.microsoft.com/office/drawing/2014/main" id="{DC6D4F57-6722-548F-67BE-75235DFA47FF}"/>
              </a:ext>
            </a:extLst>
          </p:cNvPr>
          <p:cNvSpPr txBox="1">
            <a:spLocks/>
          </p:cNvSpPr>
          <p:nvPr/>
        </p:nvSpPr>
        <p:spPr>
          <a:xfrm>
            <a:off x="8527293" y="3630277"/>
            <a:ext cx="1687411" cy="299295"/>
          </a:xfrm>
          <a:prstGeom prst="rect">
            <a:avLst/>
          </a:prstGeom>
          <a:solidFill>
            <a:schemeClr val="accent4"/>
          </a:solidFill>
          <a:ln w="12700">
            <a:solidFill>
              <a:schemeClr val="tx1"/>
            </a:solidFill>
          </a:ln>
        </p:spPr>
        <p:txBody>
          <a:bodyPr vert="horz" wrap="square" lIns="108000" tIns="72000" rIns="108000" bIns="72000" rtlCol="0" anchor="ctr" anchorCtr="0">
            <a:sp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r>
              <a:rPr lang="en-GB" sz="1000">
                <a:solidFill>
                  <a:schemeClr val="tx1"/>
                </a:solidFill>
                <a:latin typeface="+mn-lt"/>
              </a:rPr>
              <a:t>Digital </a:t>
            </a:r>
          </a:p>
        </p:txBody>
      </p:sp>
      <p:sp>
        <p:nvSpPr>
          <p:cNvPr id="50" name="Text Placeholder 10">
            <a:extLst>
              <a:ext uri="{FF2B5EF4-FFF2-40B4-BE49-F238E27FC236}">
                <a16:creationId xmlns:a16="http://schemas.microsoft.com/office/drawing/2014/main" id="{238370CB-35F0-79E7-929D-D60B9BDE7CF9}"/>
              </a:ext>
            </a:extLst>
          </p:cNvPr>
          <p:cNvSpPr txBox="1">
            <a:spLocks/>
          </p:cNvSpPr>
          <p:nvPr/>
        </p:nvSpPr>
        <p:spPr>
          <a:xfrm>
            <a:off x="8527293" y="3981969"/>
            <a:ext cx="1687411" cy="299295"/>
          </a:xfrm>
          <a:prstGeom prst="rect">
            <a:avLst/>
          </a:prstGeom>
          <a:solidFill>
            <a:schemeClr val="accent4"/>
          </a:solidFill>
          <a:ln w="12700">
            <a:solidFill>
              <a:schemeClr val="tx1"/>
            </a:solidFill>
          </a:ln>
        </p:spPr>
        <p:txBody>
          <a:bodyPr vert="horz" wrap="square" lIns="108000" tIns="72000" rIns="108000" bIns="72000" rtlCol="0" anchor="ctr" anchorCtr="0">
            <a:sp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r>
              <a:rPr lang="en-GB" sz="1000">
                <a:solidFill>
                  <a:schemeClr val="tx1"/>
                </a:solidFill>
                <a:latin typeface="+mn-lt"/>
              </a:rPr>
              <a:t>Decarbonisation</a:t>
            </a:r>
          </a:p>
        </p:txBody>
      </p:sp>
      <p:sp>
        <p:nvSpPr>
          <p:cNvPr id="51" name="Text Placeholder 10">
            <a:extLst>
              <a:ext uri="{FF2B5EF4-FFF2-40B4-BE49-F238E27FC236}">
                <a16:creationId xmlns:a16="http://schemas.microsoft.com/office/drawing/2014/main" id="{3C22A629-43CA-733E-D5B0-C545185D1C02}"/>
              </a:ext>
            </a:extLst>
          </p:cNvPr>
          <p:cNvSpPr txBox="1">
            <a:spLocks/>
          </p:cNvSpPr>
          <p:nvPr/>
        </p:nvSpPr>
        <p:spPr>
          <a:xfrm>
            <a:off x="8527293" y="4393939"/>
            <a:ext cx="1687411" cy="299295"/>
          </a:xfrm>
          <a:prstGeom prst="rect">
            <a:avLst/>
          </a:prstGeom>
          <a:solidFill>
            <a:schemeClr val="accent4"/>
          </a:solidFill>
          <a:ln w="12700">
            <a:solidFill>
              <a:schemeClr val="tx1"/>
            </a:solidFill>
          </a:ln>
        </p:spPr>
        <p:txBody>
          <a:bodyPr vert="horz" wrap="square" lIns="108000" tIns="72000" rIns="108000" bIns="72000" rtlCol="0" anchor="ctr" anchorCtr="0">
            <a:sp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r>
              <a:rPr lang="en-GB" sz="1000">
                <a:solidFill>
                  <a:schemeClr val="tx1"/>
                </a:solidFill>
                <a:latin typeface="+mn-lt"/>
              </a:rPr>
              <a:t>Customer Experience</a:t>
            </a:r>
          </a:p>
        </p:txBody>
      </p:sp>
      <p:sp>
        <p:nvSpPr>
          <p:cNvPr id="52" name="Text Placeholder 10">
            <a:extLst>
              <a:ext uri="{FF2B5EF4-FFF2-40B4-BE49-F238E27FC236}">
                <a16:creationId xmlns:a16="http://schemas.microsoft.com/office/drawing/2014/main" id="{FAA57FB4-D09C-3FCC-C46F-CF2EAC4BB691}"/>
              </a:ext>
            </a:extLst>
          </p:cNvPr>
          <p:cNvSpPr txBox="1">
            <a:spLocks/>
          </p:cNvSpPr>
          <p:nvPr/>
        </p:nvSpPr>
        <p:spPr>
          <a:xfrm>
            <a:off x="8527293" y="4739030"/>
            <a:ext cx="1687411" cy="453183"/>
          </a:xfrm>
          <a:prstGeom prst="rect">
            <a:avLst/>
          </a:prstGeom>
          <a:solidFill>
            <a:schemeClr val="accent4"/>
          </a:solidFill>
          <a:ln w="12700">
            <a:solidFill>
              <a:schemeClr val="tx1"/>
            </a:solidFill>
          </a:ln>
        </p:spPr>
        <p:txBody>
          <a:bodyPr vert="horz" wrap="square" lIns="108000" tIns="72000" rIns="108000" bIns="72000" rtlCol="0" anchor="ctr" anchorCtr="0">
            <a:sp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r>
              <a:rPr lang="en-GB" sz="1000">
                <a:solidFill>
                  <a:schemeClr val="tx1"/>
                </a:solidFill>
                <a:latin typeface="+mn-lt"/>
              </a:rPr>
              <a:t>Sustainable network Development</a:t>
            </a:r>
          </a:p>
        </p:txBody>
      </p:sp>
      <p:sp>
        <p:nvSpPr>
          <p:cNvPr id="53" name="Text Placeholder 10">
            <a:extLst>
              <a:ext uri="{FF2B5EF4-FFF2-40B4-BE49-F238E27FC236}">
                <a16:creationId xmlns:a16="http://schemas.microsoft.com/office/drawing/2014/main" id="{2B95A85B-5AFA-FC21-42E7-9CAB2AAF3369}"/>
              </a:ext>
            </a:extLst>
          </p:cNvPr>
          <p:cNvSpPr txBox="1">
            <a:spLocks/>
          </p:cNvSpPr>
          <p:nvPr/>
        </p:nvSpPr>
        <p:spPr>
          <a:xfrm>
            <a:off x="8527293" y="5242716"/>
            <a:ext cx="1687411" cy="299295"/>
          </a:xfrm>
          <a:prstGeom prst="rect">
            <a:avLst/>
          </a:prstGeom>
          <a:solidFill>
            <a:schemeClr val="accent4"/>
          </a:solidFill>
          <a:ln w="12700">
            <a:solidFill>
              <a:schemeClr val="tx1"/>
            </a:solidFill>
          </a:ln>
        </p:spPr>
        <p:txBody>
          <a:bodyPr vert="horz" wrap="square" lIns="108000" tIns="72000" rIns="108000" bIns="72000" rtlCol="0" anchor="ctr" anchorCtr="0">
            <a:sp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r>
              <a:rPr lang="en-GB" sz="1000">
                <a:solidFill>
                  <a:schemeClr val="tx1"/>
                </a:solidFill>
                <a:latin typeface="+mn-lt"/>
              </a:rPr>
              <a:t>Asset resilience</a:t>
            </a:r>
          </a:p>
        </p:txBody>
      </p:sp>
      <p:sp>
        <p:nvSpPr>
          <p:cNvPr id="54" name="Text Placeholder 10">
            <a:extLst>
              <a:ext uri="{FF2B5EF4-FFF2-40B4-BE49-F238E27FC236}">
                <a16:creationId xmlns:a16="http://schemas.microsoft.com/office/drawing/2014/main" id="{A198344E-AC41-C468-9DBC-B635DE6B9735}"/>
              </a:ext>
            </a:extLst>
          </p:cNvPr>
          <p:cNvSpPr txBox="1">
            <a:spLocks/>
          </p:cNvSpPr>
          <p:nvPr/>
        </p:nvSpPr>
        <p:spPr>
          <a:xfrm>
            <a:off x="4337795" y="2160297"/>
            <a:ext cx="2808055" cy="299295"/>
          </a:xfrm>
          <a:prstGeom prst="rect">
            <a:avLst/>
          </a:prstGeom>
          <a:solidFill>
            <a:schemeClr val="accent4"/>
          </a:solidFill>
          <a:ln w="12700">
            <a:solidFill>
              <a:schemeClr val="tx1"/>
            </a:solidFill>
          </a:ln>
        </p:spPr>
        <p:txBody>
          <a:bodyPr vert="horz" wrap="square" lIns="108000" tIns="72000" rIns="108000" bIns="72000" rtlCol="0" anchor="ctr" anchorCtr="0">
            <a:sp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r>
              <a:rPr lang="en-GB" sz="1000">
                <a:solidFill>
                  <a:schemeClr val="tx1"/>
                </a:solidFill>
                <a:latin typeface="+mn-lt"/>
              </a:rPr>
              <a:t>Accessibility and inclusion</a:t>
            </a:r>
          </a:p>
        </p:txBody>
      </p:sp>
      <p:sp>
        <p:nvSpPr>
          <p:cNvPr id="55" name="Text Placeholder 10">
            <a:extLst>
              <a:ext uri="{FF2B5EF4-FFF2-40B4-BE49-F238E27FC236}">
                <a16:creationId xmlns:a16="http://schemas.microsoft.com/office/drawing/2014/main" id="{2EED3B9A-CCA1-061D-FA53-4473BC8A546B}"/>
              </a:ext>
            </a:extLst>
          </p:cNvPr>
          <p:cNvSpPr txBox="1">
            <a:spLocks/>
          </p:cNvSpPr>
          <p:nvPr/>
        </p:nvSpPr>
        <p:spPr>
          <a:xfrm>
            <a:off x="4337795" y="2510067"/>
            <a:ext cx="2808055" cy="299295"/>
          </a:xfrm>
          <a:prstGeom prst="rect">
            <a:avLst/>
          </a:prstGeom>
          <a:solidFill>
            <a:schemeClr val="accent4"/>
          </a:solidFill>
          <a:ln w="12700">
            <a:solidFill>
              <a:schemeClr val="tx1"/>
            </a:solidFill>
          </a:ln>
        </p:spPr>
        <p:txBody>
          <a:bodyPr vert="horz" wrap="square" lIns="108000" tIns="72000" rIns="108000" bIns="72000" rtlCol="0" anchor="ctr" anchorCtr="0">
            <a:sp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000">
                <a:solidFill>
                  <a:schemeClr val="tx1"/>
                </a:solidFill>
                <a:latin typeface="+mn-lt"/>
              </a:rPr>
              <a:t>Streamlining Information and ticketing</a:t>
            </a:r>
          </a:p>
        </p:txBody>
      </p:sp>
      <p:sp>
        <p:nvSpPr>
          <p:cNvPr id="56" name="Text Placeholder 10">
            <a:extLst>
              <a:ext uri="{FF2B5EF4-FFF2-40B4-BE49-F238E27FC236}">
                <a16:creationId xmlns:a16="http://schemas.microsoft.com/office/drawing/2014/main" id="{CF01D89F-A932-873E-7D86-6EDAB2A5F4DB}"/>
              </a:ext>
            </a:extLst>
          </p:cNvPr>
          <p:cNvSpPr txBox="1">
            <a:spLocks/>
          </p:cNvSpPr>
          <p:nvPr/>
        </p:nvSpPr>
        <p:spPr>
          <a:xfrm>
            <a:off x="4337795" y="2870804"/>
            <a:ext cx="2808055" cy="299295"/>
          </a:xfrm>
          <a:prstGeom prst="rect">
            <a:avLst/>
          </a:prstGeom>
          <a:solidFill>
            <a:schemeClr val="accent4"/>
          </a:solidFill>
          <a:ln w="12700">
            <a:solidFill>
              <a:schemeClr val="tx1"/>
            </a:solidFill>
          </a:ln>
        </p:spPr>
        <p:txBody>
          <a:bodyPr vert="horz" wrap="square" lIns="108000" tIns="72000" rIns="108000" bIns="72000" rtlCol="0" anchor="ctr" anchorCtr="0">
            <a:sp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000">
                <a:solidFill>
                  <a:schemeClr val="tx1"/>
                </a:solidFill>
                <a:latin typeface="+mn-lt"/>
              </a:rPr>
              <a:t>Providing safe and dependable journeys.</a:t>
            </a:r>
          </a:p>
        </p:txBody>
      </p:sp>
      <p:sp>
        <p:nvSpPr>
          <p:cNvPr id="57" name="Text Placeholder 10">
            <a:extLst>
              <a:ext uri="{FF2B5EF4-FFF2-40B4-BE49-F238E27FC236}">
                <a16:creationId xmlns:a16="http://schemas.microsoft.com/office/drawing/2014/main" id="{8B5E992C-6E8B-DD40-7E5A-921EF9A6EB31}"/>
              </a:ext>
            </a:extLst>
          </p:cNvPr>
          <p:cNvSpPr txBox="1">
            <a:spLocks/>
          </p:cNvSpPr>
          <p:nvPr/>
        </p:nvSpPr>
        <p:spPr>
          <a:xfrm>
            <a:off x="4337795" y="3286050"/>
            <a:ext cx="2808055" cy="299295"/>
          </a:xfrm>
          <a:prstGeom prst="rect">
            <a:avLst/>
          </a:prstGeom>
          <a:solidFill>
            <a:schemeClr val="accent4"/>
          </a:solidFill>
          <a:ln w="12700">
            <a:solidFill>
              <a:schemeClr val="tx1"/>
            </a:solidFill>
          </a:ln>
        </p:spPr>
        <p:txBody>
          <a:bodyPr vert="horz" wrap="square" lIns="108000" tIns="72000" rIns="108000" bIns="72000" rtlCol="0" anchor="ctr" anchorCtr="0">
            <a:sp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000">
                <a:solidFill>
                  <a:schemeClr val="tx1"/>
                </a:solidFill>
                <a:latin typeface="+mn-lt"/>
              </a:rPr>
              <a:t>Aligning transport and housing</a:t>
            </a:r>
          </a:p>
        </p:txBody>
      </p:sp>
      <p:sp>
        <p:nvSpPr>
          <p:cNvPr id="58" name="Text Placeholder 10">
            <a:extLst>
              <a:ext uri="{FF2B5EF4-FFF2-40B4-BE49-F238E27FC236}">
                <a16:creationId xmlns:a16="http://schemas.microsoft.com/office/drawing/2014/main" id="{D8DEFB4C-FBAB-B57A-4012-E7EACC4761BF}"/>
              </a:ext>
            </a:extLst>
          </p:cNvPr>
          <p:cNvSpPr txBox="1">
            <a:spLocks/>
          </p:cNvSpPr>
          <p:nvPr/>
        </p:nvSpPr>
        <p:spPr>
          <a:xfrm>
            <a:off x="4337795" y="3636948"/>
            <a:ext cx="2808055" cy="299295"/>
          </a:xfrm>
          <a:prstGeom prst="rect">
            <a:avLst/>
          </a:prstGeom>
          <a:solidFill>
            <a:schemeClr val="accent4"/>
          </a:solidFill>
          <a:ln w="12700">
            <a:solidFill>
              <a:schemeClr val="tx1"/>
            </a:solidFill>
          </a:ln>
        </p:spPr>
        <p:txBody>
          <a:bodyPr vert="horz" wrap="square" lIns="108000" tIns="72000" rIns="108000" bIns="72000" rtlCol="0" anchor="ctr" anchorCtr="0">
            <a:sp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000">
                <a:solidFill>
                  <a:schemeClr val="tx1"/>
                </a:solidFill>
                <a:latin typeface="+mn-lt"/>
              </a:rPr>
              <a:t>Creating healthier and cleaner communities</a:t>
            </a:r>
          </a:p>
        </p:txBody>
      </p:sp>
      <p:sp>
        <p:nvSpPr>
          <p:cNvPr id="59" name="Text Placeholder 10">
            <a:extLst>
              <a:ext uri="{FF2B5EF4-FFF2-40B4-BE49-F238E27FC236}">
                <a16:creationId xmlns:a16="http://schemas.microsoft.com/office/drawing/2014/main" id="{9AB3C983-ACB2-C519-6183-61B54E61096C}"/>
              </a:ext>
            </a:extLst>
          </p:cNvPr>
          <p:cNvSpPr txBox="1">
            <a:spLocks/>
          </p:cNvSpPr>
          <p:nvPr/>
        </p:nvSpPr>
        <p:spPr>
          <a:xfrm>
            <a:off x="4337795" y="3990803"/>
            <a:ext cx="2808055" cy="299295"/>
          </a:xfrm>
          <a:prstGeom prst="rect">
            <a:avLst/>
          </a:prstGeom>
          <a:solidFill>
            <a:schemeClr val="accent4"/>
          </a:solidFill>
          <a:ln w="12700">
            <a:solidFill>
              <a:schemeClr val="tx1"/>
            </a:solidFill>
          </a:ln>
        </p:spPr>
        <p:txBody>
          <a:bodyPr vert="horz" wrap="square" lIns="108000" tIns="72000" rIns="108000" bIns="72000" rtlCol="0" anchor="ctr" anchorCtr="0">
            <a:sp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000">
                <a:solidFill>
                  <a:schemeClr val="tx1"/>
                </a:solidFill>
                <a:latin typeface="+mn-lt"/>
              </a:rPr>
              <a:t>Championing technology and Innovation</a:t>
            </a:r>
          </a:p>
        </p:txBody>
      </p:sp>
      <p:sp>
        <p:nvSpPr>
          <p:cNvPr id="62" name="Text Placeholder 10">
            <a:extLst>
              <a:ext uri="{FF2B5EF4-FFF2-40B4-BE49-F238E27FC236}">
                <a16:creationId xmlns:a16="http://schemas.microsoft.com/office/drawing/2014/main" id="{DA81F452-2679-A256-9C38-2F7238C9F295}"/>
              </a:ext>
            </a:extLst>
          </p:cNvPr>
          <p:cNvSpPr txBox="1">
            <a:spLocks/>
          </p:cNvSpPr>
          <p:nvPr/>
        </p:nvSpPr>
        <p:spPr>
          <a:xfrm>
            <a:off x="4337795" y="4393592"/>
            <a:ext cx="2808055" cy="299295"/>
          </a:xfrm>
          <a:prstGeom prst="rect">
            <a:avLst/>
          </a:prstGeom>
          <a:solidFill>
            <a:schemeClr val="accent4"/>
          </a:solidFill>
          <a:ln w="12700">
            <a:solidFill>
              <a:schemeClr val="tx1"/>
            </a:solidFill>
          </a:ln>
        </p:spPr>
        <p:txBody>
          <a:bodyPr vert="horz" wrap="square" lIns="108000" tIns="72000" rIns="108000" bIns="72000" rtlCol="0" anchor="ctr" anchorCtr="0">
            <a:sp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000">
                <a:solidFill>
                  <a:schemeClr val="tx1"/>
                </a:solidFill>
                <a:latin typeface="+mn-lt"/>
              </a:rPr>
              <a:t>Empowering local leaders</a:t>
            </a:r>
          </a:p>
        </p:txBody>
      </p:sp>
      <p:sp>
        <p:nvSpPr>
          <p:cNvPr id="63" name="Text Placeholder 10">
            <a:extLst>
              <a:ext uri="{FF2B5EF4-FFF2-40B4-BE49-F238E27FC236}">
                <a16:creationId xmlns:a16="http://schemas.microsoft.com/office/drawing/2014/main" id="{6AC22522-B7AA-C924-0F05-A6F37018A34C}"/>
              </a:ext>
            </a:extLst>
          </p:cNvPr>
          <p:cNvSpPr txBox="1">
            <a:spLocks/>
          </p:cNvSpPr>
          <p:nvPr/>
        </p:nvSpPr>
        <p:spPr>
          <a:xfrm>
            <a:off x="4337795" y="4747446"/>
            <a:ext cx="2808055" cy="299295"/>
          </a:xfrm>
          <a:prstGeom prst="rect">
            <a:avLst/>
          </a:prstGeom>
          <a:solidFill>
            <a:schemeClr val="accent4"/>
          </a:solidFill>
          <a:ln w="12700">
            <a:solidFill>
              <a:schemeClr val="tx1"/>
            </a:solidFill>
          </a:ln>
        </p:spPr>
        <p:txBody>
          <a:bodyPr vert="horz" wrap="square" lIns="108000" tIns="72000" rIns="108000" bIns="72000" rtlCol="0" anchor="ctr" anchorCtr="0">
            <a:sp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000">
                <a:solidFill>
                  <a:schemeClr val="tx1"/>
                </a:solidFill>
                <a:latin typeface="+mn-lt"/>
              </a:rPr>
              <a:t>Optimising decision-making and appraisal</a:t>
            </a:r>
          </a:p>
        </p:txBody>
      </p:sp>
      <p:sp>
        <p:nvSpPr>
          <p:cNvPr id="64" name="Text Placeholder 10">
            <a:extLst>
              <a:ext uri="{FF2B5EF4-FFF2-40B4-BE49-F238E27FC236}">
                <a16:creationId xmlns:a16="http://schemas.microsoft.com/office/drawing/2014/main" id="{476359B7-B7D6-B7F6-07F1-FEF9D8429C08}"/>
              </a:ext>
            </a:extLst>
          </p:cNvPr>
          <p:cNvSpPr txBox="1">
            <a:spLocks/>
          </p:cNvSpPr>
          <p:nvPr/>
        </p:nvSpPr>
        <p:spPr>
          <a:xfrm>
            <a:off x="4337795" y="5105543"/>
            <a:ext cx="2808055" cy="299295"/>
          </a:xfrm>
          <a:prstGeom prst="rect">
            <a:avLst/>
          </a:prstGeom>
          <a:solidFill>
            <a:schemeClr val="accent4"/>
          </a:solidFill>
          <a:ln w="12700">
            <a:solidFill>
              <a:schemeClr val="tx1"/>
            </a:solidFill>
          </a:ln>
        </p:spPr>
        <p:txBody>
          <a:bodyPr vert="horz" wrap="square" lIns="108000" tIns="72000" rIns="108000" bIns="72000" rtlCol="0" anchor="ctr" anchorCtr="0">
            <a:sp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000">
                <a:solidFill>
                  <a:schemeClr val="tx1"/>
                </a:solidFill>
                <a:latin typeface="+mn-lt"/>
              </a:rPr>
              <a:t>Driving collaboration through data</a:t>
            </a:r>
          </a:p>
        </p:txBody>
      </p:sp>
      <p:sp>
        <p:nvSpPr>
          <p:cNvPr id="65" name="TextBox 64">
            <a:extLst>
              <a:ext uri="{FF2B5EF4-FFF2-40B4-BE49-F238E27FC236}">
                <a16:creationId xmlns:a16="http://schemas.microsoft.com/office/drawing/2014/main" id="{7F43A071-86B0-7BEF-508F-83DBDE5DB0D1}"/>
              </a:ext>
            </a:extLst>
          </p:cNvPr>
          <p:cNvSpPr txBox="1"/>
          <p:nvPr/>
        </p:nvSpPr>
        <p:spPr>
          <a:xfrm>
            <a:off x="7281333" y="9770533"/>
            <a:ext cx="0" cy="0"/>
          </a:xfrm>
          <a:prstGeom prst="rect">
            <a:avLst/>
          </a:prstGeom>
          <a:noFill/>
        </p:spPr>
        <p:txBody>
          <a:bodyPr wrap="none" lIns="0" tIns="0" rIns="0" bIns="0" rtlCol="0">
            <a:noAutofit/>
          </a:bodyPr>
          <a:lstStyle/>
          <a:p>
            <a:pPr algn="l"/>
            <a:endParaRPr lang="en-US" sz="1600">
              <a:solidFill>
                <a:schemeClr val="tx2"/>
              </a:solidFill>
            </a:endParaRPr>
          </a:p>
        </p:txBody>
      </p:sp>
      <p:sp>
        <p:nvSpPr>
          <p:cNvPr id="67" name="Text Placeholder 10">
            <a:extLst>
              <a:ext uri="{FF2B5EF4-FFF2-40B4-BE49-F238E27FC236}">
                <a16:creationId xmlns:a16="http://schemas.microsoft.com/office/drawing/2014/main" id="{63A3C431-208A-5FDF-4670-46A6CE41942A}"/>
              </a:ext>
            </a:extLst>
          </p:cNvPr>
          <p:cNvSpPr txBox="1">
            <a:spLocks/>
          </p:cNvSpPr>
          <p:nvPr/>
        </p:nvSpPr>
        <p:spPr>
          <a:xfrm>
            <a:off x="10298943" y="4393939"/>
            <a:ext cx="894821" cy="1148072"/>
          </a:xfrm>
          <a:prstGeom prst="rect">
            <a:avLst/>
          </a:prstGeom>
          <a:solidFill>
            <a:schemeClr val="accent4"/>
          </a:solidFill>
          <a:ln w="12700">
            <a:solidFill>
              <a:schemeClr val="tx1"/>
            </a:solidFill>
          </a:ln>
        </p:spPr>
        <p:txBody>
          <a:bodyPr vert="horz" wrap="square" lIns="108000" tIns="72000" rIns="108000" bIns="72000" rtlCol="0" anchor="ctr" anchorCtr="0">
            <a:no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r>
              <a:rPr lang="en-GB" sz="1000">
                <a:solidFill>
                  <a:schemeClr val="tx1"/>
                </a:solidFill>
                <a:latin typeface="+mn-lt"/>
              </a:rPr>
              <a:t>Manage network</a:t>
            </a:r>
          </a:p>
        </p:txBody>
      </p:sp>
      <p:sp>
        <p:nvSpPr>
          <p:cNvPr id="68" name="Text Placeholder 10">
            <a:extLst>
              <a:ext uri="{FF2B5EF4-FFF2-40B4-BE49-F238E27FC236}">
                <a16:creationId xmlns:a16="http://schemas.microsoft.com/office/drawing/2014/main" id="{6B62B358-7598-AFC2-B484-DE7F09FA0A75}"/>
              </a:ext>
            </a:extLst>
          </p:cNvPr>
          <p:cNvSpPr txBox="1">
            <a:spLocks/>
          </p:cNvSpPr>
          <p:nvPr/>
        </p:nvSpPr>
        <p:spPr>
          <a:xfrm>
            <a:off x="10298943" y="3288632"/>
            <a:ext cx="894821" cy="992632"/>
          </a:xfrm>
          <a:prstGeom prst="rect">
            <a:avLst/>
          </a:prstGeom>
          <a:solidFill>
            <a:schemeClr val="accent4"/>
          </a:solidFill>
          <a:ln w="12700">
            <a:solidFill>
              <a:schemeClr val="tx1"/>
            </a:solidFill>
          </a:ln>
        </p:spPr>
        <p:txBody>
          <a:bodyPr vert="horz" wrap="square" lIns="108000" tIns="72000" rIns="108000" bIns="72000" rtlCol="0" anchor="ctr" anchorCtr="0">
            <a:no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r>
              <a:rPr lang="en-GB" sz="1000">
                <a:solidFill>
                  <a:schemeClr val="tx1"/>
                </a:solidFill>
                <a:latin typeface="+mn-lt"/>
              </a:rPr>
              <a:t>Travel experience</a:t>
            </a:r>
          </a:p>
        </p:txBody>
      </p:sp>
      <p:sp>
        <p:nvSpPr>
          <p:cNvPr id="69" name="Text Placeholder 10">
            <a:extLst>
              <a:ext uri="{FF2B5EF4-FFF2-40B4-BE49-F238E27FC236}">
                <a16:creationId xmlns:a16="http://schemas.microsoft.com/office/drawing/2014/main" id="{A0209222-BAE0-A31A-B969-342F217102BD}"/>
              </a:ext>
            </a:extLst>
          </p:cNvPr>
          <p:cNvSpPr txBox="1">
            <a:spLocks/>
          </p:cNvSpPr>
          <p:nvPr/>
        </p:nvSpPr>
        <p:spPr>
          <a:xfrm>
            <a:off x="10298943" y="2154643"/>
            <a:ext cx="894821" cy="992632"/>
          </a:xfrm>
          <a:prstGeom prst="rect">
            <a:avLst/>
          </a:prstGeom>
          <a:solidFill>
            <a:schemeClr val="accent4"/>
          </a:solidFill>
          <a:ln w="12700">
            <a:solidFill>
              <a:schemeClr val="tx1"/>
            </a:solidFill>
          </a:ln>
        </p:spPr>
        <p:txBody>
          <a:bodyPr vert="horz" wrap="square" lIns="108000" tIns="72000" rIns="108000" bIns="72000" rtlCol="0" anchor="ctr" anchorCtr="0">
            <a:no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r>
              <a:rPr lang="en-GB" sz="1000">
                <a:solidFill>
                  <a:schemeClr val="tx1"/>
                </a:solidFill>
                <a:latin typeface="+mn-lt"/>
              </a:rPr>
              <a:t>Frequency of travel</a:t>
            </a:r>
          </a:p>
        </p:txBody>
      </p:sp>
      <p:graphicFrame>
        <p:nvGraphicFramePr>
          <p:cNvPr id="70" name="Table 69">
            <a:extLst>
              <a:ext uri="{FF2B5EF4-FFF2-40B4-BE49-F238E27FC236}">
                <a16:creationId xmlns:a16="http://schemas.microsoft.com/office/drawing/2014/main" id="{79410B3E-B321-AF25-ED3F-C05E05E0E937}"/>
              </a:ext>
            </a:extLst>
          </p:cNvPr>
          <p:cNvGraphicFramePr>
            <a:graphicFrameLocks noGrp="1"/>
          </p:cNvGraphicFramePr>
          <p:nvPr/>
        </p:nvGraphicFramePr>
        <p:xfrm>
          <a:off x="1311213" y="7065606"/>
          <a:ext cx="9569574" cy="497254"/>
        </p:xfrm>
        <a:graphic>
          <a:graphicData uri="http://schemas.openxmlformats.org/drawingml/2006/table">
            <a:tbl>
              <a:tblPr firstRow="1" bandRow="1">
                <a:tableStyleId>{69012ECD-51FC-41F1-AA8D-1B2483CD663E}</a:tableStyleId>
              </a:tblPr>
              <a:tblGrid>
                <a:gridCol w="1594929">
                  <a:extLst>
                    <a:ext uri="{9D8B030D-6E8A-4147-A177-3AD203B41FA5}">
                      <a16:colId xmlns:a16="http://schemas.microsoft.com/office/drawing/2014/main" val="1157413697"/>
                    </a:ext>
                  </a:extLst>
                </a:gridCol>
                <a:gridCol w="1594929">
                  <a:extLst>
                    <a:ext uri="{9D8B030D-6E8A-4147-A177-3AD203B41FA5}">
                      <a16:colId xmlns:a16="http://schemas.microsoft.com/office/drawing/2014/main" val="3304827334"/>
                    </a:ext>
                  </a:extLst>
                </a:gridCol>
                <a:gridCol w="1594929">
                  <a:extLst>
                    <a:ext uri="{9D8B030D-6E8A-4147-A177-3AD203B41FA5}">
                      <a16:colId xmlns:a16="http://schemas.microsoft.com/office/drawing/2014/main" val="120514772"/>
                    </a:ext>
                  </a:extLst>
                </a:gridCol>
                <a:gridCol w="1594929">
                  <a:extLst>
                    <a:ext uri="{9D8B030D-6E8A-4147-A177-3AD203B41FA5}">
                      <a16:colId xmlns:a16="http://schemas.microsoft.com/office/drawing/2014/main" val="3681596144"/>
                    </a:ext>
                  </a:extLst>
                </a:gridCol>
                <a:gridCol w="1594929">
                  <a:extLst>
                    <a:ext uri="{9D8B030D-6E8A-4147-A177-3AD203B41FA5}">
                      <a16:colId xmlns:a16="http://schemas.microsoft.com/office/drawing/2014/main" val="1923977498"/>
                    </a:ext>
                  </a:extLst>
                </a:gridCol>
                <a:gridCol w="1594929">
                  <a:extLst>
                    <a:ext uri="{9D8B030D-6E8A-4147-A177-3AD203B41FA5}">
                      <a16:colId xmlns:a16="http://schemas.microsoft.com/office/drawing/2014/main" val="2691211235"/>
                    </a:ext>
                  </a:extLst>
                </a:gridCol>
              </a:tblGrid>
              <a:tr h="497254">
                <a:tc>
                  <a:txBody>
                    <a:bodyPr/>
                    <a:lstStyle/>
                    <a:p>
                      <a:r>
                        <a:rPr lang="en-US" sz="1200"/>
                        <a:t>Autonomy </a:t>
                      </a:r>
                    </a:p>
                  </a:txBody>
                  <a:tcPr>
                    <a:lnL>
                      <a:noFill/>
                    </a:lnL>
                    <a:lnR w="12700" cap="flat" cmpd="sng" algn="ctr">
                      <a:solidFill>
                        <a:schemeClr val="bg2"/>
                      </a:solidFill>
                      <a:prstDash val="solid"/>
                      <a:round/>
                      <a:headEnd type="none" w="med" len="med"/>
                      <a:tailEnd type="none" w="med" len="med"/>
                    </a:lnR>
                    <a:lnT w="6350" cap="flat" cmpd="sng" algn="ctr">
                      <a:noFill/>
                      <a:prstDash val="solid"/>
                      <a:miter lim="800000"/>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r>
                        <a:rPr lang="en-US" sz="1200"/>
                        <a:t>People Experience</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6350" cap="flat" cmpd="sng" algn="ctr">
                      <a:noFill/>
                      <a:prstDash val="solid"/>
                      <a:miter lim="800000"/>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r>
                        <a:rPr lang="en-US" sz="1200"/>
                        <a:t>Hubs and Clusters</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6350" cap="flat" cmpd="sng" algn="ctr">
                      <a:noFill/>
                      <a:prstDash val="solid"/>
                      <a:miter lim="800000"/>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r>
                        <a:rPr lang="en-US" sz="1200" err="1"/>
                        <a:t>Decarbonisation</a:t>
                      </a:r>
                      <a:endParaRPr lang="en-US" sz="1200"/>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6350" cap="flat" cmpd="sng" algn="ctr">
                      <a:noFill/>
                      <a:prstDash val="solid"/>
                      <a:miter lim="800000"/>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r>
                        <a:rPr lang="en-US" sz="1200"/>
                        <a:t>Planning and Operation</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6350" cap="flat" cmpd="sng" algn="ctr">
                      <a:noFill/>
                      <a:prstDash val="solid"/>
                      <a:miter lim="800000"/>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r>
                        <a:rPr lang="en-US" sz="1200"/>
                        <a:t>Industry</a:t>
                      </a:r>
                    </a:p>
                  </a:txBody>
                  <a:tcPr>
                    <a:lnL w="12700" cap="flat" cmpd="sng" algn="ctr">
                      <a:solidFill>
                        <a:schemeClr val="bg2"/>
                      </a:solidFill>
                      <a:prstDash val="solid"/>
                      <a:round/>
                      <a:headEnd type="none" w="med" len="med"/>
                      <a:tailEnd type="none" w="med" len="med"/>
                    </a:lnL>
                    <a:lnR w="6350" cap="flat" cmpd="sng" algn="ctr">
                      <a:noFill/>
                      <a:prstDash val="solid"/>
                      <a:miter lim="800000"/>
                    </a:lnR>
                    <a:lnT w="6350" cap="flat" cmpd="sng" algn="ctr">
                      <a:noFill/>
                      <a:prstDash val="solid"/>
                      <a:miter lim="800000"/>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2426093081"/>
                  </a:ext>
                </a:extLst>
              </a:tr>
            </a:tbl>
          </a:graphicData>
        </a:graphic>
      </p:graphicFrame>
      <p:pic>
        <p:nvPicPr>
          <p:cNvPr id="73" name="Picture 72">
            <a:extLst>
              <a:ext uri="{FF2B5EF4-FFF2-40B4-BE49-F238E27FC236}">
                <a16:creationId xmlns:a16="http://schemas.microsoft.com/office/drawing/2014/main" id="{1BA57055-7231-33CE-9B1A-E29B7FD18BFC}"/>
              </a:ext>
            </a:extLst>
          </p:cNvPr>
          <p:cNvPicPr>
            <a:picLocks noChangeAspect="1"/>
          </p:cNvPicPr>
          <p:nvPr/>
        </p:nvPicPr>
        <p:blipFill>
          <a:blip r:embed="rId4"/>
          <a:stretch>
            <a:fillRect/>
          </a:stretch>
        </p:blipFill>
        <p:spPr>
          <a:xfrm>
            <a:off x="12665039" y="631311"/>
            <a:ext cx="5638800" cy="3161786"/>
          </a:xfrm>
          <a:prstGeom prst="rect">
            <a:avLst/>
          </a:prstGeom>
        </p:spPr>
      </p:pic>
      <p:sp>
        <p:nvSpPr>
          <p:cNvPr id="74" name="Text Placeholder 10">
            <a:extLst>
              <a:ext uri="{FF2B5EF4-FFF2-40B4-BE49-F238E27FC236}">
                <a16:creationId xmlns:a16="http://schemas.microsoft.com/office/drawing/2014/main" id="{0125B625-10D7-8D66-05F1-91C793AA25A1}"/>
              </a:ext>
            </a:extLst>
          </p:cNvPr>
          <p:cNvSpPr txBox="1">
            <a:spLocks/>
          </p:cNvSpPr>
          <p:nvPr/>
        </p:nvSpPr>
        <p:spPr>
          <a:xfrm>
            <a:off x="7220494" y="2154643"/>
            <a:ext cx="1137625" cy="992632"/>
          </a:xfrm>
          <a:prstGeom prst="rect">
            <a:avLst/>
          </a:prstGeom>
          <a:solidFill>
            <a:schemeClr val="accent4"/>
          </a:solidFill>
          <a:ln w="12700">
            <a:solidFill>
              <a:schemeClr val="tx1"/>
            </a:solidFill>
          </a:ln>
        </p:spPr>
        <p:txBody>
          <a:bodyPr vert="horz" wrap="square" lIns="108000" tIns="72000" rIns="108000" bIns="72000" rtlCol="0" anchor="ctr" anchorCtr="0">
            <a:no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000">
                <a:solidFill>
                  <a:schemeClr val="tx1"/>
                </a:solidFill>
                <a:latin typeface="+mn-lt"/>
              </a:rPr>
              <a:t>Put people's needs at the heart of everything we</a:t>
            </a:r>
          </a:p>
        </p:txBody>
      </p:sp>
      <p:sp>
        <p:nvSpPr>
          <p:cNvPr id="75" name="Text Placeholder 10">
            <a:extLst>
              <a:ext uri="{FF2B5EF4-FFF2-40B4-BE49-F238E27FC236}">
                <a16:creationId xmlns:a16="http://schemas.microsoft.com/office/drawing/2014/main" id="{FB0331A9-6CC9-B7BA-53F8-EE958B2F3A90}"/>
              </a:ext>
            </a:extLst>
          </p:cNvPr>
          <p:cNvSpPr txBox="1">
            <a:spLocks/>
          </p:cNvSpPr>
          <p:nvPr/>
        </p:nvSpPr>
        <p:spPr>
          <a:xfrm>
            <a:off x="7220494" y="3282674"/>
            <a:ext cx="1137625" cy="992632"/>
          </a:xfrm>
          <a:prstGeom prst="rect">
            <a:avLst/>
          </a:prstGeom>
          <a:solidFill>
            <a:schemeClr val="accent4"/>
          </a:solidFill>
          <a:ln w="12700">
            <a:solidFill>
              <a:schemeClr val="tx1"/>
            </a:solidFill>
          </a:ln>
        </p:spPr>
        <p:txBody>
          <a:bodyPr vert="horz" wrap="square" lIns="108000" tIns="72000" rIns="108000" bIns="72000" rtlCol="0" anchor="ctr" anchorCtr="0">
            <a:no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000">
                <a:solidFill>
                  <a:schemeClr val="tx1"/>
                </a:solidFill>
                <a:latin typeface="+mn-lt"/>
              </a:rPr>
              <a:t>Use transport to create better connected places across the country</a:t>
            </a:r>
          </a:p>
        </p:txBody>
      </p:sp>
      <p:sp>
        <p:nvSpPr>
          <p:cNvPr id="76" name="Text Placeholder 10">
            <a:extLst>
              <a:ext uri="{FF2B5EF4-FFF2-40B4-BE49-F238E27FC236}">
                <a16:creationId xmlns:a16="http://schemas.microsoft.com/office/drawing/2014/main" id="{112B5426-2D4C-5782-C6BA-5800198EBD9A}"/>
              </a:ext>
            </a:extLst>
          </p:cNvPr>
          <p:cNvSpPr txBox="1">
            <a:spLocks/>
          </p:cNvSpPr>
          <p:nvPr/>
        </p:nvSpPr>
        <p:spPr>
          <a:xfrm>
            <a:off x="7220494" y="4398409"/>
            <a:ext cx="1137625" cy="992632"/>
          </a:xfrm>
          <a:prstGeom prst="rect">
            <a:avLst/>
          </a:prstGeom>
          <a:solidFill>
            <a:schemeClr val="accent4"/>
          </a:solidFill>
          <a:ln w="12700">
            <a:solidFill>
              <a:schemeClr val="tx1"/>
            </a:solidFill>
          </a:ln>
        </p:spPr>
        <p:txBody>
          <a:bodyPr vert="horz" wrap="square" lIns="108000" tIns="72000" rIns="108000" bIns="72000" rtlCol="0" anchor="ctr" anchorCtr="0">
            <a:no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000">
                <a:solidFill>
                  <a:schemeClr val="tx1"/>
                </a:solidFill>
                <a:latin typeface="+mn-lt"/>
              </a:rPr>
              <a:t>Work in partnership with local leaders, collaborators and experts</a:t>
            </a:r>
          </a:p>
        </p:txBody>
      </p:sp>
      <p:sp>
        <p:nvSpPr>
          <p:cNvPr id="77" name="Text Placeholder 10">
            <a:extLst>
              <a:ext uri="{FF2B5EF4-FFF2-40B4-BE49-F238E27FC236}">
                <a16:creationId xmlns:a16="http://schemas.microsoft.com/office/drawing/2014/main" id="{3D1C4DBB-3DCA-084D-9018-E71852861FEE}"/>
              </a:ext>
            </a:extLst>
          </p:cNvPr>
          <p:cNvSpPr txBox="1">
            <a:spLocks/>
          </p:cNvSpPr>
          <p:nvPr/>
        </p:nvSpPr>
        <p:spPr>
          <a:xfrm>
            <a:off x="-104204" y="5652768"/>
            <a:ext cx="1374836" cy="983955"/>
          </a:xfrm>
          <a:prstGeom prst="rect">
            <a:avLst/>
          </a:prstGeom>
          <a:solidFill>
            <a:schemeClr val="accent1"/>
          </a:solidFill>
          <a:ln w="12700">
            <a:noFill/>
          </a:ln>
        </p:spPr>
        <p:txBody>
          <a:bodyPr vert="horz" wrap="square" lIns="108000" tIns="72000" rIns="108000" bIns="72000" rtlCol="0" anchor="ctr" anchorCtr="0">
            <a:no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000" b="1">
                <a:latin typeface="Publico Headline Medium" panose="02040602060504060203" pitchFamily="18" charset="77"/>
              </a:rPr>
              <a:t>Transport and infrastructure emits greenhouse gas</a:t>
            </a:r>
          </a:p>
        </p:txBody>
      </p:sp>
      <p:sp>
        <p:nvSpPr>
          <p:cNvPr id="78" name="Text Placeholder 10">
            <a:extLst>
              <a:ext uri="{FF2B5EF4-FFF2-40B4-BE49-F238E27FC236}">
                <a16:creationId xmlns:a16="http://schemas.microsoft.com/office/drawing/2014/main" id="{516D9E0C-51B0-EA6F-C18A-EEE45B4B2CE9}"/>
              </a:ext>
            </a:extLst>
          </p:cNvPr>
          <p:cNvSpPr txBox="1">
            <a:spLocks/>
          </p:cNvSpPr>
          <p:nvPr/>
        </p:nvSpPr>
        <p:spPr>
          <a:xfrm>
            <a:off x="-106559" y="6699294"/>
            <a:ext cx="1377191" cy="1170820"/>
          </a:xfrm>
          <a:prstGeom prst="rect">
            <a:avLst/>
          </a:prstGeom>
          <a:solidFill>
            <a:schemeClr val="accent1"/>
          </a:solidFill>
          <a:ln w="12700">
            <a:noFill/>
          </a:ln>
        </p:spPr>
        <p:txBody>
          <a:bodyPr vert="horz" wrap="square" lIns="108000" tIns="72000" rIns="108000" bIns="72000" rtlCol="0" anchor="ctr" anchorCtr="0">
            <a:no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000" b="1">
                <a:latin typeface="Publico Headline Medium" panose="02040602060504060203" pitchFamily="18" charset="77"/>
              </a:rPr>
              <a:t>Public transport, shared transport infrastructure are more efficient, inclusive and safe</a:t>
            </a:r>
          </a:p>
        </p:txBody>
      </p:sp>
      <p:sp>
        <p:nvSpPr>
          <p:cNvPr id="79" name="Text Placeholder 10">
            <a:extLst>
              <a:ext uri="{FF2B5EF4-FFF2-40B4-BE49-F238E27FC236}">
                <a16:creationId xmlns:a16="http://schemas.microsoft.com/office/drawing/2014/main" id="{0CADE0B6-2F48-37AA-0FCE-BA47BCD7F69B}"/>
              </a:ext>
            </a:extLst>
          </p:cNvPr>
          <p:cNvSpPr txBox="1">
            <a:spLocks/>
          </p:cNvSpPr>
          <p:nvPr/>
        </p:nvSpPr>
        <p:spPr>
          <a:xfrm>
            <a:off x="7796530" y="924705"/>
            <a:ext cx="2058103" cy="249530"/>
          </a:xfrm>
          <a:prstGeom prst="rect">
            <a:avLst/>
          </a:prstGeom>
          <a:solidFill>
            <a:schemeClr val="accent1"/>
          </a:solidFill>
          <a:ln>
            <a:noFill/>
          </a:ln>
        </p:spPr>
        <p:txBody>
          <a:bodyPr vert="horz" wrap="square" lIns="108000" tIns="72000" rIns="108000" bIns="72000" rtlCol="0" anchor="ctr" anchorCtr="0">
            <a:no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000" noProof="0"/>
              <a:t>Devolution White Paper</a:t>
            </a:r>
            <a:endParaRPr lang="en-GB" sz="1000" b="1"/>
          </a:p>
        </p:txBody>
      </p:sp>
      <p:sp>
        <p:nvSpPr>
          <p:cNvPr id="80" name="Text Placeholder 10">
            <a:extLst>
              <a:ext uri="{FF2B5EF4-FFF2-40B4-BE49-F238E27FC236}">
                <a16:creationId xmlns:a16="http://schemas.microsoft.com/office/drawing/2014/main" id="{6EDF6059-5D2F-8C75-AB8E-A04A034636CA}"/>
              </a:ext>
            </a:extLst>
          </p:cNvPr>
          <p:cNvSpPr txBox="1">
            <a:spLocks/>
          </p:cNvSpPr>
          <p:nvPr/>
        </p:nvSpPr>
        <p:spPr>
          <a:xfrm>
            <a:off x="7806532" y="1203632"/>
            <a:ext cx="2058103" cy="249530"/>
          </a:xfrm>
          <a:prstGeom prst="rect">
            <a:avLst/>
          </a:prstGeom>
          <a:solidFill>
            <a:schemeClr val="accent1"/>
          </a:solidFill>
          <a:ln>
            <a:noFill/>
          </a:ln>
        </p:spPr>
        <p:txBody>
          <a:bodyPr vert="horz" wrap="square" lIns="108000" tIns="72000" rIns="108000" bIns="72000" rtlCol="0" anchor="ctr" anchorCtr="0">
            <a:no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000" b="1"/>
              <a:t>The UK’s Trade Strategy</a:t>
            </a:r>
          </a:p>
        </p:txBody>
      </p:sp>
      <p:sp>
        <p:nvSpPr>
          <p:cNvPr id="85" name="Text Placeholder 10">
            <a:extLst>
              <a:ext uri="{FF2B5EF4-FFF2-40B4-BE49-F238E27FC236}">
                <a16:creationId xmlns:a16="http://schemas.microsoft.com/office/drawing/2014/main" id="{FDD1C584-863D-2FAF-A33E-67C70142E75E}"/>
              </a:ext>
            </a:extLst>
          </p:cNvPr>
          <p:cNvSpPr txBox="1">
            <a:spLocks/>
          </p:cNvSpPr>
          <p:nvPr/>
        </p:nvSpPr>
        <p:spPr>
          <a:xfrm>
            <a:off x="9904451" y="989390"/>
            <a:ext cx="2058103" cy="453600"/>
          </a:xfrm>
          <a:prstGeom prst="rect">
            <a:avLst/>
          </a:prstGeom>
          <a:solidFill>
            <a:schemeClr val="accent1"/>
          </a:solidFill>
          <a:ln>
            <a:noFill/>
          </a:ln>
        </p:spPr>
        <p:txBody>
          <a:bodyPr vert="horz" wrap="square" lIns="108000" tIns="72000" rIns="108000" bIns="72000" rtlCol="0" anchor="ctr" anchorCtr="0">
            <a:no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000"/>
              <a:t>BACKING YOUR BUSINESS Our Plan for Small and Medium Sized Businesses </a:t>
            </a:r>
            <a:endParaRPr lang="en-GB" sz="1000" b="1"/>
          </a:p>
        </p:txBody>
      </p:sp>
      <p:sp>
        <p:nvSpPr>
          <p:cNvPr id="86" name="Text Placeholder 10">
            <a:extLst>
              <a:ext uri="{FF2B5EF4-FFF2-40B4-BE49-F238E27FC236}">
                <a16:creationId xmlns:a16="http://schemas.microsoft.com/office/drawing/2014/main" id="{EBCC4191-BF0B-F9AB-35D4-CE9A89528423}"/>
              </a:ext>
            </a:extLst>
          </p:cNvPr>
          <p:cNvSpPr txBox="1">
            <a:spLocks/>
          </p:cNvSpPr>
          <p:nvPr/>
        </p:nvSpPr>
        <p:spPr>
          <a:xfrm>
            <a:off x="7806532" y="1480723"/>
            <a:ext cx="2058103" cy="249530"/>
          </a:xfrm>
          <a:prstGeom prst="rect">
            <a:avLst/>
          </a:prstGeom>
          <a:solidFill>
            <a:schemeClr val="accent1"/>
          </a:solidFill>
          <a:ln>
            <a:noFill/>
          </a:ln>
        </p:spPr>
        <p:txBody>
          <a:bodyPr vert="horz" wrap="square" lIns="108000" tIns="72000" rIns="108000" bIns="72000" rtlCol="0" anchor="ctr" anchorCtr="0">
            <a:no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000" b="1" err="1"/>
              <a:t>GBRx</a:t>
            </a:r>
            <a:endParaRPr lang="en-GB" sz="1000" b="1"/>
          </a:p>
        </p:txBody>
      </p:sp>
      <p:sp>
        <p:nvSpPr>
          <p:cNvPr id="87" name="Rectangle 86">
            <a:extLst>
              <a:ext uri="{FF2B5EF4-FFF2-40B4-BE49-F238E27FC236}">
                <a16:creationId xmlns:a16="http://schemas.microsoft.com/office/drawing/2014/main" id="{6F7DC5A7-0736-3AF0-4BF0-9264B3FFF552}"/>
              </a:ext>
            </a:extLst>
          </p:cNvPr>
          <p:cNvSpPr/>
          <p:nvPr/>
        </p:nvSpPr>
        <p:spPr>
          <a:xfrm>
            <a:off x="9370998" y="360161"/>
            <a:ext cx="2351893" cy="311031"/>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ltLang="en-US" sz="1400">
                <a:solidFill>
                  <a:schemeClr val="tx1"/>
                </a:solidFill>
                <a:latin typeface="Arial" panose="020B0604020202020204" pitchFamily="34" charset="0"/>
              </a:rPr>
              <a:t>i3p</a:t>
            </a:r>
            <a:endParaRPr lang="en-US" altLang="en-US" sz="1400">
              <a:solidFill>
                <a:schemeClr val="tx1"/>
              </a:solidFill>
              <a:latin typeface="Arial" panose="020B0604020202020204" pitchFamily="34" charset="0"/>
            </a:endParaRPr>
          </a:p>
        </p:txBody>
      </p:sp>
      <p:sp>
        <p:nvSpPr>
          <p:cNvPr id="88" name="Text Placeholder 10">
            <a:extLst>
              <a:ext uri="{FF2B5EF4-FFF2-40B4-BE49-F238E27FC236}">
                <a16:creationId xmlns:a16="http://schemas.microsoft.com/office/drawing/2014/main" id="{CE46A8AC-0BFB-3252-9129-1D4A3B26AEEB}"/>
              </a:ext>
            </a:extLst>
          </p:cNvPr>
          <p:cNvSpPr txBox="1">
            <a:spLocks/>
          </p:cNvSpPr>
          <p:nvPr/>
        </p:nvSpPr>
        <p:spPr>
          <a:xfrm>
            <a:off x="6049441" y="930657"/>
            <a:ext cx="1692872" cy="299295"/>
          </a:xfrm>
          <a:prstGeom prst="rect">
            <a:avLst/>
          </a:prstGeom>
          <a:solidFill>
            <a:schemeClr val="accent1"/>
          </a:solidFill>
        </p:spPr>
        <p:txBody>
          <a:bodyPr vert="horz" wrap="none" lIns="108000" tIns="72000" rIns="108000" bIns="72000" rtlCol="0" anchor="ctr" anchorCtr="0">
            <a:sp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000"/>
              <a:t>Strategic Defence review</a:t>
            </a:r>
            <a:endParaRPr lang="en-GB" sz="1000" b="1"/>
          </a:p>
        </p:txBody>
      </p:sp>
      <p:pic>
        <p:nvPicPr>
          <p:cNvPr id="6" name="Picture 5" descr="A screen shot of a diagram&#10;&#10;AI-generated content may be incorrect.">
            <a:extLst>
              <a:ext uri="{FF2B5EF4-FFF2-40B4-BE49-F238E27FC236}">
                <a16:creationId xmlns:a16="http://schemas.microsoft.com/office/drawing/2014/main" id="{1FF493C1-DE78-EB3D-B224-6C0FF935F135}"/>
              </a:ext>
            </a:extLst>
          </p:cNvPr>
          <p:cNvPicPr>
            <a:picLocks noChangeAspect="1"/>
          </p:cNvPicPr>
          <p:nvPr/>
        </p:nvPicPr>
        <p:blipFill>
          <a:blip r:embed="rId3">
            <a:extLst>
              <a:ext uri="{28A0092B-C50C-407E-A947-70E740481C1C}">
                <a14:useLocalDpi xmlns:a14="http://schemas.microsoft.com/office/drawing/2010/main" val="0"/>
              </a:ext>
            </a:extLst>
          </a:blip>
          <a:srcRect l="999" t="8035" r="-1" b="7472"/>
          <a:stretch>
            <a:fillRect/>
          </a:stretch>
        </p:blipFill>
        <p:spPr>
          <a:xfrm>
            <a:off x="6433049" y="3113992"/>
            <a:ext cx="5338165" cy="2987336"/>
          </a:xfrm>
          <a:prstGeom prst="rect">
            <a:avLst/>
          </a:prstGeom>
        </p:spPr>
      </p:pic>
    </p:spTree>
    <p:extLst>
      <p:ext uri="{BB962C8B-B14F-4D97-AF65-F5344CB8AC3E}">
        <p14:creationId xmlns:p14="http://schemas.microsoft.com/office/powerpoint/2010/main" val="1388996274"/>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6DE0EA-888C-D68B-8CD2-27578DFF85B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94C9863-CA56-32F0-B18F-CBC1943826F0}"/>
              </a:ext>
            </a:extLst>
          </p:cNvPr>
          <p:cNvSpPr>
            <a:spLocks noGrp="1"/>
          </p:cNvSpPr>
          <p:nvPr>
            <p:ph type="title"/>
          </p:nvPr>
        </p:nvSpPr>
        <p:spPr>
          <a:xfrm>
            <a:off x="646113" y="360000"/>
            <a:ext cx="10806657" cy="706347"/>
          </a:xfrm>
        </p:spPr>
        <p:txBody>
          <a:bodyPr/>
          <a:lstStyle/>
          <a:p>
            <a:r>
              <a:rPr lang="en-GB">
                <a:latin typeface="Impact"/>
              </a:rPr>
              <a:t>Delivery of National priorities</a:t>
            </a:r>
            <a:endParaRPr lang="en-US"/>
          </a:p>
        </p:txBody>
      </p:sp>
      <p:sp>
        <p:nvSpPr>
          <p:cNvPr id="7" name="Text Placeholder 10">
            <a:extLst>
              <a:ext uri="{FF2B5EF4-FFF2-40B4-BE49-F238E27FC236}">
                <a16:creationId xmlns:a16="http://schemas.microsoft.com/office/drawing/2014/main" id="{EE22B209-4DEB-4E69-BC33-B459707E6569}"/>
              </a:ext>
            </a:extLst>
          </p:cNvPr>
          <p:cNvSpPr txBox="1">
            <a:spLocks/>
          </p:cNvSpPr>
          <p:nvPr/>
        </p:nvSpPr>
        <p:spPr>
          <a:xfrm>
            <a:off x="646112" y="1098431"/>
            <a:ext cx="4823537" cy="391628"/>
          </a:xfrm>
          <a:prstGeom prst="rect">
            <a:avLst/>
          </a:prstGeom>
          <a:solidFill>
            <a:schemeClr val="accent1"/>
          </a:solidFill>
        </p:spPr>
        <p:txBody>
          <a:bodyPr vert="horz" wrap="none" lIns="108000" tIns="72000" rIns="108000" bIns="72000" rtlCol="0" anchor="ctr" anchorCtr="0">
            <a:sp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r>
              <a:rPr lang="en-GB"/>
              <a:t>What We are Committing to – Industrial Strategy</a:t>
            </a:r>
          </a:p>
        </p:txBody>
      </p:sp>
      <p:pic>
        <p:nvPicPr>
          <p:cNvPr id="4" name="Picture 3" descr="A colorful lines on a black background&#10;&#10;AI-generated content may be incorrect.">
            <a:extLst>
              <a:ext uri="{FF2B5EF4-FFF2-40B4-BE49-F238E27FC236}">
                <a16:creationId xmlns:a16="http://schemas.microsoft.com/office/drawing/2014/main" id="{FE8829FA-2F5D-ACA0-3B9C-B351B267CB48}"/>
              </a:ext>
            </a:extLst>
          </p:cNvPr>
          <p:cNvPicPr>
            <a:picLocks noChangeAspect="1"/>
          </p:cNvPicPr>
          <p:nvPr/>
        </p:nvPicPr>
        <p:blipFill>
          <a:blip r:embed="rId3">
            <a:extLst>
              <a:ext uri="{28A0092B-C50C-407E-A947-70E740481C1C}">
                <a14:useLocalDpi xmlns:a14="http://schemas.microsoft.com/office/drawing/2010/main" val="0"/>
              </a:ext>
            </a:extLst>
          </a:blip>
          <a:srcRect l="2319" r="2319"/>
          <a:stretch>
            <a:fillRect/>
          </a:stretch>
        </p:blipFill>
        <p:spPr>
          <a:xfrm>
            <a:off x="646112" y="1490058"/>
            <a:ext cx="10806656" cy="5496215"/>
          </a:xfrm>
          <a:prstGeom prst="rect">
            <a:avLst/>
          </a:prstGeom>
        </p:spPr>
      </p:pic>
    </p:spTree>
    <p:extLst>
      <p:ext uri="{BB962C8B-B14F-4D97-AF65-F5344CB8AC3E}">
        <p14:creationId xmlns:p14="http://schemas.microsoft.com/office/powerpoint/2010/main" val="2256851758"/>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B60A18-7163-D6D0-BB3B-F25104D26CF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11BF87B-3698-9DF1-1D23-6F4005776FF0}"/>
              </a:ext>
            </a:extLst>
          </p:cNvPr>
          <p:cNvSpPr>
            <a:spLocks noGrp="1"/>
          </p:cNvSpPr>
          <p:nvPr>
            <p:ph type="title"/>
          </p:nvPr>
        </p:nvSpPr>
        <p:spPr>
          <a:xfrm>
            <a:off x="646113" y="360000"/>
            <a:ext cx="10806657" cy="706347"/>
          </a:xfrm>
        </p:spPr>
        <p:txBody>
          <a:bodyPr/>
          <a:lstStyle/>
          <a:p>
            <a:r>
              <a:rPr lang="en-GB">
                <a:latin typeface="Impact"/>
              </a:rPr>
              <a:t>Delivery of National priorities</a:t>
            </a:r>
            <a:endParaRPr lang="en-US"/>
          </a:p>
        </p:txBody>
      </p:sp>
      <p:sp>
        <p:nvSpPr>
          <p:cNvPr id="7" name="Text Placeholder 10">
            <a:extLst>
              <a:ext uri="{FF2B5EF4-FFF2-40B4-BE49-F238E27FC236}">
                <a16:creationId xmlns:a16="http://schemas.microsoft.com/office/drawing/2014/main" id="{B16D8E50-C0A0-6AFD-6EC8-039751C84A4B}"/>
              </a:ext>
            </a:extLst>
          </p:cNvPr>
          <p:cNvSpPr txBox="1">
            <a:spLocks/>
          </p:cNvSpPr>
          <p:nvPr/>
        </p:nvSpPr>
        <p:spPr>
          <a:xfrm>
            <a:off x="646112" y="1098431"/>
            <a:ext cx="3363201" cy="391628"/>
          </a:xfrm>
          <a:prstGeom prst="rect">
            <a:avLst/>
          </a:prstGeom>
          <a:solidFill>
            <a:schemeClr val="accent1"/>
          </a:solidFill>
        </p:spPr>
        <p:txBody>
          <a:bodyPr vert="horz" wrap="none" lIns="108000" tIns="72000" rIns="108000" bIns="72000" rtlCol="0" anchor="ctr" anchorCtr="0">
            <a:sp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r>
              <a:rPr lang="en-GB"/>
              <a:t>What We are Committing to - DfT</a:t>
            </a:r>
          </a:p>
        </p:txBody>
      </p:sp>
      <p:pic>
        <p:nvPicPr>
          <p:cNvPr id="8" name="Picture 7" descr="A colorful lines on a black background&#10;&#10;AI-generated content may be incorrect.">
            <a:extLst>
              <a:ext uri="{FF2B5EF4-FFF2-40B4-BE49-F238E27FC236}">
                <a16:creationId xmlns:a16="http://schemas.microsoft.com/office/drawing/2014/main" id="{16495E1F-836F-9C86-E520-C052678ABD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343" y="1409285"/>
            <a:ext cx="11742022" cy="5213457"/>
          </a:xfrm>
          <a:prstGeom prst="rect">
            <a:avLst/>
          </a:prstGeom>
        </p:spPr>
      </p:pic>
    </p:spTree>
    <p:extLst>
      <p:ext uri="{BB962C8B-B14F-4D97-AF65-F5344CB8AC3E}">
        <p14:creationId xmlns:p14="http://schemas.microsoft.com/office/powerpoint/2010/main" val="3876505361"/>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9A8813-003D-C650-1563-B3B8DAB470E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C932870-8BD8-113A-CD58-436758AD53B9}"/>
              </a:ext>
            </a:extLst>
          </p:cNvPr>
          <p:cNvSpPr>
            <a:spLocks noGrp="1"/>
          </p:cNvSpPr>
          <p:nvPr>
            <p:ph type="title"/>
          </p:nvPr>
        </p:nvSpPr>
        <p:spPr>
          <a:xfrm>
            <a:off x="646113" y="360000"/>
            <a:ext cx="10806657" cy="706347"/>
          </a:xfrm>
        </p:spPr>
        <p:txBody>
          <a:bodyPr/>
          <a:lstStyle/>
          <a:p>
            <a:r>
              <a:rPr lang="en-GB">
                <a:latin typeface="Impact"/>
              </a:rPr>
              <a:t>innovation Opportunities </a:t>
            </a:r>
            <a:endParaRPr lang="en-US"/>
          </a:p>
        </p:txBody>
      </p:sp>
      <p:sp>
        <p:nvSpPr>
          <p:cNvPr id="4" name="Text Placeholder 10">
            <a:extLst>
              <a:ext uri="{FF2B5EF4-FFF2-40B4-BE49-F238E27FC236}">
                <a16:creationId xmlns:a16="http://schemas.microsoft.com/office/drawing/2014/main" id="{5D1F441E-EF5F-93E9-2AA6-C4B282384E08}"/>
              </a:ext>
            </a:extLst>
          </p:cNvPr>
          <p:cNvSpPr txBox="1">
            <a:spLocks/>
          </p:cNvSpPr>
          <p:nvPr/>
        </p:nvSpPr>
        <p:spPr>
          <a:xfrm>
            <a:off x="646112" y="1098431"/>
            <a:ext cx="2199421" cy="391628"/>
          </a:xfrm>
          <a:prstGeom prst="rect">
            <a:avLst/>
          </a:prstGeom>
          <a:noFill/>
        </p:spPr>
        <p:txBody>
          <a:bodyPr vert="horz" wrap="none" lIns="108000" tIns="72000" rIns="108000" bIns="72000" rtlCol="0" anchor="ctr" anchorCtr="0">
            <a:sp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r>
              <a:rPr lang="en-GB">
                <a:solidFill>
                  <a:schemeClr val="tx1"/>
                </a:solidFill>
              </a:rPr>
              <a:t>What We are Solving</a:t>
            </a:r>
          </a:p>
        </p:txBody>
      </p:sp>
      <p:graphicFrame>
        <p:nvGraphicFramePr>
          <p:cNvPr id="20" name="Diagram 19">
            <a:extLst>
              <a:ext uri="{FF2B5EF4-FFF2-40B4-BE49-F238E27FC236}">
                <a16:creationId xmlns:a16="http://schemas.microsoft.com/office/drawing/2014/main" id="{19ECB943-6E94-88D6-DF4B-676CD289C87B}"/>
              </a:ext>
            </a:extLst>
          </p:cNvPr>
          <p:cNvGraphicFramePr/>
          <p:nvPr>
            <p:extLst>
              <p:ext uri="{D42A27DB-BD31-4B8C-83A1-F6EECF244321}">
                <p14:modId xmlns:p14="http://schemas.microsoft.com/office/powerpoint/2010/main" val="790251130"/>
              </p:ext>
            </p:extLst>
          </p:nvPr>
        </p:nvGraphicFramePr>
        <p:xfrm>
          <a:off x="5326451" y="1222865"/>
          <a:ext cx="6331718" cy="557517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1" name="TextBox 20">
            <a:extLst>
              <a:ext uri="{FF2B5EF4-FFF2-40B4-BE49-F238E27FC236}">
                <a16:creationId xmlns:a16="http://schemas.microsoft.com/office/drawing/2014/main" id="{4317C63C-A6D1-1D5C-7BE8-1E6F27EC0FC0}"/>
              </a:ext>
            </a:extLst>
          </p:cNvPr>
          <p:cNvSpPr txBox="1"/>
          <p:nvPr/>
        </p:nvSpPr>
        <p:spPr>
          <a:xfrm>
            <a:off x="646111" y="3144563"/>
            <a:ext cx="4277255" cy="626701"/>
          </a:xfrm>
          <a:prstGeom prst="rect">
            <a:avLst/>
          </a:prstGeom>
          <a:noFill/>
        </p:spPr>
        <p:txBody>
          <a:bodyPr wrap="square" lIns="72000" tIns="36000" rIns="36000" bIns="36000">
            <a:spAutoFit/>
          </a:bodyPr>
          <a:lstStyle/>
          <a:p>
            <a:pPr>
              <a:spcBef>
                <a:spcPts val="600"/>
              </a:spcBef>
            </a:pPr>
            <a:r>
              <a:rPr lang="en-GB" sz="1200" u="sng"/>
              <a:t>3. Hubs and Clusters</a:t>
            </a:r>
            <a:br>
              <a:rPr lang="en-GB" sz="1200"/>
            </a:br>
            <a:r>
              <a:rPr lang="en-GB" sz="1200"/>
              <a:t>Infrastructure enabling intermodal connections and integration with place and places.</a:t>
            </a:r>
          </a:p>
        </p:txBody>
      </p:sp>
      <p:sp>
        <p:nvSpPr>
          <p:cNvPr id="22" name="TextBox 21">
            <a:extLst>
              <a:ext uri="{FF2B5EF4-FFF2-40B4-BE49-F238E27FC236}">
                <a16:creationId xmlns:a16="http://schemas.microsoft.com/office/drawing/2014/main" id="{697DC205-7DA8-A889-FB4E-909626DDFDED}"/>
              </a:ext>
            </a:extLst>
          </p:cNvPr>
          <p:cNvSpPr txBox="1"/>
          <p:nvPr/>
        </p:nvSpPr>
        <p:spPr>
          <a:xfrm>
            <a:off x="646111" y="2380532"/>
            <a:ext cx="4277255" cy="626701"/>
          </a:xfrm>
          <a:prstGeom prst="rect">
            <a:avLst/>
          </a:prstGeom>
          <a:noFill/>
        </p:spPr>
        <p:txBody>
          <a:bodyPr wrap="square" lIns="72000" tIns="36000" rIns="36000" bIns="36000">
            <a:spAutoFit/>
          </a:bodyPr>
          <a:lstStyle/>
          <a:p>
            <a:r>
              <a:rPr lang="en-GB" sz="1200" u="sng"/>
              <a:t>2. People Experience</a:t>
            </a:r>
            <a:endParaRPr lang="en-GB" sz="1200"/>
          </a:p>
          <a:p>
            <a:r>
              <a:rPr lang="en-GB" sz="1200"/>
              <a:t>Improving accessibility, inclusivity, safety, and reliability for passengers, the public, and the workforce. </a:t>
            </a:r>
          </a:p>
        </p:txBody>
      </p:sp>
      <p:sp>
        <p:nvSpPr>
          <p:cNvPr id="23" name="TextBox 22">
            <a:extLst>
              <a:ext uri="{FF2B5EF4-FFF2-40B4-BE49-F238E27FC236}">
                <a16:creationId xmlns:a16="http://schemas.microsoft.com/office/drawing/2014/main" id="{4C1E5C3F-3A91-B540-41BB-91825371A5A1}"/>
              </a:ext>
            </a:extLst>
          </p:cNvPr>
          <p:cNvSpPr txBox="1"/>
          <p:nvPr/>
        </p:nvSpPr>
        <p:spPr>
          <a:xfrm>
            <a:off x="646111" y="4857291"/>
            <a:ext cx="4277255" cy="811367"/>
          </a:xfrm>
          <a:prstGeom prst="rect">
            <a:avLst/>
          </a:prstGeom>
          <a:noFill/>
        </p:spPr>
        <p:txBody>
          <a:bodyPr wrap="square" lIns="72000" tIns="36000" rIns="36000" bIns="36000">
            <a:spAutoFit/>
          </a:bodyPr>
          <a:lstStyle/>
          <a:p>
            <a:pPr lvl="0"/>
            <a:r>
              <a:rPr lang="en-GB" sz="1200" u="sng"/>
              <a:t>5. Planning and Operation </a:t>
            </a:r>
          </a:p>
          <a:p>
            <a:r>
              <a:rPr lang="en-GB" sz="1200"/>
              <a:t>Enhancing logistics, asset management, and cybersecurity via data sharing, automation, and journey coordination for greater resilience and efficiency.</a:t>
            </a:r>
          </a:p>
        </p:txBody>
      </p:sp>
      <p:sp>
        <p:nvSpPr>
          <p:cNvPr id="25" name="TextBox 24">
            <a:extLst>
              <a:ext uri="{FF2B5EF4-FFF2-40B4-BE49-F238E27FC236}">
                <a16:creationId xmlns:a16="http://schemas.microsoft.com/office/drawing/2014/main" id="{945538E8-D87C-8E81-EDD0-584C3E62066A}"/>
              </a:ext>
            </a:extLst>
          </p:cNvPr>
          <p:cNvSpPr txBox="1"/>
          <p:nvPr/>
        </p:nvSpPr>
        <p:spPr>
          <a:xfrm>
            <a:off x="646111" y="3908594"/>
            <a:ext cx="4277254" cy="811367"/>
          </a:xfrm>
          <a:prstGeom prst="rect">
            <a:avLst/>
          </a:prstGeom>
          <a:noFill/>
        </p:spPr>
        <p:txBody>
          <a:bodyPr wrap="square" lIns="72000" tIns="36000" rIns="36000" bIns="36000">
            <a:spAutoFit/>
          </a:bodyPr>
          <a:lstStyle/>
          <a:p>
            <a:pPr lvl="0"/>
            <a:r>
              <a:rPr lang="en-GB" sz="1200" u="sng"/>
              <a:t>4. Decarbonisation</a:t>
            </a:r>
          </a:p>
          <a:p>
            <a:r>
              <a:rPr lang="en-GB" sz="1200"/>
              <a:t>Transition to decarbonisation through clean fuels, electrification, and material changes to reduce embedded carbon across the lifecycle.</a:t>
            </a:r>
          </a:p>
        </p:txBody>
      </p:sp>
      <p:sp>
        <p:nvSpPr>
          <p:cNvPr id="26" name="TextBox 25">
            <a:extLst>
              <a:ext uri="{FF2B5EF4-FFF2-40B4-BE49-F238E27FC236}">
                <a16:creationId xmlns:a16="http://schemas.microsoft.com/office/drawing/2014/main" id="{8073F42F-EA73-5FF2-7271-37584D337DC8}"/>
              </a:ext>
            </a:extLst>
          </p:cNvPr>
          <p:cNvSpPr txBox="1"/>
          <p:nvPr/>
        </p:nvSpPr>
        <p:spPr>
          <a:xfrm>
            <a:off x="646111" y="1616501"/>
            <a:ext cx="4277254" cy="811367"/>
          </a:xfrm>
          <a:prstGeom prst="rect">
            <a:avLst/>
          </a:prstGeom>
          <a:noFill/>
        </p:spPr>
        <p:txBody>
          <a:bodyPr wrap="square" lIns="72000" tIns="36000" rIns="36000" bIns="36000">
            <a:spAutoFit/>
          </a:bodyPr>
          <a:lstStyle/>
          <a:p>
            <a:pPr>
              <a:spcBef>
                <a:spcPts val="600"/>
              </a:spcBef>
            </a:pPr>
            <a:r>
              <a:rPr lang="en-GB" sz="1200" u="sng"/>
              <a:t>1. Autonomy</a:t>
            </a:r>
            <a:br>
              <a:rPr lang="en-GB" sz="1200"/>
            </a:br>
            <a:r>
              <a:rPr lang="en-GB" sz="1200"/>
              <a:t>Integration and strengthening connectivity of infrastructure, and service development for uncrewed vehicles</a:t>
            </a:r>
          </a:p>
        </p:txBody>
      </p:sp>
      <p:sp>
        <p:nvSpPr>
          <p:cNvPr id="27" name="TextBox 26">
            <a:extLst>
              <a:ext uri="{FF2B5EF4-FFF2-40B4-BE49-F238E27FC236}">
                <a16:creationId xmlns:a16="http://schemas.microsoft.com/office/drawing/2014/main" id="{F6B418C4-D9AC-7AB2-B64E-232937329A7D}"/>
              </a:ext>
            </a:extLst>
          </p:cNvPr>
          <p:cNvSpPr txBox="1"/>
          <p:nvPr/>
        </p:nvSpPr>
        <p:spPr>
          <a:xfrm>
            <a:off x="646111" y="5805987"/>
            <a:ext cx="4277254" cy="996033"/>
          </a:xfrm>
          <a:prstGeom prst="rect">
            <a:avLst/>
          </a:prstGeom>
          <a:noFill/>
        </p:spPr>
        <p:txBody>
          <a:bodyPr wrap="square" lIns="72000" tIns="36000" rIns="36000" bIns="36000">
            <a:spAutoFit/>
          </a:bodyPr>
          <a:lstStyle/>
          <a:p>
            <a:pPr>
              <a:spcBef>
                <a:spcPts val="600"/>
              </a:spcBef>
            </a:pPr>
            <a:r>
              <a:rPr lang="en-GB" sz="1200" u="sng"/>
              <a:t>6. </a:t>
            </a:r>
            <a:r>
              <a:rPr lang="en-US" sz="1200" u="sng"/>
              <a:t>Industry</a:t>
            </a:r>
            <a:br>
              <a:rPr lang="en-GB" sz="1200" u="sng"/>
            </a:br>
            <a:r>
              <a:rPr lang="en-GB" sz="1200"/>
              <a:t>Strategically convening the sector, fostering thought leadership and demand aggregation in transport and other relatable sectors, discovering new themes / challenges / lifestyle</a:t>
            </a:r>
          </a:p>
        </p:txBody>
      </p:sp>
      <p:sp>
        <p:nvSpPr>
          <p:cNvPr id="28" name="Rectangle 27">
            <a:extLst>
              <a:ext uri="{FF2B5EF4-FFF2-40B4-BE49-F238E27FC236}">
                <a16:creationId xmlns:a16="http://schemas.microsoft.com/office/drawing/2014/main" id="{92D362B2-CC8E-1EC9-DBE6-3B7895B47957}"/>
              </a:ext>
            </a:extLst>
          </p:cNvPr>
          <p:cNvSpPr/>
          <p:nvPr/>
        </p:nvSpPr>
        <p:spPr>
          <a:xfrm>
            <a:off x="9667982" y="2299667"/>
            <a:ext cx="1990187" cy="45583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a:solidFill>
                <a:schemeClr val="bg1"/>
              </a:solidFill>
            </a:endParaRPr>
          </a:p>
        </p:txBody>
      </p:sp>
    </p:spTree>
    <p:extLst>
      <p:ext uri="{BB962C8B-B14F-4D97-AF65-F5344CB8AC3E}">
        <p14:creationId xmlns:p14="http://schemas.microsoft.com/office/powerpoint/2010/main" val="27259964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250"/>
                                        <p:tgtEl>
                                          <p:spTgt spid="21"/>
                                        </p:tgtEl>
                                      </p:cBhvr>
                                    </p:animEffect>
                                    <p:anim calcmode="lin" valueType="num">
                                      <p:cBhvr>
                                        <p:cTn id="8" dur="250" fill="hold"/>
                                        <p:tgtEl>
                                          <p:spTgt spid="21"/>
                                        </p:tgtEl>
                                        <p:attrNameLst>
                                          <p:attrName>ppt_x</p:attrName>
                                        </p:attrNameLst>
                                      </p:cBhvr>
                                      <p:tavLst>
                                        <p:tav tm="0">
                                          <p:val>
                                            <p:strVal val="#ppt_x"/>
                                          </p:val>
                                        </p:tav>
                                        <p:tav tm="100000">
                                          <p:val>
                                            <p:strVal val="#ppt_x"/>
                                          </p:val>
                                        </p:tav>
                                      </p:tavLst>
                                    </p:anim>
                                    <p:anim calcmode="lin" valueType="num">
                                      <p:cBhvr>
                                        <p:cTn id="9" dur="250" fill="hold"/>
                                        <p:tgtEl>
                                          <p:spTgt spid="21"/>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250"/>
                                        <p:tgtEl>
                                          <p:spTgt spid="22"/>
                                        </p:tgtEl>
                                      </p:cBhvr>
                                    </p:animEffect>
                                    <p:anim calcmode="lin" valueType="num">
                                      <p:cBhvr>
                                        <p:cTn id="13" dur="250" fill="hold"/>
                                        <p:tgtEl>
                                          <p:spTgt spid="22"/>
                                        </p:tgtEl>
                                        <p:attrNameLst>
                                          <p:attrName>ppt_x</p:attrName>
                                        </p:attrNameLst>
                                      </p:cBhvr>
                                      <p:tavLst>
                                        <p:tav tm="0">
                                          <p:val>
                                            <p:strVal val="#ppt_x"/>
                                          </p:val>
                                        </p:tav>
                                        <p:tav tm="100000">
                                          <p:val>
                                            <p:strVal val="#ppt_x"/>
                                          </p:val>
                                        </p:tav>
                                      </p:tavLst>
                                    </p:anim>
                                    <p:anim calcmode="lin" valueType="num">
                                      <p:cBhvr>
                                        <p:cTn id="14" dur="250" fill="hold"/>
                                        <p:tgtEl>
                                          <p:spTgt spid="22"/>
                                        </p:tgtEl>
                                        <p:attrNameLst>
                                          <p:attrName>ppt_y</p:attrName>
                                        </p:attrNameLst>
                                      </p:cBhvr>
                                      <p:tavLst>
                                        <p:tav tm="0">
                                          <p:val>
                                            <p:strVal val="#ppt_y-.1"/>
                                          </p:val>
                                        </p:tav>
                                        <p:tav tm="100000">
                                          <p:val>
                                            <p:strVal val="#ppt_y"/>
                                          </p:val>
                                        </p:tav>
                                      </p:tavLst>
                                    </p:anim>
                                  </p:childTnLst>
                                </p:cTn>
                              </p:par>
                              <p:par>
                                <p:cTn id="15" presetID="47" presetClass="entr" presetSubtype="0" fill="hold" grpId="0" nodeType="with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fade">
                                      <p:cBhvr>
                                        <p:cTn id="17" dur="250"/>
                                        <p:tgtEl>
                                          <p:spTgt spid="23"/>
                                        </p:tgtEl>
                                      </p:cBhvr>
                                    </p:animEffect>
                                    <p:anim calcmode="lin" valueType="num">
                                      <p:cBhvr>
                                        <p:cTn id="18" dur="250" fill="hold"/>
                                        <p:tgtEl>
                                          <p:spTgt spid="23"/>
                                        </p:tgtEl>
                                        <p:attrNameLst>
                                          <p:attrName>ppt_x</p:attrName>
                                        </p:attrNameLst>
                                      </p:cBhvr>
                                      <p:tavLst>
                                        <p:tav tm="0">
                                          <p:val>
                                            <p:strVal val="#ppt_x"/>
                                          </p:val>
                                        </p:tav>
                                        <p:tav tm="100000">
                                          <p:val>
                                            <p:strVal val="#ppt_x"/>
                                          </p:val>
                                        </p:tav>
                                      </p:tavLst>
                                    </p:anim>
                                    <p:anim calcmode="lin" valueType="num">
                                      <p:cBhvr>
                                        <p:cTn id="19" dur="250" fill="hold"/>
                                        <p:tgtEl>
                                          <p:spTgt spid="23"/>
                                        </p:tgtEl>
                                        <p:attrNameLst>
                                          <p:attrName>ppt_y</p:attrName>
                                        </p:attrNameLst>
                                      </p:cBhvr>
                                      <p:tavLst>
                                        <p:tav tm="0">
                                          <p:val>
                                            <p:strVal val="#ppt_y-.1"/>
                                          </p:val>
                                        </p:tav>
                                        <p:tav tm="100000">
                                          <p:val>
                                            <p:strVal val="#ppt_y"/>
                                          </p:val>
                                        </p:tav>
                                      </p:tavLst>
                                    </p:anim>
                                  </p:childTnLst>
                                </p:cTn>
                              </p:par>
                              <p:par>
                                <p:cTn id="20" presetID="47" presetClass="entr" presetSubtype="0" fill="hold" grpId="0" nodeType="with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fade">
                                      <p:cBhvr>
                                        <p:cTn id="22" dur="250"/>
                                        <p:tgtEl>
                                          <p:spTgt spid="25"/>
                                        </p:tgtEl>
                                      </p:cBhvr>
                                    </p:animEffect>
                                    <p:anim calcmode="lin" valueType="num">
                                      <p:cBhvr>
                                        <p:cTn id="23" dur="250" fill="hold"/>
                                        <p:tgtEl>
                                          <p:spTgt spid="25"/>
                                        </p:tgtEl>
                                        <p:attrNameLst>
                                          <p:attrName>ppt_x</p:attrName>
                                        </p:attrNameLst>
                                      </p:cBhvr>
                                      <p:tavLst>
                                        <p:tav tm="0">
                                          <p:val>
                                            <p:strVal val="#ppt_x"/>
                                          </p:val>
                                        </p:tav>
                                        <p:tav tm="100000">
                                          <p:val>
                                            <p:strVal val="#ppt_x"/>
                                          </p:val>
                                        </p:tav>
                                      </p:tavLst>
                                    </p:anim>
                                    <p:anim calcmode="lin" valueType="num">
                                      <p:cBhvr>
                                        <p:cTn id="24" dur="250" fill="hold"/>
                                        <p:tgtEl>
                                          <p:spTgt spid="25"/>
                                        </p:tgtEl>
                                        <p:attrNameLst>
                                          <p:attrName>ppt_y</p:attrName>
                                        </p:attrNameLst>
                                      </p:cBhvr>
                                      <p:tavLst>
                                        <p:tav tm="0">
                                          <p:val>
                                            <p:strVal val="#ppt_y-.1"/>
                                          </p:val>
                                        </p:tav>
                                        <p:tav tm="100000">
                                          <p:val>
                                            <p:strVal val="#ppt_y"/>
                                          </p:val>
                                        </p:tav>
                                      </p:tavLst>
                                    </p:anim>
                                  </p:childTnLst>
                                </p:cTn>
                              </p:par>
                              <p:par>
                                <p:cTn id="25" presetID="47" presetClass="entr" presetSubtype="0" fill="hold" grpId="0" nodeType="with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fade">
                                      <p:cBhvr>
                                        <p:cTn id="27" dur="250"/>
                                        <p:tgtEl>
                                          <p:spTgt spid="26"/>
                                        </p:tgtEl>
                                      </p:cBhvr>
                                    </p:animEffect>
                                    <p:anim calcmode="lin" valueType="num">
                                      <p:cBhvr>
                                        <p:cTn id="28" dur="250" fill="hold"/>
                                        <p:tgtEl>
                                          <p:spTgt spid="26"/>
                                        </p:tgtEl>
                                        <p:attrNameLst>
                                          <p:attrName>ppt_x</p:attrName>
                                        </p:attrNameLst>
                                      </p:cBhvr>
                                      <p:tavLst>
                                        <p:tav tm="0">
                                          <p:val>
                                            <p:strVal val="#ppt_x"/>
                                          </p:val>
                                        </p:tav>
                                        <p:tav tm="100000">
                                          <p:val>
                                            <p:strVal val="#ppt_x"/>
                                          </p:val>
                                        </p:tav>
                                      </p:tavLst>
                                    </p:anim>
                                    <p:anim calcmode="lin" valueType="num">
                                      <p:cBhvr>
                                        <p:cTn id="29" dur="250" fill="hold"/>
                                        <p:tgtEl>
                                          <p:spTgt spid="26"/>
                                        </p:tgtEl>
                                        <p:attrNameLst>
                                          <p:attrName>ppt_y</p:attrName>
                                        </p:attrNameLst>
                                      </p:cBhvr>
                                      <p:tavLst>
                                        <p:tav tm="0">
                                          <p:val>
                                            <p:strVal val="#ppt_y-.1"/>
                                          </p:val>
                                        </p:tav>
                                        <p:tav tm="100000">
                                          <p:val>
                                            <p:strVal val="#ppt_y"/>
                                          </p:val>
                                        </p:tav>
                                      </p:tavLst>
                                    </p:anim>
                                  </p:childTnLst>
                                </p:cTn>
                              </p:par>
                              <p:par>
                                <p:cTn id="30" presetID="47" presetClass="entr" presetSubtype="0" fill="hold" grpId="0" nodeType="withEffect">
                                  <p:stCondLst>
                                    <p:cond delay="0"/>
                                  </p:stCondLst>
                                  <p:childTnLst>
                                    <p:set>
                                      <p:cBhvr>
                                        <p:cTn id="31" dur="1" fill="hold">
                                          <p:stCondLst>
                                            <p:cond delay="0"/>
                                          </p:stCondLst>
                                        </p:cTn>
                                        <p:tgtEl>
                                          <p:spTgt spid="27"/>
                                        </p:tgtEl>
                                        <p:attrNameLst>
                                          <p:attrName>style.visibility</p:attrName>
                                        </p:attrNameLst>
                                      </p:cBhvr>
                                      <p:to>
                                        <p:strVal val="visible"/>
                                      </p:to>
                                    </p:set>
                                    <p:animEffect transition="in" filter="fade">
                                      <p:cBhvr>
                                        <p:cTn id="32" dur="250"/>
                                        <p:tgtEl>
                                          <p:spTgt spid="27"/>
                                        </p:tgtEl>
                                      </p:cBhvr>
                                    </p:animEffect>
                                    <p:anim calcmode="lin" valueType="num">
                                      <p:cBhvr>
                                        <p:cTn id="33" dur="250" fill="hold"/>
                                        <p:tgtEl>
                                          <p:spTgt spid="27"/>
                                        </p:tgtEl>
                                        <p:attrNameLst>
                                          <p:attrName>ppt_x</p:attrName>
                                        </p:attrNameLst>
                                      </p:cBhvr>
                                      <p:tavLst>
                                        <p:tav tm="0">
                                          <p:val>
                                            <p:strVal val="#ppt_x"/>
                                          </p:val>
                                        </p:tav>
                                        <p:tav tm="100000">
                                          <p:val>
                                            <p:strVal val="#ppt_x"/>
                                          </p:val>
                                        </p:tav>
                                      </p:tavLst>
                                    </p:anim>
                                    <p:anim calcmode="lin" valueType="num">
                                      <p:cBhvr>
                                        <p:cTn id="34" dur="250" fill="hold"/>
                                        <p:tgtEl>
                                          <p:spTgt spid="2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P spid="23" grpId="0"/>
      <p:bldP spid="25" grpId="0"/>
      <p:bldP spid="26" grpId="0"/>
      <p:bldP spid="27"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158C5C-6477-E499-7FB8-4C8076F67984}"/>
            </a:ext>
          </a:extLst>
        </p:cNvPr>
        <p:cNvGrpSpPr/>
        <p:nvPr/>
      </p:nvGrpSpPr>
      <p:grpSpPr>
        <a:xfrm>
          <a:off x="0" y="0"/>
          <a:ext cx="0" cy="0"/>
          <a:chOff x="0" y="0"/>
          <a:chExt cx="0" cy="0"/>
        </a:xfrm>
      </p:grpSpPr>
      <p:pic>
        <p:nvPicPr>
          <p:cNvPr id="1029" name="Picture 1028">
            <a:extLst>
              <a:ext uri="{FF2B5EF4-FFF2-40B4-BE49-F238E27FC236}">
                <a16:creationId xmlns:a16="http://schemas.microsoft.com/office/drawing/2014/main" id="{33F18AAC-1696-61CC-0F22-A96D83634611}"/>
              </a:ext>
            </a:extLst>
          </p:cNvPr>
          <p:cNvPicPr>
            <a:picLocks noChangeAspect="1"/>
          </p:cNvPicPr>
          <p:nvPr/>
        </p:nvPicPr>
        <p:blipFill>
          <a:blip r:embed="rId3">
            <a:alphaModFix amt="52000"/>
          </a:blip>
          <a:stretch>
            <a:fillRect/>
          </a:stretch>
        </p:blipFill>
        <p:spPr>
          <a:xfrm rot="6716180">
            <a:off x="1354089" y="1735508"/>
            <a:ext cx="4682141" cy="4682141"/>
          </a:xfrm>
          <a:prstGeom prst="rect">
            <a:avLst/>
          </a:prstGeom>
        </p:spPr>
      </p:pic>
      <p:sp>
        <p:nvSpPr>
          <p:cNvPr id="1104" name="TextBox 1103">
            <a:extLst>
              <a:ext uri="{FF2B5EF4-FFF2-40B4-BE49-F238E27FC236}">
                <a16:creationId xmlns:a16="http://schemas.microsoft.com/office/drawing/2014/main" id="{C7001F05-3ECE-71AE-5380-AE02E1AA3BD1}"/>
              </a:ext>
            </a:extLst>
          </p:cNvPr>
          <p:cNvSpPr txBox="1"/>
          <p:nvPr/>
        </p:nvSpPr>
        <p:spPr>
          <a:xfrm>
            <a:off x="9999133" y="4248074"/>
            <a:ext cx="0" cy="0"/>
          </a:xfrm>
          <a:prstGeom prst="rect">
            <a:avLst/>
          </a:prstGeom>
          <a:noFill/>
        </p:spPr>
        <p:txBody>
          <a:bodyPr wrap="none" lIns="0" tIns="0" rIns="0" bIns="0" rtlCol="0">
            <a:noAutofit/>
          </a:bodyPr>
          <a:lstStyle/>
          <a:p>
            <a:pPr algn="l"/>
            <a:endParaRPr lang="en-US" sz="1600">
              <a:solidFill>
                <a:schemeClr val="tx2"/>
              </a:solidFill>
            </a:endParaRPr>
          </a:p>
        </p:txBody>
      </p:sp>
      <p:sp>
        <p:nvSpPr>
          <p:cNvPr id="1127" name="TextBox 1126">
            <a:extLst>
              <a:ext uri="{FF2B5EF4-FFF2-40B4-BE49-F238E27FC236}">
                <a16:creationId xmlns:a16="http://schemas.microsoft.com/office/drawing/2014/main" id="{5CE9E767-B681-F5CF-AAD4-25B1F137025E}"/>
              </a:ext>
            </a:extLst>
          </p:cNvPr>
          <p:cNvSpPr txBox="1"/>
          <p:nvPr/>
        </p:nvSpPr>
        <p:spPr>
          <a:xfrm>
            <a:off x="10350620" y="4602490"/>
            <a:ext cx="0" cy="0"/>
          </a:xfrm>
          <a:prstGeom prst="rect">
            <a:avLst/>
          </a:prstGeom>
          <a:noFill/>
        </p:spPr>
        <p:txBody>
          <a:bodyPr wrap="none" lIns="0" tIns="0" rIns="0" bIns="0" rtlCol="0">
            <a:noAutofit/>
          </a:bodyPr>
          <a:lstStyle/>
          <a:p>
            <a:pPr algn="l"/>
            <a:endParaRPr lang="en-US" sz="1600">
              <a:solidFill>
                <a:schemeClr val="tx2"/>
              </a:solidFill>
            </a:endParaRPr>
          </a:p>
        </p:txBody>
      </p:sp>
      <p:sp>
        <p:nvSpPr>
          <p:cNvPr id="3" name="TextBox 2">
            <a:extLst>
              <a:ext uri="{FF2B5EF4-FFF2-40B4-BE49-F238E27FC236}">
                <a16:creationId xmlns:a16="http://schemas.microsoft.com/office/drawing/2014/main" id="{0AEDE970-35DB-4494-4D53-B8F0E07B0B7A}"/>
              </a:ext>
            </a:extLst>
          </p:cNvPr>
          <p:cNvSpPr txBox="1"/>
          <p:nvPr/>
        </p:nvSpPr>
        <p:spPr>
          <a:xfrm>
            <a:off x="5561430" y="6502400"/>
            <a:ext cx="0" cy="0"/>
          </a:xfrm>
          <a:prstGeom prst="rect">
            <a:avLst/>
          </a:prstGeom>
          <a:noFill/>
        </p:spPr>
        <p:txBody>
          <a:bodyPr wrap="none" lIns="0" tIns="0" rIns="0" bIns="0" rtlCol="0">
            <a:noAutofit/>
          </a:bodyPr>
          <a:lstStyle/>
          <a:p>
            <a:pPr algn="l"/>
            <a:endParaRPr lang="en-US" sz="1600">
              <a:solidFill>
                <a:schemeClr val="tx2"/>
              </a:solidFill>
            </a:endParaRPr>
          </a:p>
        </p:txBody>
      </p:sp>
      <p:sp>
        <p:nvSpPr>
          <p:cNvPr id="19" name="Oval 18">
            <a:extLst>
              <a:ext uri="{FF2B5EF4-FFF2-40B4-BE49-F238E27FC236}">
                <a16:creationId xmlns:a16="http://schemas.microsoft.com/office/drawing/2014/main" id="{A61C3E2C-1276-B06B-957E-52DD6AEA328E}"/>
              </a:ext>
            </a:extLst>
          </p:cNvPr>
          <p:cNvSpPr/>
          <p:nvPr/>
        </p:nvSpPr>
        <p:spPr>
          <a:xfrm>
            <a:off x="1935723" y="3338839"/>
            <a:ext cx="3525760" cy="1355341"/>
          </a:xfrm>
          <a:prstGeom prst="ellipse">
            <a:avLst/>
          </a:prstGeom>
          <a:no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a:lstStyle/>
          <a:p>
            <a:endParaRPr lang="en-US"/>
          </a:p>
        </p:txBody>
      </p:sp>
      <p:grpSp>
        <p:nvGrpSpPr>
          <p:cNvPr id="7" name="Group 6">
            <a:extLst>
              <a:ext uri="{FF2B5EF4-FFF2-40B4-BE49-F238E27FC236}">
                <a16:creationId xmlns:a16="http://schemas.microsoft.com/office/drawing/2014/main" id="{AEC0BE49-DD57-D7CD-DB96-AF983A0EED51}"/>
              </a:ext>
            </a:extLst>
          </p:cNvPr>
          <p:cNvGrpSpPr/>
          <p:nvPr/>
        </p:nvGrpSpPr>
        <p:grpSpPr>
          <a:xfrm>
            <a:off x="5196318" y="3154334"/>
            <a:ext cx="1362560" cy="1362560"/>
            <a:chOff x="4396729" y="1082244"/>
            <a:chExt cx="1362560" cy="1362560"/>
          </a:xfrm>
        </p:grpSpPr>
        <p:sp>
          <p:nvSpPr>
            <p:cNvPr id="15" name="Oval 14">
              <a:extLst>
                <a:ext uri="{FF2B5EF4-FFF2-40B4-BE49-F238E27FC236}">
                  <a16:creationId xmlns:a16="http://schemas.microsoft.com/office/drawing/2014/main" id="{AC62F33E-6D62-74A2-E394-5882AB98F634}"/>
                </a:ext>
              </a:extLst>
            </p:cNvPr>
            <p:cNvSpPr/>
            <p:nvPr/>
          </p:nvSpPr>
          <p:spPr>
            <a:xfrm>
              <a:off x="4396729" y="1082244"/>
              <a:ext cx="1362560" cy="1362560"/>
            </a:xfrm>
            <a:prstGeom prst="ellipse">
              <a:avLst/>
            </a:prstGeom>
            <a:solidFill>
              <a:schemeClr val="accent6"/>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US"/>
            </a:p>
          </p:txBody>
        </p:sp>
        <p:sp>
          <p:nvSpPr>
            <p:cNvPr id="16" name="Oval 8">
              <a:extLst>
                <a:ext uri="{FF2B5EF4-FFF2-40B4-BE49-F238E27FC236}">
                  <a16:creationId xmlns:a16="http://schemas.microsoft.com/office/drawing/2014/main" id="{35D3E72E-8871-6669-7087-B01A65BF26FE}"/>
                </a:ext>
              </a:extLst>
            </p:cNvPr>
            <p:cNvSpPr txBox="1"/>
            <p:nvPr/>
          </p:nvSpPr>
          <p:spPr>
            <a:xfrm>
              <a:off x="4596271" y="1281786"/>
              <a:ext cx="963476" cy="96347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GB" sz="1200" kern="1200">
                  <a:solidFill>
                    <a:schemeClr val="bg2"/>
                  </a:solidFill>
                  <a:latin typeface="Publico Headline Medium" panose="02040602060504060203" pitchFamily="18" charset="77"/>
                </a:rPr>
                <a:t>Buyer</a:t>
              </a:r>
            </a:p>
          </p:txBody>
        </p:sp>
      </p:grpSp>
      <p:grpSp>
        <p:nvGrpSpPr>
          <p:cNvPr id="9" name="Group 8">
            <a:extLst>
              <a:ext uri="{FF2B5EF4-FFF2-40B4-BE49-F238E27FC236}">
                <a16:creationId xmlns:a16="http://schemas.microsoft.com/office/drawing/2014/main" id="{792D8FAA-4D87-2763-AED1-9A9B136AF571}"/>
              </a:ext>
            </a:extLst>
          </p:cNvPr>
          <p:cNvGrpSpPr/>
          <p:nvPr/>
        </p:nvGrpSpPr>
        <p:grpSpPr>
          <a:xfrm>
            <a:off x="799589" y="3154334"/>
            <a:ext cx="1366621" cy="1362560"/>
            <a:chOff x="0" y="1082244"/>
            <a:chExt cx="1366621" cy="1362560"/>
          </a:xfrm>
        </p:grpSpPr>
        <p:sp>
          <p:nvSpPr>
            <p:cNvPr id="10" name="Oval 9">
              <a:extLst>
                <a:ext uri="{FF2B5EF4-FFF2-40B4-BE49-F238E27FC236}">
                  <a16:creationId xmlns:a16="http://schemas.microsoft.com/office/drawing/2014/main" id="{82EC443D-6F09-1E51-6C1F-9C8535A97E0D}"/>
                </a:ext>
              </a:extLst>
            </p:cNvPr>
            <p:cNvSpPr/>
            <p:nvPr/>
          </p:nvSpPr>
          <p:spPr>
            <a:xfrm>
              <a:off x="0" y="1082244"/>
              <a:ext cx="1366621" cy="1362560"/>
            </a:xfrm>
            <a:prstGeom prst="ellipse">
              <a:avLst/>
            </a:prstGeom>
            <a:solidFill>
              <a:schemeClr val="accent6"/>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US"/>
            </a:p>
          </p:txBody>
        </p:sp>
        <p:sp>
          <p:nvSpPr>
            <p:cNvPr id="11" name="Oval 12">
              <a:extLst>
                <a:ext uri="{FF2B5EF4-FFF2-40B4-BE49-F238E27FC236}">
                  <a16:creationId xmlns:a16="http://schemas.microsoft.com/office/drawing/2014/main" id="{C96EDEDA-F3AF-D2B8-57AA-47E55340E27E}"/>
                </a:ext>
              </a:extLst>
            </p:cNvPr>
            <p:cNvSpPr txBox="1"/>
            <p:nvPr/>
          </p:nvSpPr>
          <p:spPr>
            <a:xfrm>
              <a:off x="200137" y="1281786"/>
              <a:ext cx="966347" cy="96347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GB" sz="1200" kern="1200">
                  <a:solidFill>
                    <a:schemeClr val="bg2"/>
                  </a:solidFill>
                  <a:latin typeface="Publico Headline Medium" panose="02040602060504060203" pitchFamily="18" charset="77"/>
                </a:rPr>
                <a:t>Supplier</a:t>
              </a:r>
            </a:p>
          </p:txBody>
        </p:sp>
      </p:grpSp>
      <p:sp>
        <p:nvSpPr>
          <p:cNvPr id="24" name="TextBox 23">
            <a:extLst>
              <a:ext uri="{FF2B5EF4-FFF2-40B4-BE49-F238E27FC236}">
                <a16:creationId xmlns:a16="http://schemas.microsoft.com/office/drawing/2014/main" id="{1386D57C-EDE5-1780-C0BB-62F422972CFB}"/>
              </a:ext>
            </a:extLst>
          </p:cNvPr>
          <p:cNvSpPr txBox="1"/>
          <p:nvPr/>
        </p:nvSpPr>
        <p:spPr>
          <a:xfrm>
            <a:off x="2274075" y="2718486"/>
            <a:ext cx="0" cy="0"/>
          </a:xfrm>
          <a:prstGeom prst="rect">
            <a:avLst/>
          </a:prstGeom>
          <a:noFill/>
        </p:spPr>
        <p:txBody>
          <a:bodyPr wrap="none" lIns="0" tIns="0" rIns="0" bIns="0" rtlCol="0">
            <a:noAutofit/>
          </a:bodyPr>
          <a:lstStyle/>
          <a:p>
            <a:pPr algn="l"/>
            <a:endParaRPr lang="en-US" sz="1600">
              <a:solidFill>
                <a:schemeClr val="tx2"/>
              </a:solidFill>
            </a:endParaRPr>
          </a:p>
        </p:txBody>
      </p:sp>
      <p:sp>
        <p:nvSpPr>
          <p:cNvPr id="1057" name="Text Placeholder 10">
            <a:extLst>
              <a:ext uri="{FF2B5EF4-FFF2-40B4-BE49-F238E27FC236}">
                <a16:creationId xmlns:a16="http://schemas.microsoft.com/office/drawing/2014/main" id="{32B74D46-E67C-1935-FA2C-CC2DF088B138}"/>
              </a:ext>
            </a:extLst>
          </p:cNvPr>
          <p:cNvSpPr txBox="1">
            <a:spLocks/>
          </p:cNvSpPr>
          <p:nvPr/>
        </p:nvSpPr>
        <p:spPr>
          <a:xfrm>
            <a:off x="7800731" y="1437907"/>
            <a:ext cx="3911986" cy="299295"/>
          </a:xfrm>
          <a:prstGeom prst="rect">
            <a:avLst/>
          </a:prstGeom>
          <a:solidFill>
            <a:schemeClr val="bg1"/>
          </a:solidFill>
          <a:ln w="12700">
            <a:solidFill>
              <a:schemeClr val="tx1"/>
            </a:solidFill>
          </a:ln>
        </p:spPr>
        <p:txBody>
          <a:bodyPr vert="horz" wrap="square" lIns="108000" tIns="72000" rIns="108000" bIns="72000" rtlCol="0" anchor="ctr" anchorCtr="0">
            <a:sp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chemeClr val="accent6"/>
              </a:buClr>
              <a:buSzPct val="120000"/>
            </a:pPr>
            <a:r>
              <a:rPr lang="en-GB" sz="1000">
                <a:solidFill>
                  <a:schemeClr val="tx1"/>
                </a:solidFill>
                <a:latin typeface="+mn-lt"/>
              </a:rPr>
              <a:t>Fragmented governance and planning</a:t>
            </a:r>
          </a:p>
        </p:txBody>
      </p:sp>
      <p:sp>
        <p:nvSpPr>
          <p:cNvPr id="1062" name="Text Placeholder 10">
            <a:extLst>
              <a:ext uri="{FF2B5EF4-FFF2-40B4-BE49-F238E27FC236}">
                <a16:creationId xmlns:a16="http://schemas.microsoft.com/office/drawing/2014/main" id="{2BDE063C-3363-01D9-10E5-60109921AB76}"/>
              </a:ext>
            </a:extLst>
          </p:cNvPr>
          <p:cNvSpPr txBox="1">
            <a:spLocks/>
          </p:cNvSpPr>
          <p:nvPr/>
        </p:nvSpPr>
        <p:spPr>
          <a:xfrm>
            <a:off x="7800686" y="1728087"/>
            <a:ext cx="3912205" cy="299295"/>
          </a:xfrm>
          <a:prstGeom prst="rect">
            <a:avLst/>
          </a:prstGeom>
          <a:solidFill>
            <a:schemeClr val="bg1"/>
          </a:solidFill>
          <a:ln w="12700">
            <a:solidFill>
              <a:schemeClr val="tx1"/>
            </a:solidFill>
          </a:ln>
        </p:spPr>
        <p:txBody>
          <a:bodyPr vert="horz" wrap="square" lIns="108000" tIns="72000" rIns="108000" bIns="72000" rtlCol="0" anchor="ctr" anchorCtr="0">
            <a:sp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chemeClr val="accent6"/>
              </a:buClr>
              <a:buSzPct val="120000"/>
            </a:pPr>
            <a:r>
              <a:rPr lang="en-GB" sz="1000">
                <a:solidFill>
                  <a:schemeClr val="tx1"/>
                </a:solidFill>
                <a:latin typeface="+mn-lt"/>
              </a:rPr>
              <a:t>Understanding possibilities of emerging supply capabilities</a:t>
            </a:r>
          </a:p>
        </p:txBody>
      </p:sp>
      <p:sp>
        <p:nvSpPr>
          <p:cNvPr id="1063" name="Text Placeholder 10">
            <a:extLst>
              <a:ext uri="{FF2B5EF4-FFF2-40B4-BE49-F238E27FC236}">
                <a16:creationId xmlns:a16="http://schemas.microsoft.com/office/drawing/2014/main" id="{EFBB0256-C346-785B-EF51-BD3830056773}"/>
              </a:ext>
            </a:extLst>
          </p:cNvPr>
          <p:cNvSpPr txBox="1">
            <a:spLocks/>
          </p:cNvSpPr>
          <p:nvPr/>
        </p:nvSpPr>
        <p:spPr>
          <a:xfrm>
            <a:off x="7800687" y="2027382"/>
            <a:ext cx="3912202" cy="299295"/>
          </a:xfrm>
          <a:prstGeom prst="rect">
            <a:avLst/>
          </a:prstGeom>
          <a:solidFill>
            <a:schemeClr val="bg1"/>
          </a:solidFill>
          <a:ln w="12700">
            <a:solidFill>
              <a:schemeClr val="tx1"/>
            </a:solidFill>
          </a:ln>
        </p:spPr>
        <p:txBody>
          <a:bodyPr vert="horz" wrap="square" lIns="108000" tIns="72000" rIns="108000" bIns="72000" rtlCol="0" anchor="ctr" anchorCtr="0">
            <a:sp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chemeClr val="accent6"/>
              </a:buClr>
              <a:buSzPct val="120000"/>
            </a:pPr>
            <a:r>
              <a:rPr lang="en-GB" sz="1000">
                <a:solidFill>
                  <a:schemeClr val="tx1"/>
                </a:solidFill>
                <a:latin typeface="+mn-lt"/>
              </a:rPr>
              <a:t>Fragmented data systems and lack of interoperability</a:t>
            </a:r>
          </a:p>
        </p:txBody>
      </p:sp>
      <p:sp>
        <p:nvSpPr>
          <p:cNvPr id="1060" name="Text Placeholder 10">
            <a:extLst>
              <a:ext uri="{FF2B5EF4-FFF2-40B4-BE49-F238E27FC236}">
                <a16:creationId xmlns:a16="http://schemas.microsoft.com/office/drawing/2014/main" id="{C6CD9FC0-F55A-7F12-A6F2-B7CC92984974}"/>
              </a:ext>
            </a:extLst>
          </p:cNvPr>
          <p:cNvSpPr txBox="1">
            <a:spLocks/>
          </p:cNvSpPr>
          <p:nvPr/>
        </p:nvSpPr>
        <p:spPr>
          <a:xfrm>
            <a:off x="7796912" y="5903339"/>
            <a:ext cx="3912205" cy="299295"/>
          </a:xfrm>
          <a:prstGeom prst="rect">
            <a:avLst/>
          </a:prstGeom>
          <a:solidFill>
            <a:schemeClr val="bg1"/>
          </a:solidFill>
          <a:ln w="12700">
            <a:solidFill>
              <a:schemeClr val="tx1"/>
            </a:solidFill>
          </a:ln>
        </p:spPr>
        <p:txBody>
          <a:bodyPr vert="horz" wrap="square" lIns="108000" tIns="72000" rIns="108000" bIns="72000" rtlCol="0" anchor="ctr" anchorCtr="0">
            <a:sp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chemeClr val="accent6"/>
              </a:buClr>
              <a:buSzPct val="120000"/>
            </a:pPr>
            <a:r>
              <a:rPr lang="en-GB" sz="1000">
                <a:solidFill>
                  <a:schemeClr val="tx1"/>
                </a:solidFill>
                <a:latin typeface="+mn-lt"/>
              </a:rPr>
              <a:t>Navigate Policy complexity in implementing technology</a:t>
            </a:r>
          </a:p>
        </p:txBody>
      </p:sp>
      <p:sp>
        <p:nvSpPr>
          <p:cNvPr id="1073" name="Text Placeholder 10">
            <a:extLst>
              <a:ext uri="{FF2B5EF4-FFF2-40B4-BE49-F238E27FC236}">
                <a16:creationId xmlns:a16="http://schemas.microsoft.com/office/drawing/2014/main" id="{BBB37E9B-C3AA-8E55-BC18-9C59154CD77E}"/>
              </a:ext>
            </a:extLst>
          </p:cNvPr>
          <p:cNvSpPr txBox="1">
            <a:spLocks/>
          </p:cNvSpPr>
          <p:nvPr/>
        </p:nvSpPr>
        <p:spPr>
          <a:xfrm>
            <a:off x="7796912" y="6202634"/>
            <a:ext cx="3912205" cy="453183"/>
          </a:xfrm>
          <a:prstGeom prst="rect">
            <a:avLst/>
          </a:prstGeom>
          <a:solidFill>
            <a:schemeClr val="bg1"/>
          </a:solidFill>
          <a:ln w="12700">
            <a:solidFill>
              <a:schemeClr val="tx1"/>
            </a:solidFill>
          </a:ln>
        </p:spPr>
        <p:txBody>
          <a:bodyPr vert="horz" wrap="square" lIns="108000" tIns="72000" rIns="108000" bIns="72000" rtlCol="0" anchor="ctr" anchorCtr="0">
            <a:sp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chemeClr val="accent6"/>
              </a:buClr>
              <a:buSzPct val="120000"/>
            </a:pPr>
            <a:r>
              <a:rPr lang="en-GB" sz="1000">
                <a:solidFill>
                  <a:schemeClr val="tx1"/>
                </a:solidFill>
                <a:latin typeface="+mn-lt"/>
              </a:rPr>
              <a:t>Evidence to demonstrate economic &amp; social impact of emerging solutions</a:t>
            </a:r>
          </a:p>
        </p:txBody>
      </p:sp>
      <p:sp>
        <p:nvSpPr>
          <p:cNvPr id="1076" name="Text Placeholder 10">
            <a:extLst>
              <a:ext uri="{FF2B5EF4-FFF2-40B4-BE49-F238E27FC236}">
                <a16:creationId xmlns:a16="http://schemas.microsoft.com/office/drawing/2014/main" id="{254CCB13-0521-6EFA-46F0-2CE260685DF0}"/>
              </a:ext>
            </a:extLst>
          </p:cNvPr>
          <p:cNvSpPr txBox="1">
            <a:spLocks/>
          </p:cNvSpPr>
          <p:nvPr/>
        </p:nvSpPr>
        <p:spPr>
          <a:xfrm>
            <a:off x="7796912" y="5450157"/>
            <a:ext cx="3912205" cy="453183"/>
          </a:xfrm>
          <a:prstGeom prst="rect">
            <a:avLst/>
          </a:prstGeom>
          <a:solidFill>
            <a:schemeClr val="bg1"/>
          </a:solidFill>
          <a:ln w="12700">
            <a:solidFill>
              <a:schemeClr val="tx1"/>
            </a:solidFill>
          </a:ln>
        </p:spPr>
        <p:txBody>
          <a:bodyPr vert="horz" wrap="square" lIns="108000" tIns="72000" rIns="108000" bIns="72000" rtlCol="0" anchor="ctr" anchorCtr="0">
            <a:sp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chemeClr val="accent6"/>
              </a:buClr>
              <a:buSzPct val="120000"/>
            </a:pPr>
            <a:r>
              <a:rPr lang="en-GB" sz="1000">
                <a:solidFill>
                  <a:schemeClr val="tx1"/>
                </a:solidFill>
                <a:latin typeface="+mn-lt"/>
              </a:rPr>
              <a:t>Gaps in risk measures and demands to estimate investment needs</a:t>
            </a:r>
          </a:p>
        </p:txBody>
      </p:sp>
      <p:sp>
        <p:nvSpPr>
          <p:cNvPr id="46" name="Oval 4">
            <a:extLst>
              <a:ext uri="{FF2B5EF4-FFF2-40B4-BE49-F238E27FC236}">
                <a16:creationId xmlns:a16="http://schemas.microsoft.com/office/drawing/2014/main" id="{B8A114BF-9957-E65B-20E3-1C9E96D8BB21}"/>
              </a:ext>
            </a:extLst>
          </p:cNvPr>
          <p:cNvSpPr txBox="1"/>
          <p:nvPr/>
        </p:nvSpPr>
        <p:spPr>
          <a:xfrm>
            <a:off x="2611701" y="3578610"/>
            <a:ext cx="2181586" cy="95837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GB" sz="1600" b="1" kern="1200">
                <a:solidFill>
                  <a:sysClr val="windowText" lastClr="000000"/>
                </a:solidFill>
                <a:latin typeface="Publico Headline Medium" panose="02040602060504060203" pitchFamily="18" charset="77"/>
              </a:rPr>
              <a:t>Gaps in </a:t>
            </a:r>
            <a:br>
              <a:rPr lang="en-GB" sz="1600" b="1" kern="1200">
                <a:solidFill>
                  <a:sysClr val="windowText" lastClr="000000"/>
                </a:solidFill>
                <a:latin typeface="Publico Headline Medium" panose="02040602060504060203" pitchFamily="18" charset="77"/>
              </a:rPr>
            </a:br>
            <a:r>
              <a:rPr lang="en-GB" sz="1600" b="1" kern="1200">
                <a:solidFill>
                  <a:sysClr val="windowText" lastClr="000000"/>
                </a:solidFill>
                <a:latin typeface="Publico Headline Medium" panose="02040602060504060203" pitchFamily="18" charset="77"/>
              </a:rPr>
              <a:t>demand requirement and supply chain capabilities</a:t>
            </a:r>
            <a:endParaRPr lang="en-GB" sz="1600" b="1" kern="1200"/>
          </a:p>
        </p:txBody>
      </p:sp>
      <p:sp>
        <p:nvSpPr>
          <p:cNvPr id="1055" name="Text Placeholder 10">
            <a:extLst>
              <a:ext uri="{FF2B5EF4-FFF2-40B4-BE49-F238E27FC236}">
                <a16:creationId xmlns:a16="http://schemas.microsoft.com/office/drawing/2014/main" id="{883A8F91-714C-768E-59E2-ECF5FA1097A3}"/>
              </a:ext>
            </a:extLst>
          </p:cNvPr>
          <p:cNvSpPr txBox="1">
            <a:spLocks/>
          </p:cNvSpPr>
          <p:nvPr/>
        </p:nvSpPr>
        <p:spPr>
          <a:xfrm>
            <a:off x="7798841" y="3114460"/>
            <a:ext cx="3911986" cy="299295"/>
          </a:xfrm>
          <a:prstGeom prst="rect">
            <a:avLst/>
          </a:prstGeom>
          <a:solidFill>
            <a:schemeClr val="bg1"/>
          </a:solidFill>
          <a:ln w="12700">
            <a:solidFill>
              <a:schemeClr val="tx1"/>
            </a:solidFill>
          </a:ln>
        </p:spPr>
        <p:txBody>
          <a:bodyPr vert="horz" wrap="square" lIns="108000" tIns="72000" rIns="108000" bIns="72000" rtlCol="0" anchor="ctr" anchorCtr="0">
            <a:sp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chemeClr val="accent6"/>
              </a:buClr>
              <a:buSzPct val="120000"/>
            </a:pPr>
            <a:r>
              <a:rPr lang="en-GB" sz="1000">
                <a:solidFill>
                  <a:schemeClr val="tx1"/>
                </a:solidFill>
                <a:latin typeface="+mn-lt"/>
              </a:rPr>
              <a:t>Technology and business readiness</a:t>
            </a:r>
          </a:p>
        </p:txBody>
      </p:sp>
      <p:sp>
        <p:nvSpPr>
          <p:cNvPr id="1070" name="Text Placeholder 10">
            <a:extLst>
              <a:ext uri="{FF2B5EF4-FFF2-40B4-BE49-F238E27FC236}">
                <a16:creationId xmlns:a16="http://schemas.microsoft.com/office/drawing/2014/main" id="{4231C15F-3313-E610-0830-EB1C75374981}"/>
              </a:ext>
            </a:extLst>
          </p:cNvPr>
          <p:cNvSpPr txBox="1">
            <a:spLocks/>
          </p:cNvSpPr>
          <p:nvPr/>
        </p:nvSpPr>
        <p:spPr>
          <a:xfrm>
            <a:off x="7798841" y="3414681"/>
            <a:ext cx="3911985" cy="299295"/>
          </a:xfrm>
          <a:prstGeom prst="rect">
            <a:avLst/>
          </a:prstGeom>
          <a:solidFill>
            <a:schemeClr val="bg1"/>
          </a:solidFill>
          <a:ln w="12700">
            <a:solidFill>
              <a:schemeClr val="tx1"/>
            </a:solidFill>
          </a:ln>
        </p:spPr>
        <p:txBody>
          <a:bodyPr vert="horz" wrap="square" lIns="108000" tIns="72000" rIns="108000" bIns="72000" rtlCol="0" anchor="ctr" anchorCtr="0">
            <a:sp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chemeClr val="accent6"/>
              </a:buClr>
              <a:buSzPct val="120000"/>
            </a:pPr>
            <a:r>
              <a:rPr lang="en-GB" sz="1000">
                <a:solidFill>
                  <a:schemeClr val="tx1"/>
                </a:solidFill>
                <a:latin typeface="+mn-lt"/>
              </a:rPr>
              <a:t>Understanding demand requirement in deploying solutions</a:t>
            </a:r>
          </a:p>
        </p:txBody>
      </p:sp>
      <p:sp>
        <p:nvSpPr>
          <p:cNvPr id="1061" name="Text Placeholder 10">
            <a:extLst>
              <a:ext uri="{FF2B5EF4-FFF2-40B4-BE49-F238E27FC236}">
                <a16:creationId xmlns:a16="http://schemas.microsoft.com/office/drawing/2014/main" id="{E8F4F6CD-F283-89E9-3D1B-482AA3733D87}"/>
              </a:ext>
            </a:extLst>
          </p:cNvPr>
          <p:cNvSpPr txBox="1">
            <a:spLocks/>
          </p:cNvSpPr>
          <p:nvPr/>
        </p:nvSpPr>
        <p:spPr>
          <a:xfrm>
            <a:off x="7796912" y="1103940"/>
            <a:ext cx="3912205" cy="330072"/>
          </a:xfrm>
          <a:prstGeom prst="rect">
            <a:avLst/>
          </a:prstGeom>
          <a:solidFill>
            <a:schemeClr val="tx1"/>
          </a:solidFill>
          <a:ln w="12700">
            <a:solidFill>
              <a:schemeClr val="tx1"/>
            </a:solidFill>
          </a:ln>
        </p:spPr>
        <p:txBody>
          <a:bodyPr vert="horz" wrap="square" lIns="108000" tIns="72000" rIns="108000" bIns="72000" rtlCol="0" anchor="ctr" anchorCtr="0">
            <a:sp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chemeClr val="accent6"/>
              </a:buClr>
              <a:buSzPct val="120000"/>
            </a:pPr>
            <a:r>
              <a:rPr lang="en-GB" sz="1200" b="1">
                <a:solidFill>
                  <a:schemeClr val="bg2"/>
                </a:solidFill>
                <a:latin typeface="+mn-lt"/>
              </a:rPr>
              <a:t>Capacity to procure</a:t>
            </a:r>
          </a:p>
        </p:txBody>
      </p:sp>
      <p:sp>
        <p:nvSpPr>
          <p:cNvPr id="1065" name="Text Placeholder 10">
            <a:extLst>
              <a:ext uri="{FF2B5EF4-FFF2-40B4-BE49-F238E27FC236}">
                <a16:creationId xmlns:a16="http://schemas.microsoft.com/office/drawing/2014/main" id="{F25F54B6-0063-49F9-A9B9-80D188242E25}"/>
              </a:ext>
            </a:extLst>
          </p:cNvPr>
          <p:cNvSpPr txBox="1">
            <a:spLocks/>
          </p:cNvSpPr>
          <p:nvPr/>
        </p:nvSpPr>
        <p:spPr>
          <a:xfrm>
            <a:off x="7796912" y="5120085"/>
            <a:ext cx="3912205" cy="330072"/>
          </a:xfrm>
          <a:prstGeom prst="rect">
            <a:avLst/>
          </a:prstGeom>
          <a:solidFill>
            <a:schemeClr val="tx1"/>
          </a:solidFill>
          <a:ln w="12700">
            <a:solidFill>
              <a:schemeClr val="tx1"/>
            </a:solidFill>
          </a:ln>
        </p:spPr>
        <p:txBody>
          <a:bodyPr vert="horz" wrap="square" lIns="108000" tIns="72000" rIns="108000" bIns="72000" rtlCol="0" anchor="ctr" anchorCtr="0">
            <a:sp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chemeClr val="accent6"/>
              </a:buClr>
              <a:buSzPct val="120000"/>
            </a:pPr>
            <a:r>
              <a:rPr lang="en-GB" sz="1200" b="1">
                <a:solidFill>
                  <a:schemeClr val="bg2"/>
                </a:solidFill>
                <a:latin typeface="+mn-lt"/>
              </a:rPr>
              <a:t>Evidence to make decision</a:t>
            </a:r>
          </a:p>
        </p:txBody>
      </p:sp>
      <p:sp>
        <p:nvSpPr>
          <p:cNvPr id="1082" name="Text Placeholder 10">
            <a:extLst>
              <a:ext uri="{FF2B5EF4-FFF2-40B4-BE49-F238E27FC236}">
                <a16:creationId xmlns:a16="http://schemas.microsoft.com/office/drawing/2014/main" id="{54063164-6E21-D21D-BC9B-9CEFC862040C}"/>
              </a:ext>
            </a:extLst>
          </p:cNvPr>
          <p:cNvSpPr txBox="1">
            <a:spLocks/>
          </p:cNvSpPr>
          <p:nvPr/>
        </p:nvSpPr>
        <p:spPr>
          <a:xfrm>
            <a:off x="7796911" y="2784388"/>
            <a:ext cx="3911985" cy="330072"/>
          </a:xfrm>
          <a:prstGeom prst="rect">
            <a:avLst/>
          </a:prstGeom>
          <a:solidFill>
            <a:schemeClr val="tx1"/>
          </a:solidFill>
          <a:ln w="12700">
            <a:solidFill>
              <a:schemeClr val="tx1"/>
            </a:solidFill>
          </a:ln>
        </p:spPr>
        <p:txBody>
          <a:bodyPr vert="horz" wrap="square" lIns="108000" tIns="72000" rIns="108000" bIns="72000" rtlCol="0" anchor="ctr" anchorCtr="0">
            <a:sp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chemeClr val="accent6"/>
              </a:buClr>
              <a:buSzPct val="120000"/>
            </a:pPr>
            <a:r>
              <a:rPr lang="en-GB" sz="1200" b="1">
                <a:solidFill>
                  <a:schemeClr val="bg2"/>
                </a:solidFill>
                <a:latin typeface="+mn-lt"/>
              </a:rPr>
              <a:t>Develop and scale solutions</a:t>
            </a:r>
          </a:p>
        </p:txBody>
      </p:sp>
      <p:grpSp>
        <p:nvGrpSpPr>
          <p:cNvPr id="1090" name="Group 1089">
            <a:extLst>
              <a:ext uri="{FF2B5EF4-FFF2-40B4-BE49-F238E27FC236}">
                <a16:creationId xmlns:a16="http://schemas.microsoft.com/office/drawing/2014/main" id="{ABE3FA1B-E034-9E1A-94F7-CAC91F0BD879}"/>
              </a:ext>
            </a:extLst>
          </p:cNvPr>
          <p:cNvGrpSpPr/>
          <p:nvPr/>
        </p:nvGrpSpPr>
        <p:grpSpPr>
          <a:xfrm>
            <a:off x="3143024" y="4956645"/>
            <a:ext cx="1111159" cy="1116037"/>
            <a:chOff x="2343435" y="2469900"/>
            <a:chExt cx="1111159" cy="1116037"/>
          </a:xfrm>
        </p:grpSpPr>
        <p:sp>
          <p:nvSpPr>
            <p:cNvPr id="1091" name="Oval 1090">
              <a:extLst>
                <a:ext uri="{FF2B5EF4-FFF2-40B4-BE49-F238E27FC236}">
                  <a16:creationId xmlns:a16="http://schemas.microsoft.com/office/drawing/2014/main" id="{F1458872-D244-57C4-689D-D4C7ED43D377}"/>
                </a:ext>
              </a:extLst>
            </p:cNvPr>
            <p:cNvSpPr/>
            <p:nvPr/>
          </p:nvSpPr>
          <p:spPr>
            <a:xfrm>
              <a:off x="2343435" y="2469900"/>
              <a:ext cx="1111159" cy="1116037"/>
            </a:xfrm>
            <a:prstGeom prst="ellipse">
              <a:avLst/>
            </a:prstGeom>
            <a:noFill/>
            <a:ln>
              <a:solidFill>
                <a:schemeClr val="accent6"/>
              </a:solidFill>
              <a:prstDash val="dash"/>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a:lstStyle/>
            <a:p>
              <a:endParaRPr lang="en-US"/>
            </a:p>
          </p:txBody>
        </p:sp>
        <p:sp>
          <p:nvSpPr>
            <p:cNvPr id="1092" name="Oval 10">
              <a:extLst>
                <a:ext uri="{FF2B5EF4-FFF2-40B4-BE49-F238E27FC236}">
                  <a16:creationId xmlns:a16="http://schemas.microsoft.com/office/drawing/2014/main" id="{6C62D429-24A3-C8C6-5CED-6669F77B2411}"/>
                </a:ext>
              </a:extLst>
            </p:cNvPr>
            <p:cNvSpPr txBox="1"/>
            <p:nvPr/>
          </p:nvSpPr>
          <p:spPr>
            <a:xfrm>
              <a:off x="2506160" y="2633340"/>
              <a:ext cx="785709" cy="78915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GB" sz="1200" kern="1200">
                  <a:solidFill>
                    <a:sysClr val="windowText" lastClr="000000"/>
                  </a:solidFill>
                  <a:latin typeface="Publico Headline Medium" panose="02040602060504060203" pitchFamily="18" charset="77"/>
                </a:rPr>
                <a:t>Regulator</a:t>
              </a:r>
            </a:p>
          </p:txBody>
        </p:sp>
      </p:grpSp>
      <p:grpSp>
        <p:nvGrpSpPr>
          <p:cNvPr id="1093" name="Group 1092">
            <a:extLst>
              <a:ext uri="{FF2B5EF4-FFF2-40B4-BE49-F238E27FC236}">
                <a16:creationId xmlns:a16="http://schemas.microsoft.com/office/drawing/2014/main" id="{167590CB-F504-4C12-D54F-54CC38971452}"/>
              </a:ext>
            </a:extLst>
          </p:cNvPr>
          <p:cNvGrpSpPr/>
          <p:nvPr/>
        </p:nvGrpSpPr>
        <p:grpSpPr>
          <a:xfrm>
            <a:off x="3139589" y="2082957"/>
            <a:ext cx="1115998" cy="1116037"/>
            <a:chOff x="2340000" y="-58887"/>
            <a:chExt cx="1115998" cy="1116037"/>
          </a:xfrm>
        </p:grpSpPr>
        <p:sp>
          <p:nvSpPr>
            <p:cNvPr id="1094" name="Oval 1093">
              <a:extLst>
                <a:ext uri="{FF2B5EF4-FFF2-40B4-BE49-F238E27FC236}">
                  <a16:creationId xmlns:a16="http://schemas.microsoft.com/office/drawing/2014/main" id="{B8F45173-53AF-DE1C-4443-C4B9C34BA964}"/>
                </a:ext>
              </a:extLst>
            </p:cNvPr>
            <p:cNvSpPr/>
            <p:nvPr/>
          </p:nvSpPr>
          <p:spPr>
            <a:xfrm>
              <a:off x="2340000" y="-58887"/>
              <a:ext cx="1115998" cy="1116037"/>
            </a:xfrm>
            <a:prstGeom prst="ellipse">
              <a:avLst/>
            </a:prstGeom>
            <a:noFill/>
            <a:ln>
              <a:solidFill>
                <a:schemeClr val="accent6"/>
              </a:solidFill>
              <a:prstDash val="dash"/>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a:lstStyle/>
            <a:p>
              <a:endParaRPr lang="en-US"/>
            </a:p>
          </p:txBody>
        </p:sp>
        <p:sp>
          <p:nvSpPr>
            <p:cNvPr id="1095" name="Oval 6">
              <a:extLst>
                <a:ext uri="{FF2B5EF4-FFF2-40B4-BE49-F238E27FC236}">
                  <a16:creationId xmlns:a16="http://schemas.microsoft.com/office/drawing/2014/main" id="{3A12462E-7A01-0088-F01E-814E079FB4DC}"/>
                </a:ext>
              </a:extLst>
            </p:cNvPr>
            <p:cNvSpPr txBox="1"/>
            <p:nvPr/>
          </p:nvSpPr>
          <p:spPr>
            <a:xfrm>
              <a:off x="2503434" y="104553"/>
              <a:ext cx="789130" cy="78915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GB" sz="1200" kern="1200">
                  <a:solidFill>
                    <a:sysClr val="windowText" lastClr="000000"/>
                  </a:solidFill>
                  <a:latin typeface="Publico Headline Medium" panose="02040602060504060203" pitchFamily="18" charset="77"/>
                </a:rPr>
                <a:t>User</a:t>
              </a:r>
            </a:p>
          </p:txBody>
        </p:sp>
      </p:grpSp>
      <p:sp>
        <p:nvSpPr>
          <p:cNvPr id="1096" name="Text Placeholder 10">
            <a:extLst>
              <a:ext uri="{FF2B5EF4-FFF2-40B4-BE49-F238E27FC236}">
                <a16:creationId xmlns:a16="http://schemas.microsoft.com/office/drawing/2014/main" id="{F5501D97-3601-DEED-0379-20EB4B68E63B}"/>
              </a:ext>
            </a:extLst>
          </p:cNvPr>
          <p:cNvSpPr txBox="1">
            <a:spLocks/>
          </p:cNvSpPr>
          <p:nvPr/>
        </p:nvSpPr>
        <p:spPr>
          <a:xfrm>
            <a:off x="4606725" y="1802321"/>
            <a:ext cx="2232485" cy="555775"/>
          </a:xfrm>
          <a:prstGeom prst="rect">
            <a:avLst/>
          </a:prstGeom>
          <a:noFill/>
          <a:ln>
            <a:noFill/>
          </a:ln>
        </p:spPr>
        <p:txBody>
          <a:bodyPr vert="horz" wrap="square" lIns="108000" tIns="72000" rIns="108000" bIns="72000" rtlCol="0" anchor="t" anchorCtr="0">
            <a:sp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71450" indent="-171450">
              <a:buFont typeface="Arial" panose="020B0604020202020204" pitchFamily="34" charset="0"/>
              <a:buChar char="•"/>
            </a:pPr>
            <a:r>
              <a:rPr lang="en-GB" sz="1000">
                <a:solidFill>
                  <a:schemeClr val="tx1"/>
                </a:solidFill>
                <a:latin typeface="+mn-lt"/>
              </a:rPr>
              <a:t>Limited Market Alignment</a:t>
            </a:r>
          </a:p>
          <a:p>
            <a:pPr marL="171450" indent="-171450">
              <a:buFont typeface="Arial" panose="020B0604020202020204" pitchFamily="34" charset="0"/>
              <a:buChar char="•"/>
            </a:pPr>
            <a:r>
              <a:rPr lang="en-GB" sz="1000">
                <a:solidFill>
                  <a:schemeClr val="tx1"/>
                </a:solidFill>
                <a:latin typeface="+mn-lt"/>
              </a:rPr>
              <a:t>Low Confidence in Innovation</a:t>
            </a:r>
          </a:p>
        </p:txBody>
      </p:sp>
      <p:sp>
        <p:nvSpPr>
          <p:cNvPr id="1099" name="Text Placeholder 10">
            <a:extLst>
              <a:ext uri="{FF2B5EF4-FFF2-40B4-BE49-F238E27FC236}">
                <a16:creationId xmlns:a16="http://schemas.microsoft.com/office/drawing/2014/main" id="{5B0F9B1A-1A76-75BF-1246-C2CF855C74AA}"/>
              </a:ext>
            </a:extLst>
          </p:cNvPr>
          <p:cNvSpPr txBox="1">
            <a:spLocks/>
          </p:cNvSpPr>
          <p:nvPr/>
        </p:nvSpPr>
        <p:spPr>
          <a:xfrm>
            <a:off x="7800687" y="2330917"/>
            <a:ext cx="3912202" cy="299295"/>
          </a:xfrm>
          <a:prstGeom prst="rect">
            <a:avLst/>
          </a:prstGeom>
          <a:solidFill>
            <a:schemeClr val="bg1"/>
          </a:solidFill>
          <a:ln w="12700">
            <a:solidFill>
              <a:schemeClr val="tx1"/>
            </a:solidFill>
          </a:ln>
        </p:spPr>
        <p:txBody>
          <a:bodyPr vert="horz" wrap="square" lIns="108000" tIns="72000" rIns="108000" bIns="72000" rtlCol="0" anchor="ctr" anchorCtr="0">
            <a:sp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chemeClr val="accent6"/>
              </a:buClr>
              <a:buSzPct val="120000"/>
            </a:pPr>
            <a:r>
              <a:rPr lang="en-GB" sz="1000">
                <a:solidFill>
                  <a:schemeClr val="tx1"/>
                </a:solidFill>
                <a:latin typeface="+mn-lt"/>
              </a:rPr>
              <a:t>Fragmented governance and planning</a:t>
            </a:r>
          </a:p>
        </p:txBody>
      </p:sp>
      <p:sp>
        <p:nvSpPr>
          <p:cNvPr id="1103" name="Text Placeholder 10">
            <a:extLst>
              <a:ext uri="{FF2B5EF4-FFF2-40B4-BE49-F238E27FC236}">
                <a16:creationId xmlns:a16="http://schemas.microsoft.com/office/drawing/2014/main" id="{B423EE55-1BA5-D6E0-7E20-6E87FA00F57E}"/>
              </a:ext>
            </a:extLst>
          </p:cNvPr>
          <p:cNvSpPr txBox="1">
            <a:spLocks/>
          </p:cNvSpPr>
          <p:nvPr/>
        </p:nvSpPr>
        <p:spPr>
          <a:xfrm>
            <a:off x="4606725" y="5623591"/>
            <a:ext cx="2297304" cy="709663"/>
          </a:xfrm>
          <a:prstGeom prst="rect">
            <a:avLst/>
          </a:prstGeom>
          <a:noFill/>
          <a:ln>
            <a:noFill/>
          </a:ln>
        </p:spPr>
        <p:txBody>
          <a:bodyPr vert="horz" wrap="square" lIns="108000" tIns="72000" rIns="108000" bIns="72000" rtlCol="0" anchor="t" anchorCtr="0">
            <a:sp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71450" indent="-171450">
              <a:buFont typeface="Arial" panose="020B0604020202020204" pitchFamily="34" charset="0"/>
              <a:buChar char="•"/>
            </a:pPr>
            <a:r>
              <a:rPr lang="en-GB" sz="1000">
                <a:solidFill>
                  <a:schemeClr val="tx1"/>
                </a:solidFill>
                <a:latin typeface="+mn-lt"/>
              </a:rPr>
              <a:t>Information asymmetry and weak Collaboration</a:t>
            </a:r>
          </a:p>
          <a:p>
            <a:pPr marL="171450" indent="-171450">
              <a:buFont typeface="Arial" panose="020B0604020202020204" pitchFamily="34" charset="0"/>
              <a:buChar char="•"/>
            </a:pPr>
            <a:r>
              <a:rPr lang="en-GB" sz="1000">
                <a:solidFill>
                  <a:schemeClr val="tx1"/>
                </a:solidFill>
                <a:latin typeface="+mn-lt"/>
              </a:rPr>
              <a:t>Restrictive Policy and Regulation</a:t>
            </a:r>
          </a:p>
        </p:txBody>
      </p:sp>
      <p:sp>
        <p:nvSpPr>
          <p:cNvPr id="1113" name="Title 1">
            <a:extLst>
              <a:ext uri="{FF2B5EF4-FFF2-40B4-BE49-F238E27FC236}">
                <a16:creationId xmlns:a16="http://schemas.microsoft.com/office/drawing/2014/main" id="{2A4C5590-3AF9-FFBB-C509-0BE6B9232F48}"/>
              </a:ext>
            </a:extLst>
          </p:cNvPr>
          <p:cNvSpPr>
            <a:spLocks noGrp="1"/>
          </p:cNvSpPr>
          <p:nvPr>
            <p:ph type="title"/>
          </p:nvPr>
        </p:nvSpPr>
        <p:spPr>
          <a:xfrm>
            <a:off x="646113" y="360000"/>
            <a:ext cx="10973984" cy="706347"/>
          </a:xfrm>
        </p:spPr>
        <p:txBody>
          <a:bodyPr/>
          <a:lstStyle/>
          <a:p>
            <a:r>
              <a:rPr lang="en-GB">
                <a:latin typeface="Impact"/>
              </a:rPr>
              <a:t>Barriers to growing innovation</a:t>
            </a:r>
            <a:endParaRPr lang="en-US"/>
          </a:p>
        </p:txBody>
      </p:sp>
      <p:sp>
        <p:nvSpPr>
          <p:cNvPr id="1116" name="Text Placeholder 10">
            <a:extLst>
              <a:ext uri="{FF2B5EF4-FFF2-40B4-BE49-F238E27FC236}">
                <a16:creationId xmlns:a16="http://schemas.microsoft.com/office/drawing/2014/main" id="{29F2175C-91CF-C05D-C2A1-CB29BE852669}"/>
              </a:ext>
            </a:extLst>
          </p:cNvPr>
          <p:cNvSpPr txBox="1">
            <a:spLocks/>
          </p:cNvSpPr>
          <p:nvPr/>
        </p:nvSpPr>
        <p:spPr>
          <a:xfrm>
            <a:off x="646112" y="1098431"/>
            <a:ext cx="2199421" cy="391628"/>
          </a:xfrm>
          <a:prstGeom prst="rect">
            <a:avLst/>
          </a:prstGeom>
          <a:noFill/>
        </p:spPr>
        <p:txBody>
          <a:bodyPr vert="horz" wrap="none" lIns="108000" tIns="72000" rIns="108000" bIns="72000" rtlCol="0" anchor="ctr" anchorCtr="0">
            <a:sp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r>
              <a:rPr lang="en-GB">
                <a:solidFill>
                  <a:schemeClr val="tx1"/>
                </a:solidFill>
              </a:rPr>
              <a:t>What We are Solving</a:t>
            </a:r>
          </a:p>
        </p:txBody>
      </p:sp>
      <p:sp>
        <p:nvSpPr>
          <p:cNvPr id="4" name="TextBox 3">
            <a:extLst>
              <a:ext uri="{FF2B5EF4-FFF2-40B4-BE49-F238E27FC236}">
                <a16:creationId xmlns:a16="http://schemas.microsoft.com/office/drawing/2014/main" id="{DE30BAE6-2A1D-297A-339E-437A011B987E}"/>
              </a:ext>
            </a:extLst>
          </p:cNvPr>
          <p:cNvSpPr txBox="1"/>
          <p:nvPr/>
        </p:nvSpPr>
        <p:spPr>
          <a:xfrm>
            <a:off x="11983844" y="996176"/>
            <a:ext cx="0" cy="0"/>
          </a:xfrm>
          <a:prstGeom prst="rect">
            <a:avLst/>
          </a:prstGeom>
          <a:noFill/>
        </p:spPr>
        <p:txBody>
          <a:bodyPr wrap="none" lIns="0" tIns="0" rIns="0" bIns="0" rtlCol="0">
            <a:noAutofit/>
          </a:bodyPr>
          <a:lstStyle/>
          <a:p>
            <a:pPr algn="l"/>
            <a:endParaRPr lang="en-US" sz="1600">
              <a:solidFill>
                <a:schemeClr val="tx2"/>
              </a:solidFill>
            </a:endParaRPr>
          </a:p>
        </p:txBody>
      </p:sp>
      <p:sp>
        <p:nvSpPr>
          <p:cNvPr id="5" name="TextBox 4">
            <a:extLst>
              <a:ext uri="{FF2B5EF4-FFF2-40B4-BE49-F238E27FC236}">
                <a16:creationId xmlns:a16="http://schemas.microsoft.com/office/drawing/2014/main" id="{AD5E2A04-4C50-014E-A6BD-065B3C896CB7}"/>
              </a:ext>
            </a:extLst>
          </p:cNvPr>
          <p:cNvSpPr txBox="1"/>
          <p:nvPr/>
        </p:nvSpPr>
        <p:spPr>
          <a:xfrm>
            <a:off x="12139961" y="981307"/>
            <a:ext cx="0" cy="0"/>
          </a:xfrm>
          <a:prstGeom prst="rect">
            <a:avLst/>
          </a:prstGeom>
          <a:noFill/>
        </p:spPr>
        <p:txBody>
          <a:bodyPr wrap="none" lIns="0" tIns="0" rIns="0" bIns="0" rtlCol="0">
            <a:noAutofit/>
          </a:bodyPr>
          <a:lstStyle/>
          <a:p>
            <a:pPr algn="l"/>
            <a:endParaRPr lang="en-US" sz="1600">
              <a:solidFill>
                <a:schemeClr val="tx2"/>
              </a:solidFill>
            </a:endParaRPr>
          </a:p>
        </p:txBody>
      </p:sp>
      <p:sp>
        <p:nvSpPr>
          <p:cNvPr id="8" name="Text Placeholder 10">
            <a:extLst>
              <a:ext uri="{FF2B5EF4-FFF2-40B4-BE49-F238E27FC236}">
                <a16:creationId xmlns:a16="http://schemas.microsoft.com/office/drawing/2014/main" id="{F003213B-5F5E-B562-E0C2-025B20D6D356}"/>
              </a:ext>
            </a:extLst>
          </p:cNvPr>
          <p:cNvSpPr txBox="1">
            <a:spLocks/>
          </p:cNvSpPr>
          <p:nvPr/>
        </p:nvSpPr>
        <p:spPr>
          <a:xfrm>
            <a:off x="7796912" y="4248294"/>
            <a:ext cx="3912205" cy="299295"/>
          </a:xfrm>
          <a:prstGeom prst="rect">
            <a:avLst/>
          </a:prstGeom>
          <a:solidFill>
            <a:schemeClr val="bg1"/>
          </a:solidFill>
          <a:ln w="12700">
            <a:solidFill>
              <a:schemeClr val="tx1"/>
            </a:solidFill>
          </a:ln>
        </p:spPr>
        <p:txBody>
          <a:bodyPr vert="horz" wrap="square" lIns="108000" tIns="72000" rIns="108000" bIns="72000" rtlCol="0" anchor="ctr" anchorCtr="0">
            <a:sp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chemeClr val="accent6"/>
              </a:buClr>
              <a:buSzPct val="120000"/>
            </a:pPr>
            <a:r>
              <a:rPr lang="en-GB" sz="1000">
                <a:solidFill>
                  <a:schemeClr val="tx1"/>
                </a:solidFill>
                <a:latin typeface="+mn-lt"/>
              </a:rPr>
              <a:t>Accessibility and Inclusion gap</a:t>
            </a:r>
          </a:p>
        </p:txBody>
      </p:sp>
      <p:sp>
        <p:nvSpPr>
          <p:cNvPr id="12" name="Text Placeholder 10">
            <a:extLst>
              <a:ext uri="{FF2B5EF4-FFF2-40B4-BE49-F238E27FC236}">
                <a16:creationId xmlns:a16="http://schemas.microsoft.com/office/drawing/2014/main" id="{1BCE53CE-31F5-5B61-B5BC-0E606E59CC53}"/>
              </a:ext>
            </a:extLst>
          </p:cNvPr>
          <p:cNvSpPr txBox="1">
            <a:spLocks/>
          </p:cNvSpPr>
          <p:nvPr/>
        </p:nvSpPr>
        <p:spPr>
          <a:xfrm>
            <a:off x="7796912" y="4552655"/>
            <a:ext cx="3912205" cy="371998"/>
          </a:xfrm>
          <a:prstGeom prst="rect">
            <a:avLst/>
          </a:prstGeom>
          <a:solidFill>
            <a:schemeClr val="bg1"/>
          </a:solidFill>
          <a:ln w="12700">
            <a:solidFill>
              <a:schemeClr val="tx1"/>
            </a:solidFill>
          </a:ln>
        </p:spPr>
        <p:txBody>
          <a:bodyPr vert="horz" wrap="square" lIns="108000" tIns="108000" rIns="108000" bIns="108000" rtlCol="0" anchor="ctr" anchorCtr="0">
            <a:sp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chemeClr val="accent6"/>
              </a:buClr>
              <a:buSzPct val="120000"/>
            </a:pPr>
            <a:r>
              <a:rPr lang="en-GB" sz="1000">
                <a:solidFill>
                  <a:schemeClr val="tx1"/>
                </a:solidFill>
                <a:latin typeface="+mn-lt"/>
              </a:rPr>
              <a:t>Cognitive barrier in emerging innovation</a:t>
            </a:r>
          </a:p>
        </p:txBody>
      </p:sp>
      <p:sp>
        <p:nvSpPr>
          <p:cNvPr id="13" name="Text Placeholder 10">
            <a:extLst>
              <a:ext uri="{FF2B5EF4-FFF2-40B4-BE49-F238E27FC236}">
                <a16:creationId xmlns:a16="http://schemas.microsoft.com/office/drawing/2014/main" id="{12F627FB-7F69-959A-7665-FF263D06BCFD}"/>
              </a:ext>
            </a:extLst>
          </p:cNvPr>
          <p:cNvSpPr txBox="1">
            <a:spLocks/>
          </p:cNvSpPr>
          <p:nvPr/>
        </p:nvSpPr>
        <p:spPr>
          <a:xfrm>
            <a:off x="7796912" y="3909407"/>
            <a:ext cx="3912205" cy="330072"/>
          </a:xfrm>
          <a:prstGeom prst="rect">
            <a:avLst/>
          </a:prstGeom>
          <a:solidFill>
            <a:schemeClr val="tx1"/>
          </a:solidFill>
          <a:ln w="12700">
            <a:solidFill>
              <a:schemeClr val="tx1"/>
            </a:solidFill>
          </a:ln>
        </p:spPr>
        <p:txBody>
          <a:bodyPr vert="horz" wrap="square" lIns="108000" tIns="72000" rIns="108000" bIns="72000" rtlCol="0" anchor="ctr" anchorCtr="0">
            <a:sp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chemeClr val="accent6"/>
              </a:buClr>
              <a:buSzPct val="120000"/>
            </a:pPr>
            <a:r>
              <a:rPr lang="en-GB" sz="1200" b="1">
                <a:solidFill>
                  <a:schemeClr val="bg2"/>
                </a:solidFill>
                <a:latin typeface="+mn-lt"/>
              </a:rPr>
              <a:t>User’s need and perception on new technology</a:t>
            </a:r>
          </a:p>
        </p:txBody>
      </p:sp>
      <p:sp>
        <p:nvSpPr>
          <p:cNvPr id="18" name="Text Placeholder 10">
            <a:extLst>
              <a:ext uri="{FF2B5EF4-FFF2-40B4-BE49-F238E27FC236}">
                <a16:creationId xmlns:a16="http://schemas.microsoft.com/office/drawing/2014/main" id="{89D490E6-6526-F2D9-F61E-9BF58360E486}"/>
              </a:ext>
            </a:extLst>
          </p:cNvPr>
          <p:cNvSpPr txBox="1">
            <a:spLocks/>
          </p:cNvSpPr>
          <p:nvPr/>
        </p:nvSpPr>
        <p:spPr>
          <a:xfrm>
            <a:off x="652673" y="2162799"/>
            <a:ext cx="2548620" cy="709663"/>
          </a:xfrm>
          <a:prstGeom prst="rect">
            <a:avLst/>
          </a:prstGeom>
          <a:noFill/>
          <a:ln>
            <a:noFill/>
          </a:ln>
        </p:spPr>
        <p:txBody>
          <a:bodyPr vert="horz" wrap="square" lIns="108000" tIns="72000" rIns="108000" bIns="72000" rtlCol="0" anchor="t" anchorCtr="0">
            <a:sp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71450" indent="-171450">
              <a:buFont typeface="Arial" panose="020B0604020202020204" pitchFamily="34" charset="0"/>
              <a:buChar char="•"/>
            </a:pPr>
            <a:r>
              <a:rPr lang="en-GB" sz="1000">
                <a:solidFill>
                  <a:schemeClr val="tx1"/>
                </a:solidFill>
                <a:latin typeface="+mn-lt"/>
              </a:rPr>
              <a:t>Weak Business Models &amp; Investment Readiness</a:t>
            </a:r>
          </a:p>
          <a:p>
            <a:pPr marL="171450" indent="-171450">
              <a:buFont typeface="Arial" panose="020B0604020202020204" pitchFamily="34" charset="0"/>
              <a:buChar char="•"/>
            </a:pPr>
            <a:r>
              <a:rPr lang="en-GB" sz="1000">
                <a:solidFill>
                  <a:schemeClr val="tx1"/>
                </a:solidFill>
                <a:latin typeface="+mn-lt"/>
              </a:rPr>
              <a:t>Limited Commercialisation skills</a:t>
            </a:r>
          </a:p>
        </p:txBody>
      </p:sp>
      <p:sp>
        <p:nvSpPr>
          <p:cNvPr id="20" name="Text Placeholder 10">
            <a:extLst>
              <a:ext uri="{FF2B5EF4-FFF2-40B4-BE49-F238E27FC236}">
                <a16:creationId xmlns:a16="http://schemas.microsoft.com/office/drawing/2014/main" id="{1F2F861C-D71D-E5E9-4A24-B3B99BEEC550}"/>
              </a:ext>
            </a:extLst>
          </p:cNvPr>
          <p:cNvSpPr txBox="1">
            <a:spLocks/>
          </p:cNvSpPr>
          <p:nvPr/>
        </p:nvSpPr>
        <p:spPr>
          <a:xfrm>
            <a:off x="643557" y="1736782"/>
            <a:ext cx="1753746" cy="330072"/>
          </a:xfrm>
          <a:prstGeom prst="rect">
            <a:avLst/>
          </a:prstGeom>
          <a:solidFill>
            <a:schemeClr val="bg1">
              <a:lumMod val="75000"/>
            </a:schemeClr>
          </a:solidFill>
          <a:ln>
            <a:solidFill>
              <a:schemeClr val="bg1"/>
            </a:solidFill>
          </a:ln>
        </p:spPr>
        <p:txBody>
          <a:bodyPr vert="horz" wrap="square" lIns="108000" tIns="72000" rIns="108000" bIns="72000" rtlCol="0" anchor="ctr" anchorCtr="0">
            <a:sp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r>
              <a:rPr lang="en-GB" sz="1200" b="1">
                <a:latin typeface="+mn-lt"/>
              </a:rPr>
              <a:t>Strengthen Supply</a:t>
            </a:r>
          </a:p>
        </p:txBody>
      </p:sp>
      <p:sp>
        <p:nvSpPr>
          <p:cNvPr id="21" name="Text Placeholder 10">
            <a:extLst>
              <a:ext uri="{FF2B5EF4-FFF2-40B4-BE49-F238E27FC236}">
                <a16:creationId xmlns:a16="http://schemas.microsoft.com/office/drawing/2014/main" id="{6736F198-D7E2-D7EE-4540-008E3ECA873F}"/>
              </a:ext>
            </a:extLst>
          </p:cNvPr>
          <p:cNvSpPr txBox="1">
            <a:spLocks/>
          </p:cNvSpPr>
          <p:nvPr/>
        </p:nvSpPr>
        <p:spPr>
          <a:xfrm>
            <a:off x="4606725" y="1416736"/>
            <a:ext cx="1487683" cy="330072"/>
          </a:xfrm>
          <a:prstGeom prst="rect">
            <a:avLst/>
          </a:prstGeom>
          <a:solidFill>
            <a:schemeClr val="bg1">
              <a:lumMod val="75000"/>
            </a:schemeClr>
          </a:solidFill>
          <a:ln>
            <a:solidFill>
              <a:schemeClr val="bg1"/>
            </a:solidFill>
          </a:ln>
        </p:spPr>
        <p:txBody>
          <a:bodyPr vert="horz" wrap="square" lIns="108000" tIns="72000" rIns="108000" bIns="72000" rtlCol="0" anchor="ctr" anchorCtr="0">
            <a:sp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r>
              <a:rPr lang="en-GB" sz="1200" b="1">
                <a:latin typeface="+mn-lt"/>
              </a:rPr>
              <a:t>Grow Demand</a:t>
            </a:r>
          </a:p>
        </p:txBody>
      </p:sp>
      <p:sp>
        <p:nvSpPr>
          <p:cNvPr id="22" name="Text Placeholder 10">
            <a:extLst>
              <a:ext uri="{FF2B5EF4-FFF2-40B4-BE49-F238E27FC236}">
                <a16:creationId xmlns:a16="http://schemas.microsoft.com/office/drawing/2014/main" id="{DC21DEAA-A4B9-4EAE-7F1E-7CA27AFABB4B}"/>
              </a:ext>
            </a:extLst>
          </p:cNvPr>
          <p:cNvSpPr txBox="1">
            <a:spLocks/>
          </p:cNvSpPr>
          <p:nvPr/>
        </p:nvSpPr>
        <p:spPr>
          <a:xfrm>
            <a:off x="4606725" y="5247009"/>
            <a:ext cx="1111160" cy="330072"/>
          </a:xfrm>
          <a:prstGeom prst="rect">
            <a:avLst/>
          </a:prstGeom>
          <a:solidFill>
            <a:schemeClr val="bg1">
              <a:lumMod val="75000"/>
            </a:schemeClr>
          </a:solidFill>
          <a:ln>
            <a:solidFill>
              <a:schemeClr val="bg1"/>
            </a:solidFill>
          </a:ln>
        </p:spPr>
        <p:txBody>
          <a:bodyPr vert="horz" wrap="square" lIns="108000" tIns="72000" rIns="108000" bIns="72000" rtlCol="0" anchor="ctr" anchorCtr="0">
            <a:sp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r>
              <a:rPr lang="en-GB" sz="1200" b="1">
                <a:latin typeface="+mn-lt"/>
              </a:rPr>
              <a:t>Convene</a:t>
            </a:r>
          </a:p>
        </p:txBody>
      </p:sp>
      <p:sp>
        <p:nvSpPr>
          <p:cNvPr id="23" name="Rectangle 22">
            <a:extLst>
              <a:ext uri="{FF2B5EF4-FFF2-40B4-BE49-F238E27FC236}">
                <a16:creationId xmlns:a16="http://schemas.microsoft.com/office/drawing/2014/main" id="{074F1D7D-D1F2-BEAC-696C-E8D66DF97C3A}"/>
              </a:ext>
            </a:extLst>
          </p:cNvPr>
          <p:cNvSpPr/>
          <p:nvPr/>
        </p:nvSpPr>
        <p:spPr>
          <a:xfrm>
            <a:off x="6221268" y="-770253"/>
            <a:ext cx="5970734" cy="311031"/>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ltLang="en-US" sz="1400">
                <a:solidFill>
                  <a:schemeClr val="tx1"/>
                </a:solidFill>
                <a:latin typeface="Arial" panose="020B0604020202020204" pitchFamily="34" charset="0"/>
              </a:rPr>
              <a:t>Innovation Service / Quantification needed* / Validating &amp; Cross checking</a:t>
            </a:r>
            <a:endParaRPr lang="en-US" altLang="en-US" sz="1400">
              <a:solidFill>
                <a:schemeClr val="tx1"/>
              </a:solidFill>
              <a:latin typeface="Arial" panose="020B0604020202020204" pitchFamily="34" charset="0"/>
            </a:endParaRPr>
          </a:p>
        </p:txBody>
      </p:sp>
      <p:sp>
        <p:nvSpPr>
          <p:cNvPr id="25" name="Rectangle 24">
            <a:extLst>
              <a:ext uri="{FF2B5EF4-FFF2-40B4-BE49-F238E27FC236}">
                <a16:creationId xmlns:a16="http://schemas.microsoft.com/office/drawing/2014/main" id="{D6983C74-AC24-1EB5-7C89-80ECF68A2F98}"/>
              </a:ext>
            </a:extLst>
          </p:cNvPr>
          <p:cNvSpPr/>
          <p:nvPr/>
        </p:nvSpPr>
        <p:spPr>
          <a:xfrm>
            <a:off x="6221268" y="-387042"/>
            <a:ext cx="5970734" cy="311031"/>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ltLang="en-US" sz="1400">
                <a:solidFill>
                  <a:schemeClr val="tx1"/>
                </a:solidFill>
                <a:latin typeface="Arial" panose="020B0604020202020204" pitchFamily="34" charset="0"/>
              </a:rPr>
              <a:t>Simplify the diagram </a:t>
            </a:r>
            <a:endParaRPr lang="en-US" altLang="en-US" sz="1400">
              <a:solidFill>
                <a:schemeClr val="tx1"/>
              </a:solidFill>
              <a:latin typeface="Arial" panose="020B0604020202020204" pitchFamily="34" charset="0"/>
            </a:endParaRPr>
          </a:p>
        </p:txBody>
      </p:sp>
      <p:sp>
        <p:nvSpPr>
          <p:cNvPr id="2" name="TextBox 1">
            <a:extLst>
              <a:ext uri="{FF2B5EF4-FFF2-40B4-BE49-F238E27FC236}">
                <a16:creationId xmlns:a16="http://schemas.microsoft.com/office/drawing/2014/main" id="{FDA30560-0CDF-53D4-8A20-1D06F9443D3E}"/>
              </a:ext>
            </a:extLst>
          </p:cNvPr>
          <p:cNvSpPr txBox="1"/>
          <p:nvPr/>
        </p:nvSpPr>
        <p:spPr>
          <a:xfrm>
            <a:off x="643557" y="6498000"/>
            <a:ext cx="6257919" cy="226591"/>
          </a:xfrm>
          <a:prstGeom prst="rect">
            <a:avLst/>
          </a:prstGeom>
          <a:noFill/>
        </p:spPr>
        <p:txBody>
          <a:bodyPr wrap="square" lIns="72000" tIns="36000" rIns="36000" bIns="36000">
            <a:spAutoFit/>
          </a:bodyPr>
          <a:lstStyle/>
          <a:p>
            <a:pPr>
              <a:spcBef>
                <a:spcPts val="600"/>
              </a:spcBef>
            </a:pPr>
            <a:r>
              <a:rPr lang="en-GB" sz="1000"/>
              <a:t>*Analysis based on the challenges/opportunities in Transport projects’ proposals : : </a:t>
            </a:r>
            <a:r>
              <a:rPr lang="en-GB" sz="1000">
                <a:hlinkClick r:id="rId4"/>
              </a:rPr>
              <a:t>Link to the source</a:t>
            </a:r>
            <a:endParaRPr lang="en-GB" sz="1000"/>
          </a:p>
        </p:txBody>
      </p:sp>
    </p:spTree>
    <p:extLst>
      <p:ext uri="{BB962C8B-B14F-4D97-AF65-F5344CB8AC3E}">
        <p14:creationId xmlns:p14="http://schemas.microsoft.com/office/powerpoint/2010/main" val="15470680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50"/>
                                        <p:tgtEl>
                                          <p:spTgt spid="2"/>
                                        </p:tgtEl>
                                      </p:cBhvr>
                                    </p:animEffect>
                                    <p:anim calcmode="lin" valueType="num">
                                      <p:cBhvr>
                                        <p:cTn id="8" dur="250" fill="hold"/>
                                        <p:tgtEl>
                                          <p:spTgt spid="2"/>
                                        </p:tgtEl>
                                        <p:attrNameLst>
                                          <p:attrName>ppt_x</p:attrName>
                                        </p:attrNameLst>
                                      </p:cBhvr>
                                      <p:tavLst>
                                        <p:tav tm="0">
                                          <p:val>
                                            <p:strVal val="#ppt_x"/>
                                          </p:val>
                                        </p:tav>
                                        <p:tav tm="100000">
                                          <p:val>
                                            <p:strVal val="#ppt_x"/>
                                          </p:val>
                                        </p:tav>
                                      </p:tavLst>
                                    </p:anim>
                                    <p:anim calcmode="lin" valueType="num">
                                      <p:cBhvr>
                                        <p:cTn id="9" dur="25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87994F-512F-0A9A-7FA7-79816706726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CA58DB-C92C-70C7-DFDF-6FA8D652ED28}"/>
              </a:ext>
            </a:extLst>
          </p:cNvPr>
          <p:cNvSpPr>
            <a:spLocks noGrp="1"/>
          </p:cNvSpPr>
          <p:nvPr>
            <p:ph type="title"/>
          </p:nvPr>
        </p:nvSpPr>
        <p:spPr>
          <a:xfrm>
            <a:off x="646113" y="360000"/>
            <a:ext cx="10806657" cy="706347"/>
          </a:xfrm>
        </p:spPr>
        <p:txBody>
          <a:bodyPr/>
          <a:lstStyle/>
          <a:p>
            <a:r>
              <a:rPr lang="en-GB">
                <a:latin typeface="Impact"/>
              </a:rPr>
              <a:t>Barriers to growing innovation</a:t>
            </a:r>
            <a:endParaRPr lang="en-US"/>
          </a:p>
        </p:txBody>
      </p:sp>
      <p:sp>
        <p:nvSpPr>
          <p:cNvPr id="1030" name="Rectangle 1029">
            <a:extLst>
              <a:ext uri="{FF2B5EF4-FFF2-40B4-BE49-F238E27FC236}">
                <a16:creationId xmlns:a16="http://schemas.microsoft.com/office/drawing/2014/main" id="{AF786DD5-560C-00A4-4401-BA1E39731223}"/>
              </a:ext>
            </a:extLst>
          </p:cNvPr>
          <p:cNvSpPr/>
          <p:nvPr/>
        </p:nvSpPr>
        <p:spPr>
          <a:xfrm>
            <a:off x="7160821" y="0"/>
            <a:ext cx="5031180" cy="311031"/>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ltLang="en-US" sz="1400">
                <a:solidFill>
                  <a:schemeClr val="tx1"/>
                </a:solidFill>
                <a:latin typeface="Arial" panose="020B0604020202020204" pitchFamily="34" charset="0"/>
              </a:rPr>
              <a:t>/Quantification needed? / Cross checking and Validating</a:t>
            </a:r>
            <a:endParaRPr lang="en-US" altLang="en-US" sz="1400">
              <a:solidFill>
                <a:schemeClr val="tx1"/>
              </a:solidFill>
              <a:latin typeface="Arial" panose="020B0604020202020204" pitchFamily="34" charset="0"/>
            </a:endParaRPr>
          </a:p>
        </p:txBody>
      </p:sp>
      <p:sp>
        <p:nvSpPr>
          <p:cNvPr id="4" name="Text Placeholder 10">
            <a:extLst>
              <a:ext uri="{FF2B5EF4-FFF2-40B4-BE49-F238E27FC236}">
                <a16:creationId xmlns:a16="http://schemas.microsoft.com/office/drawing/2014/main" id="{169FF6A4-E3E4-37BE-319A-FBF65F7D8CAA}"/>
              </a:ext>
            </a:extLst>
          </p:cNvPr>
          <p:cNvSpPr txBox="1">
            <a:spLocks/>
          </p:cNvSpPr>
          <p:nvPr/>
        </p:nvSpPr>
        <p:spPr>
          <a:xfrm>
            <a:off x="646112" y="1098431"/>
            <a:ext cx="2199421" cy="391628"/>
          </a:xfrm>
          <a:prstGeom prst="rect">
            <a:avLst/>
          </a:prstGeom>
          <a:noFill/>
        </p:spPr>
        <p:txBody>
          <a:bodyPr vert="horz" wrap="none" lIns="108000" tIns="72000" rIns="108000" bIns="72000" rtlCol="0" anchor="ctr" anchorCtr="0">
            <a:sp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r>
              <a:rPr lang="en-GB">
                <a:solidFill>
                  <a:schemeClr val="tx1"/>
                </a:solidFill>
              </a:rPr>
              <a:t>What We are Solving</a:t>
            </a:r>
          </a:p>
        </p:txBody>
      </p:sp>
      <p:sp>
        <p:nvSpPr>
          <p:cNvPr id="1051" name="Oval 1050">
            <a:extLst>
              <a:ext uri="{FF2B5EF4-FFF2-40B4-BE49-F238E27FC236}">
                <a16:creationId xmlns:a16="http://schemas.microsoft.com/office/drawing/2014/main" id="{5B0C00F6-B907-A671-28B0-1D8C186C7E57}"/>
              </a:ext>
            </a:extLst>
          </p:cNvPr>
          <p:cNvSpPr/>
          <p:nvPr/>
        </p:nvSpPr>
        <p:spPr>
          <a:xfrm>
            <a:off x="2985552" y="-483263"/>
            <a:ext cx="205962" cy="205962"/>
          </a:xfrm>
          <a:prstGeom prst="ellipse">
            <a:avLst/>
          </a:prstGeom>
          <a:solidFill>
            <a:schemeClr val="accent6"/>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bg1"/>
              </a:solidFill>
            </a:endParaRPr>
          </a:p>
        </p:txBody>
      </p:sp>
      <p:sp>
        <p:nvSpPr>
          <p:cNvPr id="1052" name="Text Placeholder 10">
            <a:extLst>
              <a:ext uri="{FF2B5EF4-FFF2-40B4-BE49-F238E27FC236}">
                <a16:creationId xmlns:a16="http://schemas.microsoft.com/office/drawing/2014/main" id="{B01A6E6A-C04E-9243-2DB1-FE505C07E414}"/>
              </a:ext>
            </a:extLst>
          </p:cNvPr>
          <p:cNvSpPr txBox="1">
            <a:spLocks/>
          </p:cNvSpPr>
          <p:nvPr/>
        </p:nvSpPr>
        <p:spPr>
          <a:xfrm>
            <a:off x="3176693" y="-545318"/>
            <a:ext cx="1816736" cy="330072"/>
          </a:xfrm>
          <a:prstGeom prst="rect">
            <a:avLst/>
          </a:prstGeom>
          <a:noFill/>
          <a:ln>
            <a:noFill/>
          </a:ln>
        </p:spPr>
        <p:txBody>
          <a:bodyPr vert="horz" wrap="square" lIns="108000" tIns="72000" rIns="108000" bIns="72000" rtlCol="0" anchor="t" anchorCtr="0">
            <a:sp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200" noProof="0">
                <a:solidFill>
                  <a:schemeClr val="tx1"/>
                </a:solidFill>
                <a:latin typeface="+mn-lt"/>
              </a:rPr>
              <a:t>Grow Demand</a:t>
            </a:r>
            <a:endParaRPr lang="en-GB" sz="1200" b="1">
              <a:solidFill>
                <a:schemeClr val="tx1"/>
              </a:solidFill>
              <a:latin typeface="+mn-lt"/>
            </a:endParaRPr>
          </a:p>
        </p:txBody>
      </p:sp>
      <p:sp>
        <p:nvSpPr>
          <p:cNvPr id="1059" name="Oval 1058">
            <a:extLst>
              <a:ext uri="{FF2B5EF4-FFF2-40B4-BE49-F238E27FC236}">
                <a16:creationId xmlns:a16="http://schemas.microsoft.com/office/drawing/2014/main" id="{545EB029-1BEF-69D7-4DEE-3C47FB5EE5A4}"/>
              </a:ext>
            </a:extLst>
          </p:cNvPr>
          <p:cNvSpPr/>
          <p:nvPr/>
        </p:nvSpPr>
        <p:spPr>
          <a:xfrm>
            <a:off x="4612470" y="-483263"/>
            <a:ext cx="205963" cy="205963"/>
          </a:xfrm>
          <a:prstGeom prst="ellipse">
            <a:avLst/>
          </a:prstGeom>
          <a:solidFill>
            <a:schemeClr val="accent6"/>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bg1"/>
              </a:solidFill>
            </a:endParaRPr>
          </a:p>
        </p:txBody>
      </p:sp>
      <p:sp>
        <p:nvSpPr>
          <p:cNvPr id="1061" name="Text Placeholder 10">
            <a:extLst>
              <a:ext uri="{FF2B5EF4-FFF2-40B4-BE49-F238E27FC236}">
                <a16:creationId xmlns:a16="http://schemas.microsoft.com/office/drawing/2014/main" id="{5E5331ED-5516-6F9E-A6FC-E73A8289FBC4}"/>
              </a:ext>
            </a:extLst>
          </p:cNvPr>
          <p:cNvSpPr txBox="1">
            <a:spLocks/>
          </p:cNvSpPr>
          <p:nvPr/>
        </p:nvSpPr>
        <p:spPr>
          <a:xfrm>
            <a:off x="4803612" y="-545318"/>
            <a:ext cx="1816736" cy="330072"/>
          </a:xfrm>
          <a:prstGeom prst="rect">
            <a:avLst/>
          </a:prstGeom>
          <a:noFill/>
          <a:ln>
            <a:noFill/>
          </a:ln>
        </p:spPr>
        <p:txBody>
          <a:bodyPr vert="horz" wrap="square" lIns="108000" tIns="72000" rIns="108000" bIns="72000" rtlCol="0" anchor="t" anchorCtr="0">
            <a:sp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200" noProof="0">
                <a:solidFill>
                  <a:schemeClr val="tx1"/>
                </a:solidFill>
                <a:latin typeface="+mn-lt"/>
              </a:rPr>
              <a:t>Convene</a:t>
            </a:r>
            <a:endParaRPr lang="en-GB" sz="1200" b="1">
              <a:solidFill>
                <a:schemeClr val="tx1"/>
              </a:solidFill>
              <a:latin typeface="+mn-lt"/>
            </a:endParaRPr>
          </a:p>
        </p:txBody>
      </p:sp>
      <p:sp>
        <p:nvSpPr>
          <p:cNvPr id="1065" name="Oval 1064">
            <a:extLst>
              <a:ext uri="{FF2B5EF4-FFF2-40B4-BE49-F238E27FC236}">
                <a16:creationId xmlns:a16="http://schemas.microsoft.com/office/drawing/2014/main" id="{362E8088-3164-210B-4637-5576E9DD4CAF}"/>
              </a:ext>
            </a:extLst>
          </p:cNvPr>
          <p:cNvSpPr/>
          <p:nvPr/>
        </p:nvSpPr>
        <p:spPr>
          <a:xfrm>
            <a:off x="5904858" y="-483263"/>
            <a:ext cx="205963" cy="205963"/>
          </a:xfrm>
          <a:prstGeom prst="ellipse">
            <a:avLst/>
          </a:prstGeom>
          <a:solidFill>
            <a:srgbClr val="B7B7B7"/>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bg1"/>
              </a:solidFill>
            </a:endParaRPr>
          </a:p>
        </p:txBody>
      </p:sp>
      <p:sp>
        <p:nvSpPr>
          <p:cNvPr id="1066" name="Text Placeholder 10">
            <a:extLst>
              <a:ext uri="{FF2B5EF4-FFF2-40B4-BE49-F238E27FC236}">
                <a16:creationId xmlns:a16="http://schemas.microsoft.com/office/drawing/2014/main" id="{B601BDA9-A704-F4ED-CCFC-78A9F0CF7303}"/>
              </a:ext>
            </a:extLst>
          </p:cNvPr>
          <p:cNvSpPr txBox="1">
            <a:spLocks/>
          </p:cNvSpPr>
          <p:nvPr/>
        </p:nvSpPr>
        <p:spPr>
          <a:xfrm>
            <a:off x="6096000" y="-545318"/>
            <a:ext cx="1816736" cy="330072"/>
          </a:xfrm>
          <a:prstGeom prst="rect">
            <a:avLst/>
          </a:prstGeom>
          <a:noFill/>
          <a:ln>
            <a:noFill/>
          </a:ln>
        </p:spPr>
        <p:txBody>
          <a:bodyPr vert="horz" wrap="square" lIns="108000" tIns="72000" rIns="108000" bIns="72000" rtlCol="0" anchor="t" anchorCtr="0">
            <a:sp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200" noProof="0">
                <a:solidFill>
                  <a:schemeClr val="tx1"/>
                </a:solidFill>
                <a:latin typeface="+mn-lt"/>
              </a:rPr>
              <a:t>Strengthen Supply</a:t>
            </a:r>
            <a:endParaRPr lang="en-GB" sz="1200" b="1">
              <a:solidFill>
                <a:schemeClr val="tx1"/>
              </a:solidFill>
              <a:latin typeface="+mn-lt"/>
            </a:endParaRPr>
          </a:p>
        </p:txBody>
      </p:sp>
      <p:sp>
        <p:nvSpPr>
          <p:cNvPr id="7" name="TextBox 6">
            <a:extLst>
              <a:ext uri="{FF2B5EF4-FFF2-40B4-BE49-F238E27FC236}">
                <a16:creationId xmlns:a16="http://schemas.microsoft.com/office/drawing/2014/main" id="{54EA096F-5EEA-C1EB-D546-9C098D8C0EC3}"/>
              </a:ext>
            </a:extLst>
          </p:cNvPr>
          <p:cNvSpPr txBox="1"/>
          <p:nvPr/>
        </p:nvSpPr>
        <p:spPr>
          <a:xfrm>
            <a:off x="8407730" y="3503221"/>
            <a:ext cx="0" cy="0"/>
          </a:xfrm>
          <a:prstGeom prst="rect">
            <a:avLst/>
          </a:prstGeom>
          <a:noFill/>
        </p:spPr>
        <p:txBody>
          <a:bodyPr wrap="none" lIns="0" tIns="0" rIns="0" bIns="0" rtlCol="0">
            <a:noAutofit/>
          </a:bodyPr>
          <a:lstStyle/>
          <a:p>
            <a:pPr algn="l"/>
            <a:endParaRPr lang="en-US" sz="1600">
              <a:solidFill>
                <a:schemeClr val="tx2"/>
              </a:solidFill>
            </a:endParaRPr>
          </a:p>
        </p:txBody>
      </p:sp>
      <p:graphicFrame>
        <p:nvGraphicFramePr>
          <p:cNvPr id="8" name="Table 7">
            <a:extLst>
              <a:ext uri="{FF2B5EF4-FFF2-40B4-BE49-F238E27FC236}">
                <a16:creationId xmlns:a16="http://schemas.microsoft.com/office/drawing/2014/main" id="{E3D4DFA2-2503-A42B-1652-CEEAFB45FD97}"/>
              </a:ext>
            </a:extLst>
          </p:cNvPr>
          <p:cNvGraphicFramePr>
            <a:graphicFrameLocks noGrp="1"/>
          </p:cNvGraphicFramePr>
          <p:nvPr>
            <p:extLst>
              <p:ext uri="{D42A27DB-BD31-4B8C-83A1-F6EECF244321}">
                <p14:modId xmlns:p14="http://schemas.microsoft.com/office/powerpoint/2010/main" val="995181203"/>
              </p:ext>
            </p:extLst>
          </p:nvPr>
        </p:nvGraphicFramePr>
        <p:xfrm>
          <a:off x="651450" y="1611665"/>
          <a:ext cx="11164503" cy="4622882"/>
        </p:xfrm>
        <a:graphic>
          <a:graphicData uri="http://schemas.openxmlformats.org/drawingml/2006/table">
            <a:tbl>
              <a:tblPr firstRow="1" bandRow="1">
                <a:tableStyleId>{69012ECD-51FC-41F1-AA8D-1B2483CD663E}</a:tableStyleId>
              </a:tblPr>
              <a:tblGrid>
                <a:gridCol w="1594929">
                  <a:extLst>
                    <a:ext uri="{9D8B030D-6E8A-4147-A177-3AD203B41FA5}">
                      <a16:colId xmlns:a16="http://schemas.microsoft.com/office/drawing/2014/main" val="877410431"/>
                    </a:ext>
                  </a:extLst>
                </a:gridCol>
                <a:gridCol w="1594929">
                  <a:extLst>
                    <a:ext uri="{9D8B030D-6E8A-4147-A177-3AD203B41FA5}">
                      <a16:colId xmlns:a16="http://schemas.microsoft.com/office/drawing/2014/main" val="1693074077"/>
                    </a:ext>
                  </a:extLst>
                </a:gridCol>
                <a:gridCol w="1594929">
                  <a:extLst>
                    <a:ext uri="{9D8B030D-6E8A-4147-A177-3AD203B41FA5}">
                      <a16:colId xmlns:a16="http://schemas.microsoft.com/office/drawing/2014/main" val="1606380185"/>
                    </a:ext>
                  </a:extLst>
                </a:gridCol>
                <a:gridCol w="1594929">
                  <a:extLst>
                    <a:ext uri="{9D8B030D-6E8A-4147-A177-3AD203B41FA5}">
                      <a16:colId xmlns:a16="http://schemas.microsoft.com/office/drawing/2014/main" val="1484758624"/>
                    </a:ext>
                  </a:extLst>
                </a:gridCol>
                <a:gridCol w="1594929">
                  <a:extLst>
                    <a:ext uri="{9D8B030D-6E8A-4147-A177-3AD203B41FA5}">
                      <a16:colId xmlns:a16="http://schemas.microsoft.com/office/drawing/2014/main" val="2022629621"/>
                    </a:ext>
                  </a:extLst>
                </a:gridCol>
                <a:gridCol w="1594929">
                  <a:extLst>
                    <a:ext uri="{9D8B030D-6E8A-4147-A177-3AD203B41FA5}">
                      <a16:colId xmlns:a16="http://schemas.microsoft.com/office/drawing/2014/main" val="1981842716"/>
                    </a:ext>
                  </a:extLst>
                </a:gridCol>
                <a:gridCol w="1594929">
                  <a:extLst>
                    <a:ext uri="{9D8B030D-6E8A-4147-A177-3AD203B41FA5}">
                      <a16:colId xmlns:a16="http://schemas.microsoft.com/office/drawing/2014/main" val="2293094164"/>
                    </a:ext>
                  </a:extLst>
                </a:gridCol>
              </a:tblGrid>
              <a:tr h="497254">
                <a:tc>
                  <a:txBody>
                    <a:bodyPr/>
                    <a:lstStyle/>
                    <a:p>
                      <a:r>
                        <a:rPr lang="en-US" sz="1200">
                          <a:solidFill>
                            <a:sysClr val="windowText" lastClr="000000"/>
                          </a:solidFill>
                        </a:rPr>
                        <a:t>Barriers</a:t>
                      </a:r>
                    </a:p>
                  </a:txBody>
                  <a:tcPr>
                    <a:lnL w="6350" cap="flat" cmpd="sng" algn="ctr">
                      <a:noFill/>
                      <a:prstDash val="solid"/>
                      <a:miter lim="800000"/>
                    </a:lnL>
                    <a:lnR>
                      <a:noFill/>
                    </a:lnR>
                    <a:lnT w="6350" cap="flat" cmpd="sng" algn="ctr">
                      <a:noFill/>
                      <a:prstDash val="solid"/>
                      <a:miter lim="800000"/>
                    </a:lnT>
                    <a:lnB w="12700" cap="flat" cmpd="sng" algn="ctr">
                      <a:solidFill>
                        <a:schemeClr val="accent6"/>
                      </a:solidFill>
                      <a:prstDash val="solid"/>
                      <a:round/>
                      <a:headEnd type="none" w="med" len="med"/>
                      <a:tailEnd type="none" w="med" len="med"/>
                    </a:lnB>
                    <a:lnTlToBr w="12700" cap="flat" cmpd="sng" algn="ctr">
                      <a:solidFill>
                        <a:schemeClr val="accent6"/>
                      </a:solidFill>
                      <a:prstDash val="sysDot"/>
                      <a:round/>
                      <a:headEnd type="none" w="med" len="med"/>
                      <a:tailEnd type="none" w="med" len="med"/>
                    </a:lnTlToBr>
                    <a:lnBlToTr w="12700" cmpd="sng">
                      <a:noFill/>
                      <a:prstDash val="solid"/>
                    </a:lnBlToTr>
                    <a:solidFill>
                      <a:schemeClr val="accent6">
                        <a:lumMod val="60000"/>
                        <a:lumOff val="40000"/>
                      </a:schemeClr>
                    </a:solidFill>
                  </a:tcPr>
                </a:tc>
                <a:tc>
                  <a:txBody>
                    <a:bodyPr/>
                    <a:lstStyle/>
                    <a:p>
                      <a:r>
                        <a:rPr lang="en-US" sz="1200"/>
                        <a:t>Autonomy </a:t>
                      </a:r>
                    </a:p>
                  </a:txBody>
                  <a:tcPr>
                    <a:lnL>
                      <a:noFill/>
                    </a:lnL>
                    <a:lnR w="3175" cap="flat" cmpd="sng" algn="ctr">
                      <a:solidFill>
                        <a:schemeClr val="accent1"/>
                      </a:solidFill>
                      <a:prstDash val="sysDash"/>
                      <a:round/>
                      <a:headEnd type="none" w="med" len="med"/>
                      <a:tailEnd type="none" w="med" len="med"/>
                    </a:lnR>
                    <a:lnT w="6350" cap="flat" cmpd="sng" algn="ctr">
                      <a:noFill/>
                      <a:prstDash val="solid"/>
                      <a:miter lim="800000"/>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r>
                        <a:rPr lang="en-US" sz="1200"/>
                        <a:t>People Experience</a:t>
                      </a:r>
                    </a:p>
                  </a:txBody>
                  <a:tcPr>
                    <a:lnL w="3175" cap="flat" cmpd="sng" algn="ctr">
                      <a:solidFill>
                        <a:schemeClr val="accent1"/>
                      </a:solidFill>
                      <a:prstDash val="sysDash"/>
                      <a:round/>
                      <a:headEnd type="none" w="med" len="med"/>
                      <a:tailEnd type="none" w="med" len="med"/>
                    </a:lnL>
                    <a:lnR w="3175" cap="flat" cmpd="sng" algn="ctr">
                      <a:solidFill>
                        <a:schemeClr val="accent1"/>
                      </a:solidFill>
                      <a:prstDash val="sysDash"/>
                      <a:round/>
                      <a:headEnd type="none" w="med" len="med"/>
                      <a:tailEnd type="none" w="med" len="med"/>
                    </a:lnR>
                    <a:lnT w="6350" cap="flat" cmpd="sng" algn="ctr">
                      <a:noFill/>
                      <a:prstDash val="solid"/>
                      <a:miter lim="800000"/>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r>
                        <a:rPr lang="en-US" sz="1200"/>
                        <a:t>Hubs and Clusters</a:t>
                      </a:r>
                    </a:p>
                  </a:txBody>
                  <a:tcPr>
                    <a:lnL w="3175" cap="flat" cmpd="sng" algn="ctr">
                      <a:solidFill>
                        <a:schemeClr val="accent1"/>
                      </a:solidFill>
                      <a:prstDash val="sysDash"/>
                      <a:round/>
                      <a:headEnd type="none" w="med" len="med"/>
                      <a:tailEnd type="none" w="med" len="med"/>
                    </a:lnL>
                    <a:lnR w="3175" cap="flat" cmpd="sng" algn="ctr">
                      <a:solidFill>
                        <a:schemeClr val="accent1"/>
                      </a:solidFill>
                      <a:prstDash val="sysDash"/>
                      <a:round/>
                      <a:headEnd type="none" w="med" len="med"/>
                      <a:tailEnd type="none" w="med" len="med"/>
                    </a:lnR>
                    <a:lnT w="6350" cap="flat" cmpd="sng" algn="ctr">
                      <a:noFill/>
                      <a:prstDash val="solid"/>
                      <a:miter lim="800000"/>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r>
                        <a:rPr lang="en-US" sz="1200" err="1"/>
                        <a:t>Decarbonisation</a:t>
                      </a:r>
                      <a:endParaRPr lang="en-US" sz="1200"/>
                    </a:p>
                  </a:txBody>
                  <a:tcPr>
                    <a:lnL w="3175" cap="flat" cmpd="sng" algn="ctr">
                      <a:solidFill>
                        <a:schemeClr val="accent1"/>
                      </a:solidFill>
                      <a:prstDash val="sysDash"/>
                      <a:round/>
                      <a:headEnd type="none" w="med" len="med"/>
                      <a:tailEnd type="none" w="med" len="med"/>
                    </a:lnL>
                    <a:lnR w="3175" cap="flat" cmpd="sng" algn="ctr">
                      <a:solidFill>
                        <a:schemeClr val="accent1"/>
                      </a:solidFill>
                      <a:prstDash val="sysDash"/>
                      <a:round/>
                      <a:headEnd type="none" w="med" len="med"/>
                      <a:tailEnd type="none" w="med" len="med"/>
                    </a:lnR>
                    <a:lnT w="6350" cap="flat" cmpd="sng" algn="ctr">
                      <a:noFill/>
                      <a:prstDash val="solid"/>
                      <a:miter lim="800000"/>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r>
                        <a:rPr lang="en-US" sz="1200"/>
                        <a:t>Planning and Operation</a:t>
                      </a:r>
                    </a:p>
                  </a:txBody>
                  <a:tcPr>
                    <a:lnL w="3175" cap="flat" cmpd="sng" algn="ctr">
                      <a:solidFill>
                        <a:schemeClr val="accent1"/>
                      </a:solidFill>
                      <a:prstDash val="sysDash"/>
                      <a:round/>
                      <a:headEnd type="none" w="med" len="med"/>
                      <a:tailEnd type="none" w="med" len="med"/>
                    </a:lnL>
                    <a:lnR w="3175" cap="flat" cmpd="sng" algn="ctr">
                      <a:solidFill>
                        <a:schemeClr val="accent1"/>
                      </a:solidFill>
                      <a:prstDash val="sysDash"/>
                      <a:round/>
                      <a:headEnd type="none" w="med" len="med"/>
                      <a:tailEnd type="none" w="med" len="med"/>
                    </a:lnR>
                    <a:lnT w="6350" cap="flat" cmpd="sng" algn="ctr">
                      <a:noFill/>
                      <a:prstDash val="solid"/>
                      <a:miter lim="800000"/>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r>
                        <a:rPr lang="en-US" sz="1200"/>
                        <a:t>Industry</a:t>
                      </a:r>
                    </a:p>
                  </a:txBody>
                  <a:tcPr>
                    <a:lnL w="3175" cap="flat" cmpd="sng" algn="ctr">
                      <a:solidFill>
                        <a:schemeClr val="accent1"/>
                      </a:solidFill>
                      <a:prstDash val="sysDash"/>
                      <a:round/>
                      <a:headEnd type="none" w="med" len="med"/>
                      <a:tailEnd type="none" w="med" len="med"/>
                    </a:lnL>
                    <a:lnR w="6350" cap="flat" cmpd="sng" algn="ctr">
                      <a:noFill/>
                      <a:prstDash val="solid"/>
                      <a:miter lim="800000"/>
                    </a:lnR>
                    <a:lnT w="6350" cap="flat" cmpd="sng" algn="ctr">
                      <a:noFill/>
                      <a:prstDash val="solid"/>
                      <a:miter lim="800000"/>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1014577338"/>
                  </a:ext>
                </a:extLst>
              </a:tr>
              <a:tr h="1031407">
                <a:tc>
                  <a:txBody>
                    <a:bodyPr/>
                    <a:lstStyle/>
                    <a:p>
                      <a:pPr>
                        <a:buClr>
                          <a:schemeClr val="accent6"/>
                        </a:buClr>
                        <a:buSzPct val="120000"/>
                      </a:pPr>
                      <a:r>
                        <a:rPr lang="en-GB" sz="1200" b="1">
                          <a:solidFill>
                            <a:schemeClr val="tx1"/>
                          </a:solidFill>
                          <a:latin typeface="+mn-lt"/>
                        </a:rPr>
                        <a:t>Capacity to procure</a:t>
                      </a:r>
                    </a:p>
                    <a:p>
                      <a:endParaRPr lang="en-US" sz="1200">
                        <a:solidFill>
                          <a:schemeClr val="tx1"/>
                        </a:solidFill>
                      </a:endParaRPr>
                    </a:p>
                  </a:txBody>
                  <a:tcPr>
                    <a:lnL w="6350" cap="flat" cmpd="sng" algn="ctr">
                      <a:noFill/>
                      <a:prstDash val="solid"/>
                      <a:miter lim="800000"/>
                    </a:lnL>
                    <a:lnR>
                      <a:noFill/>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endParaRPr lang="en-US" sz="1200"/>
                    </a:p>
                  </a:txBody>
                  <a:tcPr>
                    <a:lnL>
                      <a:noFill/>
                    </a:lnL>
                    <a:lnR w="3175" cap="flat" cmpd="sng" algn="ctr">
                      <a:solidFill>
                        <a:schemeClr val="accent1"/>
                      </a:solidFill>
                      <a:prstDash val="sysDash"/>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200"/>
                    </a:p>
                  </a:txBody>
                  <a:tcPr>
                    <a:lnL w="3175" cap="flat" cmpd="sng" algn="ctr">
                      <a:solidFill>
                        <a:schemeClr val="accent1"/>
                      </a:solidFill>
                      <a:prstDash val="sysDash"/>
                      <a:round/>
                      <a:headEnd type="none" w="med" len="med"/>
                      <a:tailEnd type="none" w="med" len="med"/>
                    </a:lnL>
                    <a:lnR w="3175" cap="flat" cmpd="sng" algn="ctr">
                      <a:solidFill>
                        <a:schemeClr val="accent1"/>
                      </a:solidFill>
                      <a:prstDash val="sysDash"/>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200"/>
                    </a:p>
                  </a:txBody>
                  <a:tcPr>
                    <a:lnL w="3175" cap="flat" cmpd="sng" algn="ctr">
                      <a:solidFill>
                        <a:schemeClr val="accent1"/>
                      </a:solidFill>
                      <a:prstDash val="sysDash"/>
                      <a:round/>
                      <a:headEnd type="none" w="med" len="med"/>
                      <a:tailEnd type="none" w="med" len="med"/>
                    </a:lnL>
                    <a:lnR w="3175" cap="flat" cmpd="sng" algn="ctr">
                      <a:solidFill>
                        <a:schemeClr val="accent1"/>
                      </a:solidFill>
                      <a:prstDash val="sysDash"/>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200"/>
                    </a:p>
                  </a:txBody>
                  <a:tcPr>
                    <a:lnL w="3175" cap="flat" cmpd="sng" algn="ctr">
                      <a:solidFill>
                        <a:schemeClr val="accent1"/>
                      </a:solidFill>
                      <a:prstDash val="sysDash"/>
                      <a:round/>
                      <a:headEnd type="none" w="med" len="med"/>
                      <a:tailEnd type="none" w="med" len="med"/>
                    </a:lnL>
                    <a:lnR w="3175" cap="flat" cmpd="sng" algn="ctr">
                      <a:solidFill>
                        <a:schemeClr val="accent1"/>
                      </a:solidFill>
                      <a:prstDash val="sysDash"/>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200"/>
                    </a:p>
                  </a:txBody>
                  <a:tcPr>
                    <a:lnL w="3175" cap="flat" cmpd="sng" algn="ctr">
                      <a:solidFill>
                        <a:schemeClr val="accent1"/>
                      </a:solidFill>
                      <a:prstDash val="sysDash"/>
                      <a:round/>
                      <a:headEnd type="none" w="med" len="med"/>
                      <a:tailEnd type="none" w="med" len="med"/>
                    </a:lnL>
                    <a:lnR w="3175" cap="flat" cmpd="sng" algn="ctr">
                      <a:solidFill>
                        <a:schemeClr val="accent1"/>
                      </a:solidFill>
                      <a:prstDash val="sysDash"/>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200"/>
                    </a:p>
                  </a:txBody>
                  <a:tcPr>
                    <a:lnL w="3175" cap="flat" cmpd="sng" algn="ctr">
                      <a:solidFill>
                        <a:schemeClr val="accent1"/>
                      </a:solidFill>
                      <a:prstDash val="sysDash"/>
                      <a:round/>
                      <a:headEnd type="none" w="med" len="med"/>
                      <a:tailEnd type="none" w="med" len="med"/>
                    </a:lnL>
                    <a:lnR w="6350" cap="flat" cmpd="sng" algn="ctr">
                      <a:noFill/>
                      <a:prstDash val="solid"/>
                      <a:miter lim="800000"/>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88180193"/>
                  </a:ext>
                </a:extLst>
              </a:tr>
              <a:tr h="1031407">
                <a:tc>
                  <a:txBody>
                    <a:bodyPr/>
                    <a:lstStyle/>
                    <a:p>
                      <a:pPr>
                        <a:buClr>
                          <a:schemeClr val="accent6"/>
                        </a:buClr>
                        <a:buSzPct val="120000"/>
                      </a:pPr>
                      <a:r>
                        <a:rPr lang="en-GB" sz="1200" b="1">
                          <a:solidFill>
                            <a:schemeClr val="tx1"/>
                          </a:solidFill>
                          <a:latin typeface="+mn-lt"/>
                        </a:rPr>
                        <a:t>Develop and scale solutions</a:t>
                      </a:r>
                    </a:p>
                    <a:p>
                      <a:endParaRPr lang="en-US" sz="1200">
                        <a:solidFill>
                          <a:schemeClr val="tx1"/>
                        </a:solidFill>
                      </a:endParaRPr>
                    </a:p>
                  </a:txBody>
                  <a:tcPr>
                    <a:lnL w="6350" cap="flat" cmpd="sng" algn="ctr">
                      <a:noFill/>
                      <a:prstDash val="solid"/>
                      <a:miter lim="800000"/>
                    </a:lnL>
                    <a:lnR>
                      <a:noFill/>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endParaRPr lang="en-US" sz="1200"/>
                    </a:p>
                  </a:txBody>
                  <a:tcPr>
                    <a:lnL>
                      <a:noFill/>
                    </a:lnL>
                    <a:lnR w="3175" cap="flat" cmpd="sng" algn="ctr">
                      <a:solidFill>
                        <a:schemeClr val="accent1"/>
                      </a:solidFill>
                      <a:prstDash val="sysDash"/>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200"/>
                    </a:p>
                  </a:txBody>
                  <a:tcPr>
                    <a:lnL w="3175" cap="flat" cmpd="sng" algn="ctr">
                      <a:solidFill>
                        <a:schemeClr val="accent1"/>
                      </a:solidFill>
                      <a:prstDash val="sysDash"/>
                      <a:round/>
                      <a:headEnd type="none" w="med" len="med"/>
                      <a:tailEnd type="none" w="med" len="med"/>
                    </a:lnL>
                    <a:lnR w="3175" cap="flat" cmpd="sng" algn="ctr">
                      <a:solidFill>
                        <a:schemeClr val="accent1"/>
                      </a:solidFill>
                      <a:prstDash val="sysDash"/>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200"/>
                    </a:p>
                  </a:txBody>
                  <a:tcPr>
                    <a:lnL w="3175" cap="flat" cmpd="sng" algn="ctr">
                      <a:solidFill>
                        <a:schemeClr val="accent1"/>
                      </a:solidFill>
                      <a:prstDash val="sysDash"/>
                      <a:round/>
                      <a:headEnd type="none" w="med" len="med"/>
                      <a:tailEnd type="none" w="med" len="med"/>
                    </a:lnL>
                    <a:lnR w="3175" cap="flat" cmpd="sng" algn="ctr">
                      <a:solidFill>
                        <a:schemeClr val="accent1"/>
                      </a:solidFill>
                      <a:prstDash val="sysDash"/>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200"/>
                    </a:p>
                  </a:txBody>
                  <a:tcPr>
                    <a:lnL w="3175" cap="flat" cmpd="sng" algn="ctr">
                      <a:solidFill>
                        <a:schemeClr val="accent1"/>
                      </a:solidFill>
                      <a:prstDash val="sysDash"/>
                      <a:round/>
                      <a:headEnd type="none" w="med" len="med"/>
                      <a:tailEnd type="none" w="med" len="med"/>
                    </a:lnL>
                    <a:lnR w="3175" cap="flat" cmpd="sng" algn="ctr">
                      <a:solidFill>
                        <a:schemeClr val="accent1"/>
                      </a:solidFill>
                      <a:prstDash val="sysDash"/>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200"/>
                    </a:p>
                  </a:txBody>
                  <a:tcPr>
                    <a:lnL w="3175" cap="flat" cmpd="sng" algn="ctr">
                      <a:solidFill>
                        <a:schemeClr val="accent1"/>
                      </a:solidFill>
                      <a:prstDash val="sysDash"/>
                      <a:round/>
                      <a:headEnd type="none" w="med" len="med"/>
                      <a:tailEnd type="none" w="med" len="med"/>
                    </a:lnL>
                    <a:lnR w="3175" cap="flat" cmpd="sng" algn="ctr">
                      <a:solidFill>
                        <a:schemeClr val="accent1"/>
                      </a:solidFill>
                      <a:prstDash val="sysDash"/>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200"/>
                    </a:p>
                  </a:txBody>
                  <a:tcPr>
                    <a:lnL w="3175" cap="flat" cmpd="sng" algn="ctr">
                      <a:solidFill>
                        <a:schemeClr val="accent1"/>
                      </a:solidFill>
                      <a:prstDash val="sysDash"/>
                      <a:round/>
                      <a:headEnd type="none" w="med" len="med"/>
                      <a:tailEnd type="none" w="med" len="med"/>
                    </a:lnL>
                    <a:lnR w="6350" cap="flat" cmpd="sng" algn="ctr">
                      <a:noFill/>
                      <a:prstDash val="solid"/>
                      <a:miter lim="800000"/>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15165981"/>
                  </a:ext>
                </a:extLst>
              </a:tr>
              <a:tr h="1031407">
                <a:tc>
                  <a:txBody>
                    <a:bodyPr/>
                    <a:lstStyle/>
                    <a:p>
                      <a:pPr>
                        <a:buClr>
                          <a:schemeClr val="accent6"/>
                        </a:buClr>
                        <a:buSzPct val="120000"/>
                      </a:pPr>
                      <a:r>
                        <a:rPr lang="en-GB" sz="1200" b="1">
                          <a:solidFill>
                            <a:schemeClr val="tx1"/>
                          </a:solidFill>
                          <a:latin typeface="+mn-lt"/>
                        </a:rPr>
                        <a:t>User’s need and perception on new technology</a:t>
                      </a:r>
                    </a:p>
                  </a:txBody>
                  <a:tcPr>
                    <a:lnL w="6350" cap="flat" cmpd="sng" algn="ctr">
                      <a:noFill/>
                      <a:prstDash val="solid"/>
                      <a:miter lim="800000"/>
                    </a:lnL>
                    <a:lnR>
                      <a:noFill/>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endParaRPr lang="en-US" sz="1200"/>
                    </a:p>
                  </a:txBody>
                  <a:tcPr>
                    <a:lnL>
                      <a:noFill/>
                    </a:lnL>
                    <a:lnR w="3175" cap="flat" cmpd="sng" algn="ctr">
                      <a:solidFill>
                        <a:schemeClr val="accent1"/>
                      </a:solidFill>
                      <a:prstDash val="sysDash"/>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200"/>
                    </a:p>
                  </a:txBody>
                  <a:tcPr>
                    <a:lnL w="3175" cap="flat" cmpd="sng" algn="ctr">
                      <a:solidFill>
                        <a:schemeClr val="accent1"/>
                      </a:solidFill>
                      <a:prstDash val="sysDash"/>
                      <a:round/>
                      <a:headEnd type="none" w="med" len="med"/>
                      <a:tailEnd type="none" w="med" len="med"/>
                    </a:lnL>
                    <a:lnR w="3175" cap="flat" cmpd="sng" algn="ctr">
                      <a:solidFill>
                        <a:schemeClr val="accent1"/>
                      </a:solidFill>
                      <a:prstDash val="sysDash"/>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200"/>
                    </a:p>
                  </a:txBody>
                  <a:tcPr>
                    <a:lnL w="3175" cap="flat" cmpd="sng" algn="ctr">
                      <a:solidFill>
                        <a:schemeClr val="accent1"/>
                      </a:solidFill>
                      <a:prstDash val="sysDash"/>
                      <a:round/>
                      <a:headEnd type="none" w="med" len="med"/>
                      <a:tailEnd type="none" w="med" len="med"/>
                    </a:lnL>
                    <a:lnR w="3175" cap="flat" cmpd="sng" algn="ctr">
                      <a:solidFill>
                        <a:schemeClr val="accent1"/>
                      </a:solidFill>
                      <a:prstDash val="sysDash"/>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200"/>
                    </a:p>
                  </a:txBody>
                  <a:tcPr>
                    <a:lnL w="3175" cap="flat" cmpd="sng" algn="ctr">
                      <a:solidFill>
                        <a:schemeClr val="accent1"/>
                      </a:solidFill>
                      <a:prstDash val="sysDash"/>
                      <a:round/>
                      <a:headEnd type="none" w="med" len="med"/>
                      <a:tailEnd type="none" w="med" len="med"/>
                    </a:lnL>
                    <a:lnR w="3175" cap="flat" cmpd="sng" algn="ctr">
                      <a:solidFill>
                        <a:schemeClr val="accent1"/>
                      </a:solidFill>
                      <a:prstDash val="sysDash"/>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200"/>
                    </a:p>
                  </a:txBody>
                  <a:tcPr>
                    <a:lnL w="3175" cap="flat" cmpd="sng" algn="ctr">
                      <a:solidFill>
                        <a:schemeClr val="accent1"/>
                      </a:solidFill>
                      <a:prstDash val="sysDash"/>
                      <a:round/>
                      <a:headEnd type="none" w="med" len="med"/>
                      <a:tailEnd type="none" w="med" len="med"/>
                    </a:lnL>
                    <a:lnR w="3175" cap="flat" cmpd="sng" algn="ctr">
                      <a:solidFill>
                        <a:schemeClr val="accent1"/>
                      </a:solidFill>
                      <a:prstDash val="sysDash"/>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200"/>
                    </a:p>
                  </a:txBody>
                  <a:tcPr>
                    <a:lnL w="3175" cap="flat" cmpd="sng" algn="ctr">
                      <a:solidFill>
                        <a:schemeClr val="accent1"/>
                      </a:solidFill>
                      <a:prstDash val="sysDash"/>
                      <a:round/>
                      <a:headEnd type="none" w="med" len="med"/>
                      <a:tailEnd type="none" w="med" len="med"/>
                    </a:lnL>
                    <a:lnR w="6350" cap="flat" cmpd="sng" algn="ctr">
                      <a:noFill/>
                      <a:prstDash val="solid"/>
                      <a:miter lim="800000"/>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956309918"/>
                  </a:ext>
                </a:extLst>
              </a:tr>
              <a:tr h="1031407">
                <a:tc>
                  <a:txBody>
                    <a:bodyPr/>
                    <a:lstStyle/>
                    <a:p>
                      <a:pPr>
                        <a:buClr>
                          <a:schemeClr val="accent6"/>
                        </a:buClr>
                        <a:buSzPct val="120000"/>
                      </a:pPr>
                      <a:r>
                        <a:rPr lang="en-GB" sz="1200" b="1">
                          <a:solidFill>
                            <a:schemeClr val="tx1"/>
                          </a:solidFill>
                          <a:latin typeface="+mn-lt"/>
                        </a:rPr>
                        <a:t>Evidence to make decision</a:t>
                      </a:r>
                    </a:p>
                  </a:txBody>
                  <a:tcPr>
                    <a:lnL w="6350" cap="flat" cmpd="sng" algn="ctr">
                      <a:noFill/>
                      <a:prstDash val="solid"/>
                      <a:miter lim="800000"/>
                    </a:lnL>
                    <a:lnR>
                      <a:noFill/>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endParaRPr lang="en-US" sz="1200"/>
                    </a:p>
                  </a:txBody>
                  <a:tcPr>
                    <a:lnL>
                      <a:noFill/>
                    </a:lnL>
                    <a:lnR w="3175" cap="flat" cmpd="sng" algn="ctr">
                      <a:solidFill>
                        <a:schemeClr val="accent1"/>
                      </a:solidFill>
                      <a:prstDash val="sysDash"/>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200"/>
                    </a:p>
                  </a:txBody>
                  <a:tcPr>
                    <a:lnL w="3175" cap="flat" cmpd="sng" algn="ctr">
                      <a:solidFill>
                        <a:schemeClr val="accent1"/>
                      </a:solidFill>
                      <a:prstDash val="sysDash"/>
                      <a:round/>
                      <a:headEnd type="none" w="med" len="med"/>
                      <a:tailEnd type="none" w="med" len="med"/>
                    </a:lnL>
                    <a:lnR w="3175" cap="flat" cmpd="sng" algn="ctr">
                      <a:solidFill>
                        <a:schemeClr val="accent1"/>
                      </a:solidFill>
                      <a:prstDash val="sysDash"/>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200"/>
                    </a:p>
                  </a:txBody>
                  <a:tcPr>
                    <a:lnL w="3175" cap="flat" cmpd="sng" algn="ctr">
                      <a:solidFill>
                        <a:schemeClr val="accent1"/>
                      </a:solidFill>
                      <a:prstDash val="sysDash"/>
                      <a:round/>
                      <a:headEnd type="none" w="med" len="med"/>
                      <a:tailEnd type="none" w="med" len="med"/>
                    </a:lnL>
                    <a:lnR w="3175" cap="flat" cmpd="sng" algn="ctr">
                      <a:solidFill>
                        <a:schemeClr val="accent1"/>
                      </a:solidFill>
                      <a:prstDash val="sysDash"/>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200"/>
                    </a:p>
                  </a:txBody>
                  <a:tcPr>
                    <a:lnL w="3175" cap="flat" cmpd="sng" algn="ctr">
                      <a:solidFill>
                        <a:schemeClr val="accent1"/>
                      </a:solidFill>
                      <a:prstDash val="sysDash"/>
                      <a:round/>
                      <a:headEnd type="none" w="med" len="med"/>
                      <a:tailEnd type="none" w="med" len="med"/>
                    </a:lnL>
                    <a:lnR w="3175" cap="flat" cmpd="sng" algn="ctr">
                      <a:solidFill>
                        <a:schemeClr val="accent1"/>
                      </a:solidFill>
                      <a:prstDash val="sysDash"/>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200"/>
                    </a:p>
                  </a:txBody>
                  <a:tcPr>
                    <a:lnL w="3175" cap="flat" cmpd="sng" algn="ctr">
                      <a:solidFill>
                        <a:schemeClr val="accent1"/>
                      </a:solidFill>
                      <a:prstDash val="sysDash"/>
                      <a:round/>
                      <a:headEnd type="none" w="med" len="med"/>
                      <a:tailEnd type="none" w="med" len="med"/>
                    </a:lnL>
                    <a:lnR w="3175" cap="flat" cmpd="sng" algn="ctr">
                      <a:solidFill>
                        <a:schemeClr val="accent1"/>
                      </a:solidFill>
                      <a:prstDash val="sysDash"/>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200"/>
                    </a:p>
                  </a:txBody>
                  <a:tcPr>
                    <a:lnL w="3175" cap="flat" cmpd="sng" algn="ctr">
                      <a:solidFill>
                        <a:schemeClr val="accent1"/>
                      </a:solidFill>
                      <a:prstDash val="sysDash"/>
                      <a:round/>
                      <a:headEnd type="none" w="med" len="med"/>
                      <a:tailEnd type="none" w="med" len="med"/>
                    </a:lnL>
                    <a:lnR w="6350" cap="flat" cmpd="sng" algn="ctr">
                      <a:noFill/>
                      <a:prstDash val="solid"/>
                      <a:miter lim="800000"/>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693165906"/>
                  </a:ext>
                </a:extLst>
              </a:tr>
            </a:tbl>
          </a:graphicData>
        </a:graphic>
      </p:graphicFrame>
      <p:sp>
        <p:nvSpPr>
          <p:cNvPr id="3" name="Rectangle 2">
            <a:extLst>
              <a:ext uri="{FF2B5EF4-FFF2-40B4-BE49-F238E27FC236}">
                <a16:creationId xmlns:a16="http://schemas.microsoft.com/office/drawing/2014/main" id="{E8F1D0E9-80CF-B20F-36AC-A33F9CD3096B}"/>
              </a:ext>
            </a:extLst>
          </p:cNvPr>
          <p:cNvSpPr/>
          <p:nvPr/>
        </p:nvSpPr>
        <p:spPr>
          <a:xfrm rot="20288870">
            <a:off x="2572000" y="3742916"/>
            <a:ext cx="7777049" cy="311031"/>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ltLang="en-US" sz="1400">
                <a:solidFill>
                  <a:schemeClr val="tx1"/>
                </a:solidFill>
                <a:latin typeface="Arial" panose="020B0604020202020204" pitchFamily="34" charset="0"/>
              </a:rPr>
              <a:t>Updating</a:t>
            </a:r>
            <a:endParaRPr lang="en-US" altLang="en-US" sz="1400">
              <a:solidFill>
                <a:schemeClr val="tx1"/>
              </a:solidFill>
              <a:latin typeface="Arial" panose="020B0604020202020204" pitchFamily="34" charset="0"/>
            </a:endParaRPr>
          </a:p>
        </p:txBody>
      </p:sp>
    </p:spTree>
    <p:extLst>
      <p:ext uri="{BB962C8B-B14F-4D97-AF65-F5344CB8AC3E}">
        <p14:creationId xmlns:p14="http://schemas.microsoft.com/office/powerpoint/2010/main" val="909946251"/>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B6456F-7151-F76E-B2BA-239D047B833A}"/>
            </a:ext>
          </a:extLst>
        </p:cNvPr>
        <p:cNvGrpSpPr/>
        <p:nvPr/>
      </p:nvGrpSpPr>
      <p:grpSpPr>
        <a:xfrm>
          <a:off x="0" y="0"/>
          <a:ext cx="0" cy="0"/>
          <a:chOff x="0" y="0"/>
          <a:chExt cx="0" cy="0"/>
        </a:xfrm>
      </p:grpSpPr>
      <p:pic>
        <p:nvPicPr>
          <p:cNvPr id="1031" name="Picture 1030">
            <a:extLst>
              <a:ext uri="{FF2B5EF4-FFF2-40B4-BE49-F238E27FC236}">
                <a16:creationId xmlns:a16="http://schemas.microsoft.com/office/drawing/2014/main" id="{EF4F4E19-049E-12E3-DF4D-CC1CC6486D57}"/>
              </a:ext>
            </a:extLst>
          </p:cNvPr>
          <p:cNvPicPr>
            <a:picLocks noChangeAspect="1"/>
          </p:cNvPicPr>
          <p:nvPr/>
        </p:nvPicPr>
        <p:blipFill>
          <a:blip r:embed="rId3">
            <a:alphaModFix amt="52000"/>
          </a:blip>
          <a:stretch>
            <a:fillRect/>
          </a:stretch>
        </p:blipFill>
        <p:spPr>
          <a:xfrm rot="6716180">
            <a:off x="1351185" y="1735509"/>
            <a:ext cx="4682141" cy="4682141"/>
          </a:xfrm>
          <a:prstGeom prst="rect">
            <a:avLst/>
          </a:prstGeom>
        </p:spPr>
      </p:pic>
      <p:grpSp>
        <p:nvGrpSpPr>
          <p:cNvPr id="1032" name="Group 1031">
            <a:extLst>
              <a:ext uri="{FF2B5EF4-FFF2-40B4-BE49-F238E27FC236}">
                <a16:creationId xmlns:a16="http://schemas.microsoft.com/office/drawing/2014/main" id="{1C09FB5B-F1BC-16E6-39BC-E5F2E312DACB}"/>
              </a:ext>
            </a:extLst>
          </p:cNvPr>
          <p:cNvGrpSpPr/>
          <p:nvPr/>
        </p:nvGrpSpPr>
        <p:grpSpPr>
          <a:xfrm>
            <a:off x="5193414" y="3154335"/>
            <a:ext cx="1362560" cy="1362560"/>
            <a:chOff x="4396729" y="1082244"/>
            <a:chExt cx="1362560" cy="1362560"/>
          </a:xfrm>
          <a:solidFill>
            <a:schemeClr val="accent1"/>
          </a:solidFill>
        </p:grpSpPr>
        <p:sp>
          <p:nvSpPr>
            <p:cNvPr id="1033" name="Oval 1032">
              <a:extLst>
                <a:ext uri="{FF2B5EF4-FFF2-40B4-BE49-F238E27FC236}">
                  <a16:creationId xmlns:a16="http://schemas.microsoft.com/office/drawing/2014/main" id="{5DF8C280-48D0-1DCE-6A2F-4944FE731518}"/>
                </a:ext>
              </a:extLst>
            </p:cNvPr>
            <p:cNvSpPr/>
            <p:nvPr/>
          </p:nvSpPr>
          <p:spPr>
            <a:xfrm>
              <a:off x="4396729" y="1082244"/>
              <a:ext cx="1362560" cy="1362560"/>
            </a:xfrm>
            <a:prstGeom prst="ellipse">
              <a:avLst/>
            </a:prstGeom>
            <a:gr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US"/>
            </a:p>
          </p:txBody>
        </p:sp>
        <p:sp>
          <p:nvSpPr>
            <p:cNvPr id="1034" name="Oval 8">
              <a:extLst>
                <a:ext uri="{FF2B5EF4-FFF2-40B4-BE49-F238E27FC236}">
                  <a16:creationId xmlns:a16="http://schemas.microsoft.com/office/drawing/2014/main" id="{8BBC0BBA-5CF4-7596-5E54-1B164BCDAEFA}"/>
                </a:ext>
              </a:extLst>
            </p:cNvPr>
            <p:cNvSpPr txBox="1"/>
            <p:nvPr/>
          </p:nvSpPr>
          <p:spPr>
            <a:xfrm>
              <a:off x="4596271" y="1281786"/>
              <a:ext cx="963476" cy="963476"/>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GB" sz="1200" kern="1200">
                  <a:solidFill>
                    <a:schemeClr val="bg2"/>
                  </a:solidFill>
                  <a:latin typeface="Publico Headline Medium" panose="02040602060504060203" pitchFamily="18" charset="77"/>
                </a:rPr>
                <a:t>Buyer</a:t>
              </a:r>
            </a:p>
          </p:txBody>
        </p:sp>
      </p:grpSp>
      <p:grpSp>
        <p:nvGrpSpPr>
          <p:cNvPr id="1035" name="Group 1034">
            <a:extLst>
              <a:ext uri="{FF2B5EF4-FFF2-40B4-BE49-F238E27FC236}">
                <a16:creationId xmlns:a16="http://schemas.microsoft.com/office/drawing/2014/main" id="{FA09C120-9651-9E9E-D37A-503608F0F784}"/>
              </a:ext>
            </a:extLst>
          </p:cNvPr>
          <p:cNvGrpSpPr/>
          <p:nvPr/>
        </p:nvGrpSpPr>
        <p:grpSpPr>
          <a:xfrm>
            <a:off x="3140120" y="4956646"/>
            <a:ext cx="1111159" cy="1116037"/>
            <a:chOff x="2343435" y="2469900"/>
            <a:chExt cx="1111159" cy="1116037"/>
          </a:xfrm>
        </p:grpSpPr>
        <p:sp>
          <p:nvSpPr>
            <p:cNvPr id="1036" name="Oval 1035">
              <a:extLst>
                <a:ext uri="{FF2B5EF4-FFF2-40B4-BE49-F238E27FC236}">
                  <a16:creationId xmlns:a16="http://schemas.microsoft.com/office/drawing/2014/main" id="{05CAE706-7258-5CD7-AC1F-58B4475E8C47}"/>
                </a:ext>
              </a:extLst>
            </p:cNvPr>
            <p:cNvSpPr/>
            <p:nvPr/>
          </p:nvSpPr>
          <p:spPr>
            <a:xfrm>
              <a:off x="2343435" y="2469900"/>
              <a:ext cx="1111159" cy="1116037"/>
            </a:xfrm>
            <a:prstGeom prst="ellipse">
              <a:avLst/>
            </a:prstGeom>
            <a:noFill/>
            <a:ln>
              <a:solidFill>
                <a:schemeClr val="accent1"/>
              </a:solidFill>
              <a:prstDash val="dash"/>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a:lstStyle/>
            <a:p>
              <a:endParaRPr lang="en-US"/>
            </a:p>
          </p:txBody>
        </p:sp>
        <p:sp>
          <p:nvSpPr>
            <p:cNvPr id="1037" name="Oval 10">
              <a:extLst>
                <a:ext uri="{FF2B5EF4-FFF2-40B4-BE49-F238E27FC236}">
                  <a16:creationId xmlns:a16="http://schemas.microsoft.com/office/drawing/2014/main" id="{466F9C4C-9968-4A42-9DC8-170270F0275C}"/>
                </a:ext>
              </a:extLst>
            </p:cNvPr>
            <p:cNvSpPr txBox="1"/>
            <p:nvPr/>
          </p:nvSpPr>
          <p:spPr>
            <a:xfrm>
              <a:off x="2506160" y="2633340"/>
              <a:ext cx="785709" cy="78915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GB" sz="1200" kern="1200">
                  <a:solidFill>
                    <a:sysClr val="windowText" lastClr="000000"/>
                  </a:solidFill>
                  <a:latin typeface="Publico Headline Medium" panose="02040602060504060203" pitchFamily="18" charset="77"/>
                </a:rPr>
                <a:t>Regulator</a:t>
              </a:r>
            </a:p>
          </p:txBody>
        </p:sp>
      </p:grpSp>
      <p:grpSp>
        <p:nvGrpSpPr>
          <p:cNvPr id="1038" name="Group 1037">
            <a:extLst>
              <a:ext uri="{FF2B5EF4-FFF2-40B4-BE49-F238E27FC236}">
                <a16:creationId xmlns:a16="http://schemas.microsoft.com/office/drawing/2014/main" id="{FE3CDFE1-E2C8-3F1A-96E9-533632DAE2E8}"/>
              </a:ext>
            </a:extLst>
          </p:cNvPr>
          <p:cNvGrpSpPr/>
          <p:nvPr/>
        </p:nvGrpSpPr>
        <p:grpSpPr>
          <a:xfrm>
            <a:off x="796685" y="3154335"/>
            <a:ext cx="1366621" cy="1362560"/>
            <a:chOff x="0" y="1082244"/>
            <a:chExt cx="1366621" cy="1362560"/>
          </a:xfrm>
          <a:solidFill>
            <a:schemeClr val="accent1"/>
          </a:solidFill>
        </p:grpSpPr>
        <p:sp>
          <p:nvSpPr>
            <p:cNvPr id="1039" name="Oval 1038">
              <a:extLst>
                <a:ext uri="{FF2B5EF4-FFF2-40B4-BE49-F238E27FC236}">
                  <a16:creationId xmlns:a16="http://schemas.microsoft.com/office/drawing/2014/main" id="{58D49E98-EF20-3446-E708-91BA54038E1A}"/>
                </a:ext>
              </a:extLst>
            </p:cNvPr>
            <p:cNvSpPr/>
            <p:nvPr/>
          </p:nvSpPr>
          <p:spPr>
            <a:xfrm>
              <a:off x="0" y="1082244"/>
              <a:ext cx="1366621" cy="1362560"/>
            </a:xfrm>
            <a:prstGeom prst="ellipse">
              <a:avLst/>
            </a:prstGeom>
            <a:gr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US"/>
            </a:p>
          </p:txBody>
        </p:sp>
        <p:sp>
          <p:nvSpPr>
            <p:cNvPr id="1040" name="Oval 12">
              <a:extLst>
                <a:ext uri="{FF2B5EF4-FFF2-40B4-BE49-F238E27FC236}">
                  <a16:creationId xmlns:a16="http://schemas.microsoft.com/office/drawing/2014/main" id="{7884FC48-B97A-7137-7187-1196A43E9A3F}"/>
                </a:ext>
              </a:extLst>
            </p:cNvPr>
            <p:cNvSpPr txBox="1"/>
            <p:nvPr/>
          </p:nvSpPr>
          <p:spPr>
            <a:xfrm>
              <a:off x="200137" y="1281786"/>
              <a:ext cx="966347" cy="963476"/>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GB" sz="1200" kern="1200">
                  <a:solidFill>
                    <a:schemeClr val="bg2"/>
                  </a:solidFill>
                  <a:latin typeface="Publico Headline Medium" panose="02040602060504060203" pitchFamily="18" charset="77"/>
                </a:rPr>
                <a:t>Supplier</a:t>
              </a:r>
            </a:p>
          </p:txBody>
        </p:sp>
      </p:grpSp>
      <p:sp>
        <p:nvSpPr>
          <p:cNvPr id="2" name="Title 1">
            <a:extLst>
              <a:ext uri="{FF2B5EF4-FFF2-40B4-BE49-F238E27FC236}">
                <a16:creationId xmlns:a16="http://schemas.microsoft.com/office/drawing/2014/main" id="{B700E70A-91FF-CD56-69A6-C4870D0F78A2}"/>
              </a:ext>
            </a:extLst>
          </p:cNvPr>
          <p:cNvSpPr>
            <a:spLocks noGrp="1"/>
          </p:cNvSpPr>
          <p:nvPr>
            <p:ph type="title"/>
          </p:nvPr>
        </p:nvSpPr>
        <p:spPr>
          <a:xfrm>
            <a:off x="646113" y="360000"/>
            <a:ext cx="10806657" cy="706347"/>
          </a:xfrm>
        </p:spPr>
        <p:txBody>
          <a:bodyPr/>
          <a:lstStyle/>
          <a:p>
            <a:r>
              <a:rPr lang="en-US"/>
              <a:t>Strategic levers</a:t>
            </a:r>
          </a:p>
        </p:txBody>
      </p:sp>
      <p:sp>
        <p:nvSpPr>
          <p:cNvPr id="1030" name="Rectangle 1029">
            <a:extLst>
              <a:ext uri="{FF2B5EF4-FFF2-40B4-BE49-F238E27FC236}">
                <a16:creationId xmlns:a16="http://schemas.microsoft.com/office/drawing/2014/main" id="{8EDC7C06-2441-941D-D1BE-69606E4710E5}"/>
              </a:ext>
            </a:extLst>
          </p:cNvPr>
          <p:cNvSpPr/>
          <p:nvPr/>
        </p:nvSpPr>
        <p:spPr>
          <a:xfrm>
            <a:off x="6221268" y="-825706"/>
            <a:ext cx="5970734" cy="311031"/>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ltLang="en-US" sz="1400">
                <a:solidFill>
                  <a:schemeClr val="tx1"/>
                </a:solidFill>
                <a:latin typeface="Arial" panose="020B0604020202020204" pitchFamily="34" charset="0"/>
              </a:rPr>
              <a:t>Innovation Service / Quantification needed* / Validating &amp; Cross checking</a:t>
            </a:r>
            <a:endParaRPr lang="en-US" altLang="en-US" sz="1400">
              <a:solidFill>
                <a:schemeClr val="tx1"/>
              </a:solidFill>
              <a:latin typeface="Arial" panose="020B0604020202020204" pitchFamily="34" charset="0"/>
            </a:endParaRPr>
          </a:p>
        </p:txBody>
      </p:sp>
      <p:sp>
        <p:nvSpPr>
          <p:cNvPr id="1056" name="Text Placeholder 10">
            <a:extLst>
              <a:ext uri="{FF2B5EF4-FFF2-40B4-BE49-F238E27FC236}">
                <a16:creationId xmlns:a16="http://schemas.microsoft.com/office/drawing/2014/main" id="{20DD32FF-B0B2-062A-BB73-82D9DB0E8DFB}"/>
              </a:ext>
            </a:extLst>
          </p:cNvPr>
          <p:cNvSpPr txBox="1">
            <a:spLocks/>
          </p:cNvSpPr>
          <p:nvPr/>
        </p:nvSpPr>
        <p:spPr>
          <a:xfrm>
            <a:off x="7496705" y="1479797"/>
            <a:ext cx="3034800" cy="299295"/>
          </a:xfrm>
          <a:prstGeom prst="rect">
            <a:avLst/>
          </a:prstGeom>
          <a:solidFill>
            <a:schemeClr val="bg1"/>
          </a:solidFill>
          <a:ln w="12700">
            <a:solidFill>
              <a:schemeClr val="tx1"/>
            </a:solidFill>
          </a:ln>
        </p:spPr>
        <p:txBody>
          <a:bodyPr vert="horz" wrap="square" lIns="108000" tIns="72000" rIns="108000" bIns="72000" rtlCol="0" anchor="ctr" anchorCtr="0">
            <a:sp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chemeClr val="accent6"/>
              </a:buClr>
              <a:buSzPct val="120000"/>
            </a:pPr>
            <a:r>
              <a:rPr lang="en-GB" sz="1000">
                <a:solidFill>
                  <a:schemeClr val="tx1"/>
                </a:solidFill>
                <a:latin typeface="+mn-lt"/>
              </a:rPr>
              <a:t>Digital Innovation Framework</a:t>
            </a:r>
          </a:p>
        </p:txBody>
      </p:sp>
      <p:sp>
        <p:nvSpPr>
          <p:cNvPr id="1104" name="TextBox 1103">
            <a:extLst>
              <a:ext uri="{FF2B5EF4-FFF2-40B4-BE49-F238E27FC236}">
                <a16:creationId xmlns:a16="http://schemas.microsoft.com/office/drawing/2014/main" id="{6BB72D0F-38E0-9DFA-500F-0C696C8B69C8}"/>
              </a:ext>
            </a:extLst>
          </p:cNvPr>
          <p:cNvSpPr txBox="1"/>
          <p:nvPr/>
        </p:nvSpPr>
        <p:spPr>
          <a:xfrm>
            <a:off x="9999133" y="7196667"/>
            <a:ext cx="0" cy="0"/>
          </a:xfrm>
          <a:prstGeom prst="rect">
            <a:avLst/>
          </a:prstGeom>
          <a:noFill/>
        </p:spPr>
        <p:txBody>
          <a:bodyPr wrap="none" lIns="0" tIns="0" rIns="0" bIns="0" rtlCol="0">
            <a:noAutofit/>
          </a:bodyPr>
          <a:lstStyle/>
          <a:p>
            <a:pPr algn="l"/>
            <a:endParaRPr lang="en-US" sz="1600">
              <a:solidFill>
                <a:schemeClr val="tx2"/>
              </a:solidFill>
            </a:endParaRPr>
          </a:p>
        </p:txBody>
      </p:sp>
      <p:sp>
        <p:nvSpPr>
          <p:cNvPr id="1127" name="TextBox 1126">
            <a:extLst>
              <a:ext uri="{FF2B5EF4-FFF2-40B4-BE49-F238E27FC236}">
                <a16:creationId xmlns:a16="http://schemas.microsoft.com/office/drawing/2014/main" id="{6E2FF5F4-DBE4-BD90-F38F-B586F6767759}"/>
              </a:ext>
            </a:extLst>
          </p:cNvPr>
          <p:cNvSpPr txBox="1"/>
          <p:nvPr/>
        </p:nvSpPr>
        <p:spPr>
          <a:xfrm>
            <a:off x="9515150" y="1570104"/>
            <a:ext cx="0" cy="0"/>
          </a:xfrm>
          <a:prstGeom prst="rect">
            <a:avLst/>
          </a:prstGeom>
          <a:noFill/>
        </p:spPr>
        <p:txBody>
          <a:bodyPr wrap="none" lIns="0" tIns="0" rIns="0" bIns="0" rtlCol="0">
            <a:noAutofit/>
          </a:bodyPr>
          <a:lstStyle/>
          <a:p>
            <a:pPr algn="l"/>
            <a:endParaRPr lang="en-US" sz="1600">
              <a:solidFill>
                <a:schemeClr val="tx2"/>
              </a:solidFill>
            </a:endParaRPr>
          </a:p>
        </p:txBody>
      </p:sp>
      <p:sp>
        <p:nvSpPr>
          <p:cNvPr id="3" name="TextBox 2">
            <a:extLst>
              <a:ext uri="{FF2B5EF4-FFF2-40B4-BE49-F238E27FC236}">
                <a16:creationId xmlns:a16="http://schemas.microsoft.com/office/drawing/2014/main" id="{32037AB4-5B28-9BE4-0078-8B91A12C7384}"/>
              </a:ext>
            </a:extLst>
          </p:cNvPr>
          <p:cNvSpPr txBox="1"/>
          <p:nvPr/>
        </p:nvSpPr>
        <p:spPr>
          <a:xfrm>
            <a:off x="5558526" y="6502401"/>
            <a:ext cx="0" cy="0"/>
          </a:xfrm>
          <a:prstGeom prst="rect">
            <a:avLst/>
          </a:prstGeom>
          <a:noFill/>
        </p:spPr>
        <p:txBody>
          <a:bodyPr wrap="none" lIns="0" tIns="0" rIns="0" bIns="0" rtlCol="0">
            <a:noAutofit/>
          </a:bodyPr>
          <a:lstStyle/>
          <a:p>
            <a:pPr algn="l"/>
            <a:endParaRPr lang="en-US" sz="1600">
              <a:solidFill>
                <a:schemeClr val="tx2"/>
              </a:solidFill>
            </a:endParaRPr>
          </a:p>
        </p:txBody>
      </p:sp>
      <p:sp>
        <p:nvSpPr>
          <p:cNvPr id="19" name="Oval 18">
            <a:extLst>
              <a:ext uri="{FF2B5EF4-FFF2-40B4-BE49-F238E27FC236}">
                <a16:creationId xmlns:a16="http://schemas.microsoft.com/office/drawing/2014/main" id="{9806CC6E-4EA1-2BD0-92E2-FA4D433D80B2}"/>
              </a:ext>
            </a:extLst>
          </p:cNvPr>
          <p:cNvSpPr/>
          <p:nvPr/>
        </p:nvSpPr>
        <p:spPr>
          <a:xfrm>
            <a:off x="1932819" y="3338840"/>
            <a:ext cx="3525760" cy="1355341"/>
          </a:xfrm>
          <a:prstGeom prst="ellipse">
            <a:avLst/>
          </a:prstGeom>
          <a:no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a:lstStyle/>
          <a:p>
            <a:endParaRPr lang="en-US"/>
          </a:p>
        </p:txBody>
      </p:sp>
      <p:sp>
        <p:nvSpPr>
          <p:cNvPr id="24" name="TextBox 23">
            <a:extLst>
              <a:ext uri="{FF2B5EF4-FFF2-40B4-BE49-F238E27FC236}">
                <a16:creationId xmlns:a16="http://schemas.microsoft.com/office/drawing/2014/main" id="{BE2A5C49-CBD0-B0C3-83F8-DB45D48F6B0D}"/>
              </a:ext>
            </a:extLst>
          </p:cNvPr>
          <p:cNvSpPr txBox="1"/>
          <p:nvPr/>
        </p:nvSpPr>
        <p:spPr>
          <a:xfrm>
            <a:off x="2271171" y="2718487"/>
            <a:ext cx="0" cy="0"/>
          </a:xfrm>
          <a:prstGeom prst="rect">
            <a:avLst/>
          </a:prstGeom>
          <a:noFill/>
        </p:spPr>
        <p:txBody>
          <a:bodyPr wrap="none" lIns="0" tIns="0" rIns="0" bIns="0" rtlCol="0">
            <a:noAutofit/>
          </a:bodyPr>
          <a:lstStyle/>
          <a:p>
            <a:pPr algn="l"/>
            <a:endParaRPr lang="en-US" sz="1600">
              <a:solidFill>
                <a:schemeClr val="tx2"/>
              </a:solidFill>
            </a:endParaRPr>
          </a:p>
        </p:txBody>
      </p:sp>
      <p:sp>
        <p:nvSpPr>
          <p:cNvPr id="46" name="Oval 4">
            <a:extLst>
              <a:ext uri="{FF2B5EF4-FFF2-40B4-BE49-F238E27FC236}">
                <a16:creationId xmlns:a16="http://schemas.microsoft.com/office/drawing/2014/main" id="{707CA433-9810-5504-634E-E44054D42B86}"/>
              </a:ext>
            </a:extLst>
          </p:cNvPr>
          <p:cNvSpPr txBox="1"/>
          <p:nvPr/>
        </p:nvSpPr>
        <p:spPr>
          <a:xfrm>
            <a:off x="2421263" y="3481791"/>
            <a:ext cx="2493088" cy="95837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GB" sz="1600" b="1">
                <a:solidFill>
                  <a:sysClr val="windowText" lastClr="000000"/>
                </a:solidFill>
                <a:latin typeface="Publico Headline Medium" panose="02040602060504060203" pitchFamily="18" charset="77"/>
              </a:rPr>
              <a:t>Bridging Gap </a:t>
            </a:r>
            <a:endParaRPr lang="en-GB" sz="1600" b="1" kern="1200"/>
          </a:p>
        </p:txBody>
      </p:sp>
      <p:sp>
        <p:nvSpPr>
          <p:cNvPr id="4" name="Text Placeholder 10">
            <a:extLst>
              <a:ext uri="{FF2B5EF4-FFF2-40B4-BE49-F238E27FC236}">
                <a16:creationId xmlns:a16="http://schemas.microsoft.com/office/drawing/2014/main" id="{065B728D-0457-86E6-E2F8-834BD3623774}"/>
              </a:ext>
            </a:extLst>
          </p:cNvPr>
          <p:cNvSpPr txBox="1">
            <a:spLocks/>
          </p:cNvSpPr>
          <p:nvPr/>
        </p:nvSpPr>
        <p:spPr>
          <a:xfrm>
            <a:off x="646112" y="1098431"/>
            <a:ext cx="2127286" cy="391628"/>
          </a:xfrm>
          <a:prstGeom prst="rect">
            <a:avLst/>
          </a:prstGeom>
          <a:noFill/>
        </p:spPr>
        <p:txBody>
          <a:bodyPr vert="horz" wrap="none" lIns="108000" tIns="72000" rIns="108000" bIns="72000" rtlCol="0" anchor="ctr" anchorCtr="0">
            <a:sp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r>
              <a:rPr lang="en-GB">
                <a:solidFill>
                  <a:sysClr val="windowText" lastClr="000000"/>
                </a:solidFill>
              </a:rPr>
              <a:t>How We are Solving</a:t>
            </a:r>
          </a:p>
        </p:txBody>
      </p:sp>
      <p:sp>
        <p:nvSpPr>
          <p:cNvPr id="39" name="Text Placeholder 10">
            <a:extLst>
              <a:ext uri="{FF2B5EF4-FFF2-40B4-BE49-F238E27FC236}">
                <a16:creationId xmlns:a16="http://schemas.microsoft.com/office/drawing/2014/main" id="{5CE5900A-DBD7-BB33-DCFD-68E846989C6A}"/>
              </a:ext>
            </a:extLst>
          </p:cNvPr>
          <p:cNvSpPr txBox="1">
            <a:spLocks/>
          </p:cNvSpPr>
          <p:nvPr/>
        </p:nvSpPr>
        <p:spPr>
          <a:xfrm>
            <a:off x="7496705" y="1143007"/>
            <a:ext cx="3034800" cy="330072"/>
          </a:xfrm>
          <a:prstGeom prst="rect">
            <a:avLst/>
          </a:prstGeom>
          <a:solidFill>
            <a:schemeClr val="tx1"/>
          </a:solidFill>
          <a:ln w="12700">
            <a:solidFill>
              <a:schemeClr val="tx1"/>
            </a:solidFill>
          </a:ln>
        </p:spPr>
        <p:txBody>
          <a:bodyPr vert="horz" wrap="square" lIns="108000" tIns="72000" rIns="108000" bIns="72000" rtlCol="0" anchor="ctr" anchorCtr="0">
            <a:sp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chemeClr val="accent6"/>
              </a:buClr>
              <a:buSzPct val="120000"/>
            </a:pPr>
            <a:r>
              <a:rPr lang="en-GB" sz="1200" b="1">
                <a:solidFill>
                  <a:schemeClr val="bg2"/>
                </a:solidFill>
                <a:latin typeface="+mn-lt"/>
              </a:rPr>
              <a:t>Develop and Scale Innovation Capacity</a:t>
            </a:r>
          </a:p>
        </p:txBody>
      </p:sp>
      <p:sp>
        <p:nvSpPr>
          <p:cNvPr id="41" name="Text Placeholder 10">
            <a:extLst>
              <a:ext uri="{FF2B5EF4-FFF2-40B4-BE49-F238E27FC236}">
                <a16:creationId xmlns:a16="http://schemas.microsoft.com/office/drawing/2014/main" id="{351BC3A7-BA66-48EF-F92D-0796E2B4775B}"/>
              </a:ext>
            </a:extLst>
          </p:cNvPr>
          <p:cNvSpPr txBox="1">
            <a:spLocks/>
          </p:cNvSpPr>
          <p:nvPr/>
        </p:nvSpPr>
        <p:spPr>
          <a:xfrm>
            <a:off x="7496705" y="1776171"/>
            <a:ext cx="3034800" cy="299295"/>
          </a:xfrm>
          <a:prstGeom prst="rect">
            <a:avLst/>
          </a:prstGeom>
          <a:solidFill>
            <a:schemeClr val="bg1"/>
          </a:solidFill>
          <a:ln w="12700">
            <a:solidFill>
              <a:schemeClr val="tx1"/>
            </a:solidFill>
          </a:ln>
        </p:spPr>
        <p:txBody>
          <a:bodyPr vert="horz" wrap="square" lIns="108000" tIns="72000" rIns="108000" bIns="72000" rtlCol="0" anchor="ctr" anchorCtr="0">
            <a:sp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chemeClr val="accent6"/>
              </a:buClr>
              <a:buSzPct val="120000"/>
            </a:pPr>
            <a:r>
              <a:rPr lang="en-GB" sz="1000">
                <a:solidFill>
                  <a:schemeClr val="tx1"/>
                </a:solidFill>
                <a:latin typeface="+mn-lt"/>
              </a:rPr>
              <a:t>Engagement Model </a:t>
            </a:r>
          </a:p>
        </p:txBody>
      </p:sp>
      <p:grpSp>
        <p:nvGrpSpPr>
          <p:cNvPr id="1044" name="Group 1043">
            <a:extLst>
              <a:ext uri="{FF2B5EF4-FFF2-40B4-BE49-F238E27FC236}">
                <a16:creationId xmlns:a16="http://schemas.microsoft.com/office/drawing/2014/main" id="{EA3A43F2-8517-69A9-ED75-01322975C900}"/>
              </a:ext>
            </a:extLst>
          </p:cNvPr>
          <p:cNvGrpSpPr/>
          <p:nvPr/>
        </p:nvGrpSpPr>
        <p:grpSpPr>
          <a:xfrm>
            <a:off x="3136685" y="2082958"/>
            <a:ext cx="1115998" cy="1116037"/>
            <a:chOff x="2340000" y="-58887"/>
            <a:chExt cx="1115998" cy="1116037"/>
          </a:xfrm>
        </p:grpSpPr>
        <p:sp>
          <p:nvSpPr>
            <p:cNvPr id="1045" name="Oval 1044">
              <a:extLst>
                <a:ext uri="{FF2B5EF4-FFF2-40B4-BE49-F238E27FC236}">
                  <a16:creationId xmlns:a16="http://schemas.microsoft.com/office/drawing/2014/main" id="{E5D33762-3376-03E5-40FD-E01152B48250}"/>
                </a:ext>
              </a:extLst>
            </p:cNvPr>
            <p:cNvSpPr/>
            <p:nvPr/>
          </p:nvSpPr>
          <p:spPr>
            <a:xfrm>
              <a:off x="2340000" y="-58887"/>
              <a:ext cx="1115998" cy="1116037"/>
            </a:xfrm>
            <a:prstGeom prst="ellipse">
              <a:avLst/>
            </a:prstGeom>
            <a:noFill/>
            <a:ln>
              <a:solidFill>
                <a:schemeClr val="accent1"/>
              </a:solidFill>
              <a:prstDash val="dash"/>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a:lstStyle/>
            <a:p>
              <a:endParaRPr lang="en-US"/>
            </a:p>
          </p:txBody>
        </p:sp>
        <p:sp>
          <p:nvSpPr>
            <p:cNvPr id="1046" name="Oval 6">
              <a:extLst>
                <a:ext uri="{FF2B5EF4-FFF2-40B4-BE49-F238E27FC236}">
                  <a16:creationId xmlns:a16="http://schemas.microsoft.com/office/drawing/2014/main" id="{7C16E866-6260-6D30-CEE2-B621816AF524}"/>
                </a:ext>
              </a:extLst>
            </p:cNvPr>
            <p:cNvSpPr txBox="1"/>
            <p:nvPr/>
          </p:nvSpPr>
          <p:spPr>
            <a:xfrm>
              <a:off x="2503434" y="104553"/>
              <a:ext cx="789130" cy="78915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GB" sz="1200" kern="1200">
                  <a:solidFill>
                    <a:sysClr val="windowText" lastClr="000000"/>
                  </a:solidFill>
                  <a:latin typeface="Publico Headline Medium" panose="02040602060504060203" pitchFamily="18" charset="77"/>
                </a:rPr>
                <a:t>User</a:t>
              </a:r>
            </a:p>
          </p:txBody>
        </p:sp>
      </p:grpSp>
      <p:sp>
        <p:nvSpPr>
          <p:cNvPr id="1079" name="Text Placeholder 10">
            <a:extLst>
              <a:ext uri="{FF2B5EF4-FFF2-40B4-BE49-F238E27FC236}">
                <a16:creationId xmlns:a16="http://schemas.microsoft.com/office/drawing/2014/main" id="{33F7E2D8-4BBE-264D-B7B3-EC0EA755DE52}"/>
              </a:ext>
            </a:extLst>
          </p:cNvPr>
          <p:cNvSpPr txBox="1">
            <a:spLocks/>
          </p:cNvSpPr>
          <p:nvPr/>
        </p:nvSpPr>
        <p:spPr>
          <a:xfrm>
            <a:off x="7494151" y="2064240"/>
            <a:ext cx="3034800" cy="299295"/>
          </a:xfrm>
          <a:prstGeom prst="rect">
            <a:avLst/>
          </a:prstGeom>
          <a:solidFill>
            <a:schemeClr val="bg1"/>
          </a:solidFill>
          <a:ln w="12700">
            <a:solidFill>
              <a:schemeClr val="tx1"/>
            </a:solidFill>
          </a:ln>
        </p:spPr>
        <p:txBody>
          <a:bodyPr vert="horz" wrap="square" lIns="108000" tIns="72000" rIns="108000" bIns="72000" rtlCol="0" anchor="ctr" anchorCtr="0">
            <a:sp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chemeClr val="accent6"/>
              </a:buClr>
              <a:buSzPct val="120000"/>
            </a:pPr>
            <a:r>
              <a:rPr lang="en-GB" sz="1000">
                <a:solidFill>
                  <a:schemeClr val="tx1"/>
                </a:solidFill>
                <a:latin typeface="+mn-lt"/>
              </a:rPr>
              <a:t>Regulatory Roadmap</a:t>
            </a:r>
          </a:p>
        </p:txBody>
      </p:sp>
      <p:sp>
        <p:nvSpPr>
          <p:cNvPr id="1105" name="Text Placeholder 10">
            <a:extLst>
              <a:ext uri="{FF2B5EF4-FFF2-40B4-BE49-F238E27FC236}">
                <a16:creationId xmlns:a16="http://schemas.microsoft.com/office/drawing/2014/main" id="{44EA036A-9BE8-BF64-BD9C-09B24CE22074}"/>
              </a:ext>
            </a:extLst>
          </p:cNvPr>
          <p:cNvSpPr txBox="1">
            <a:spLocks/>
          </p:cNvSpPr>
          <p:nvPr/>
        </p:nvSpPr>
        <p:spPr>
          <a:xfrm>
            <a:off x="643557" y="1736782"/>
            <a:ext cx="1753746" cy="330072"/>
          </a:xfrm>
          <a:prstGeom prst="rect">
            <a:avLst/>
          </a:prstGeom>
          <a:solidFill>
            <a:schemeClr val="bg1">
              <a:lumMod val="75000"/>
            </a:schemeClr>
          </a:solidFill>
          <a:ln>
            <a:solidFill>
              <a:schemeClr val="bg1"/>
            </a:solidFill>
          </a:ln>
        </p:spPr>
        <p:txBody>
          <a:bodyPr vert="horz" wrap="square" lIns="108000" tIns="72000" rIns="108000" bIns="72000" rtlCol="0" anchor="ctr" anchorCtr="0">
            <a:sp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r>
              <a:rPr lang="en-GB" sz="1200" b="1">
                <a:latin typeface="+mn-lt"/>
              </a:rPr>
              <a:t>Strengthen Supply</a:t>
            </a:r>
          </a:p>
        </p:txBody>
      </p:sp>
      <p:sp>
        <p:nvSpPr>
          <p:cNvPr id="1106" name="Text Placeholder 10">
            <a:extLst>
              <a:ext uri="{FF2B5EF4-FFF2-40B4-BE49-F238E27FC236}">
                <a16:creationId xmlns:a16="http://schemas.microsoft.com/office/drawing/2014/main" id="{D467B068-0227-15B2-9814-B628A0A80CC5}"/>
              </a:ext>
            </a:extLst>
          </p:cNvPr>
          <p:cNvSpPr txBox="1">
            <a:spLocks/>
          </p:cNvSpPr>
          <p:nvPr/>
        </p:nvSpPr>
        <p:spPr>
          <a:xfrm>
            <a:off x="4606725" y="1416736"/>
            <a:ext cx="1487683" cy="330072"/>
          </a:xfrm>
          <a:prstGeom prst="rect">
            <a:avLst/>
          </a:prstGeom>
          <a:solidFill>
            <a:schemeClr val="bg1">
              <a:lumMod val="75000"/>
            </a:schemeClr>
          </a:solidFill>
          <a:ln>
            <a:solidFill>
              <a:schemeClr val="bg1"/>
            </a:solidFill>
          </a:ln>
        </p:spPr>
        <p:txBody>
          <a:bodyPr vert="horz" wrap="square" lIns="108000" tIns="72000" rIns="108000" bIns="72000" rtlCol="0" anchor="ctr" anchorCtr="0">
            <a:sp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r>
              <a:rPr lang="en-GB" sz="1200" b="1">
                <a:latin typeface="+mn-lt"/>
              </a:rPr>
              <a:t>Grow Demand</a:t>
            </a:r>
          </a:p>
        </p:txBody>
      </p:sp>
      <p:sp>
        <p:nvSpPr>
          <p:cNvPr id="1107" name="Text Placeholder 10">
            <a:extLst>
              <a:ext uri="{FF2B5EF4-FFF2-40B4-BE49-F238E27FC236}">
                <a16:creationId xmlns:a16="http://schemas.microsoft.com/office/drawing/2014/main" id="{22B56E8F-B27C-C9DA-041A-16FE241FC551}"/>
              </a:ext>
            </a:extLst>
          </p:cNvPr>
          <p:cNvSpPr txBox="1">
            <a:spLocks/>
          </p:cNvSpPr>
          <p:nvPr/>
        </p:nvSpPr>
        <p:spPr>
          <a:xfrm>
            <a:off x="4606725" y="5247009"/>
            <a:ext cx="1111160" cy="330072"/>
          </a:xfrm>
          <a:prstGeom prst="rect">
            <a:avLst/>
          </a:prstGeom>
          <a:solidFill>
            <a:schemeClr val="bg1">
              <a:lumMod val="75000"/>
            </a:schemeClr>
          </a:solidFill>
          <a:ln>
            <a:solidFill>
              <a:schemeClr val="bg1"/>
            </a:solidFill>
          </a:ln>
        </p:spPr>
        <p:txBody>
          <a:bodyPr vert="horz" wrap="square" lIns="108000" tIns="72000" rIns="108000" bIns="72000" rtlCol="0" anchor="ctr" anchorCtr="0">
            <a:sp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r>
              <a:rPr lang="en-GB" sz="1200" b="1">
                <a:latin typeface="+mn-lt"/>
              </a:rPr>
              <a:t>Convene</a:t>
            </a:r>
          </a:p>
        </p:txBody>
      </p:sp>
      <p:sp>
        <p:nvSpPr>
          <p:cNvPr id="5" name="Rectangle 4">
            <a:extLst>
              <a:ext uri="{FF2B5EF4-FFF2-40B4-BE49-F238E27FC236}">
                <a16:creationId xmlns:a16="http://schemas.microsoft.com/office/drawing/2014/main" id="{A517C1A2-6633-BDDD-70B6-74BA93370ECB}"/>
              </a:ext>
            </a:extLst>
          </p:cNvPr>
          <p:cNvSpPr/>
          <p:nvPr/>
        </p:nvSpPr>
        <p:spPr>
          <a:xfrm>
            <a:off x="6221268" y="-442495"/>
            <a:ext cx="5970734" cy="311031"/>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ltLang="en-US" sz="1400">
                <a:solidFill>
                  <a:schemeClr val="tx1"/>
                </a:solidFill>
                <a:latin typeface="Arial" panose="020B0604020202020204" pitchFamily="34" charset="0"/>
              </a:rPr>
              <a:t>Simplify the diagram </a:t>
            </a:r>
            <a:endParaRPr lang="en-US" altLang="en-US" sz="1400">
              <a:solidFill>
                <a:schemeClr val="tx1"/>
              </a:solidFill>
              <a:latin typeface="Arial" panose="020B0604020202020204" pitchFamily="34" charset="0"/>
            </a:endParaRPr>
          </a:p>
        </p:txBody>
      </p:sp>
      <p:sp>
        <p:nvSpPr>
          <p:cNvPr id="31" name="Text Placeholder 10">
            <a:extLst>
              <a:ext uri="{FF2B5EF4-FFF2-40B4-BE49-F238E27FC236}">
                <a16:creationId xmlns:a16="http://schemas.microsoft.com/office/drawing/2014/main" id="{D8D13EA6-7682-805E-40FB-2DF0EBD31F2A}"/>
              </a:ext>
            </a:extLst>
          </p:cNvPr>
          <p:cNvSpPr txBox="1">
            <a:spLocks/>
          </p:cNvSpPr>
          <p:nvPr/>
        </p:nvSpPr>
        <p:spPr>
          <a:xfrm>
            <a:off x="7493442" y="5247126"/>
            <a:ext cx="3034800" cy="299295"/>
          </a:xfrm>
          <a:prstGeom prst="rect">
            <a:avLst/>
          </a:prstGeom>
          <a:solidFill>
            <a:schemeClr val="bg1"/>
          </a:solidFill>
          <a:ln w="12700">
            <a:solidFill>
              <a:schemeClr val="tx1"/>
            </a:solidFill>
          </a:ln>
        </p:spPr>
        <p:txBody>
          <a:bodyPr vert="horz" wrap="square" lIns="108000" tIns="72000" rIns="108000" bIns="72000" rtlCol="0" anchor="ctr" anchorCtr="0">
            <a:sp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chemeClr val="accent6"/>
              </a:buClr>
              <a:buSzPct val="120000"/>
            </a:pPr>
            <a:r>
              <a:rPr lang="en-GB" sz="1000">
                <a:solidFill>
                  <a:schemeClr val="tx1"/>
                </a:solidFill>
                <a:latin typeface="+mn-lt"/>
              </a:rPr>
              <a:t>Evaluation Framework </a:t>
            </a:r>
          </a:p>
        </p:txBody>
      </p:sp>
      <p:sp>
        <p:nvSpPr>
          <p:cNvPr id="1095" name="TextBox 1094">
            <a:extLst>
              <a:ext uri="{FF2B5EF4-FFF2-40B4-BE49-F238E27FC236}">
                <a16:creationId xmlns:a16="http://schemas.microsoft.com/office/drawing/2014/main" id="{50DA8FF9-0ED9-19BE-6B41-16D191DC91A2}"/>
              </a:ext>
            </a:extLst>
          </p:cNvPr>
          <p:cNvSpPr txBox="1"/>
          <p:nvPr/>
        </p:nvSpPr>
        <p:spPr>
          <a:xfrm>
            <a:off x="10708957" y="2117001"/>
            <a:ext cx="0" cy="0"/>
          </a:xfrm>
          <a:prstGeom prst="rect">
            <a:avLst/>
          </a:prstGeom>
          <a:noFill/>
        </p:spPr>
        <p:txBody>
          <a:bodyPr wrap="none" lIns="0" tIns="0" rIns="0" bIns="0" rtlCol="0">
            <a:noAutofit/>
          </a:bodyPr>
          <a:lstStyle/>
          <a:p>
            <a:pPr algn="l"/>
            <a:endParaRPr lang="en-US" sz="1600">
              <a:solidFill>
                <a:schemeClr val="tx2"/>
              </a:solidFill>
            </a:endParaRPr>
          </a:p>
        </p:txBody>
      </p:sp>
      <p:sp>
        <p:nvSpPr>
          <p:cNvPr id="1096" name="Text Placeholder 10">
            <a:extLst>
              <a:ext uri="{FF2B5EF4-FFF2-40B4-BE49-F238E27FC236}">
                <a16:creationId xmlns:a16="http://schemas.microsoft.com/office/drawing/2014/main" id="{09A8E849-1021-3FC9-DEE9-8E473CDB0294}"/>
              </a:ext>
            </a:extLst>
          </p:cNvPr>
          <p:cNvSpPr txBox="1">
            <a:spLocks/>
          </p:cNvSpPr>
          <p:nvPr/>
        </p:nvSpPr>
        <p:spPr>
          <a:xfrm>
            <a:off x="7495996" y="4617499"/>
            <a:ext cx="3034800" cy="330072"/>
          </a:xfrm>
          <a:prstGeom prst="rect">
            <a:avLst/>
          </a:prstGeom>
          <a:solidFill>
            <a:schemeClr val="tx1"/>
          </a:solidFill>
          <a:ln w="12700">
            <a:solidFill>
              <a:schemeClr val="tx1"/>
            </a:solidFill>
          </a:ln>
        </p:spPr>
        <p:txBody>
          <a:bodyPr vert="horz" wrap="square" lIns="108000" tIns="72000" rIns="108000" bIns="72000" rtlCol="0" anchor="ctr" anchorCtr="0">
            <a:sp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chemeClr val="accent6"/>
              </a:buClr>
              <a:buSzPct val="120000"/>
            </a:pPr>
            <a:r>
              <a:rPr lang="en-GB" sz="1200" b="1">
                <a:solidFill>
                  <a:schemeClr val="bg2"/>
                </a:solidFill>
                <a:latin typeface="+mn-lt"/>
              </a:rPr>
              <a:t>Capture User’s Demand Requirement</a:t>
            </a:r>
          </a:p>
        </p:txBody>
      </p:sp>
      <p:sp>
        <p:nvSpPr>
          <p:cNvPr id="1097" name="Text Placeholder 10">
            <a:extLst>
              <a:ext uri="{FF2B5EF4-FFF2-40B4-BE49-F238E27FC236}">
                <a16:creationId xmlns:a16="http://schemas.microsoft.com/office/drawing/2014/main" id="{336A9576-5421-5BAF-0EE9-D31C694464B7}"/>
              </a:ext>
            </a:extLst>
          </p:cNvPr>
          <p:cNvSpPr txBox="1">
            <a:spLocks/>
          </p:cNvSpPr>
          <p:nvPr/>
        </p:nvSpPr>
        <p:spPr>
          <a:xfrm>
            <a:off x="7495996" y="4958440"/>
            <a:ext cx="3034800" cy="299295"/>
          </a:xfrm>
          <a:prstGeom prst="rect">
            <a:avLst/>
          </a:prstGeom>
          <a:solidFill>
            <a:schemeClr val="bg1"/>
          </a:solidFill>
          <a:ln w="12700">
            <a:solidFill>
              <a:schemeClr val="tx1"/>
            </a:solidFill>
          </a:ln>
        </p:spPr>
        <p:txBody>
          <a:bodyPr vert="horz" wrap="square" lIns="108000" tIns="72000" rIns="108000" bIns="72000" rtlCol="0" anchor="ctr" anchorCtr="0">
            <a:sp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chemeClr val="accent6"/>
              </a:buClr>
              <a:buSzPct val="120000"/>
            </a:pPr>
            <a:r>
              <a:rPr lang="en-GB" sz="1000">
                <a:solidFill>
                  <a:schemeClr val="tx1"/>
                </a:solidFill>
                <a:latin typeface="+mn-lt"/>
              </a:rPr>
              <a:t>Service blueprints</a:t>
            </a:r>
          </a:p>
        </p:txBody>
      </p:sp>
      <p:sp>
        <p:nvSpPr>
          <p:cNvPr id="36" name="Text Placeholder 10">
            <a:extLst>
              <a:ext uri="{FF2B5EF4-FFF2-40B4-BE49-F238E27FC236}">
                <a16:creationId xmlns:a16="http://schemas.microsoft.com/office/drawing/2014/main" id="{D43DE81E-6CE4-232B-59FF-5AF73F6D8B4B}"/>
              </a:ext>
            </a:extLst>
          </p:cNvPr>
          <p:cNvSpPr txBox="1">
            <a:spLocks/>
          </p:cNvSpPr>
          <p:nvPr/>
        </p:nvSpPr>
        <p:spPr>
          <a:xfrm>
            <a:off x="7493442" y="6073223"/>
            <a:ext cx="3034800" cy="299295"/>
          </a:xfrm>
          <a:prstGeom prst="rect">
            <a:avLst/>
          </a:prstGeom>
          <a:solidFill>
            <a:schemeClr val="bg1"/>
          </a:solidFill>
          <a:ln w="12700">
            <a:solidFill>
              <a:schemeClr val="tx1"/>
            </a:solidFill>
          </a:ln>
        </p:spPr>
        <p:txBody>
          <a:bodyPr vert="horz" wrap="square" lIns="108000" tIns="72000" rIns="108000" bIns="72000" rtlCol="0" anchor="ctr" anchorCtr="0">
            <a:sp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chemeClr val="accent6"/>
              </a:buClr>
              <a:buSzPct val="120000"/>
            </a:pPr>
            <a:r>
              <a:rPr lang="en-GB" sz="1000">
                <a:solidFill>
                  <a:schemeClr val="tx1"/>
                </a:solidFill>
                <a:latin typeface="+mn-lt"/>
              </a:rPr>
              <a:t>Interdependence modelling</a:t>
            </a:r>
          </a:p>
        </p:txBody>
      </p:sp>
      <p:sp>
        <p:nvSpPr>
          <p:cNvPr id="40" name="Text Placeholder 10">
            <a:extLst>
              <a:ext uri="{FF2B5EF4-FFF2-40B4-BE49-F238E27FC236}">
                <a16:creationId xmlns:a16="http://schemas.microsoft.com/office/drawing/2014/main" id="{5DED54A7-F922-BA02-FD62-9F22747568D7}"/>
              </a:ext>
            </a:extLst>
          </p:cNvPr>
          <p:cNvSpPr txBox="1">
            <a:spLocks/>
          </p:cNvSpPr>
          <p:nvPr/>
        </p:nvSpPr>
        <p:spPr>
          <a:xfrm>
            <a:off x="7493442" y="5736433"/>
            <a:ext cx="3034800" cy="330072"/>
          </a:xfrm>
          <a:prstGeom prst="rect">
            <a:avLst/>
          </a:prstGeom>
          <a:solidFill>
            <a:schemeClr val="tx1"/>
          </a:solidFill>
          <a:ln w="12700">
            <a:solidFill>
              <a:schemeClr val="tx1"/>
            </a:solidFill>
          </a:ln>
        </p:spPr>
        <p:txBody>
          <a:bodyPr vert="horz" wrap="square" lIns="108000" tIns="72000" rIns="108000" bIns="72000" rtlCol="0" anchor="ctr" anchorCtr="0">
            <a:sp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chemeClr val="accent6"/>
              </a:buClr>
              <a:buSzPct val="120000"/>
            </a:pPr>
            <a:r>
              <a:rPr lang="en-GB" sz="1200" b="1">
                <a:solidFill>
                  <a:schemeClr val="bg2"/>
                </a:solidFill>
                <a:latin typeface="+mn-lt"/>
              </a:rPr>
              <a:t>Demonstrate Impact with Evidence</a:t>
            </a:r>
          </a:p>
        </p:txBody>
      </p:sp>
      <p:sp>
        <p:nvSpPr>
          <p:cNvPr id="6" name="Text Placeholder 10">
            <a:extLst>
              <a:ext uri="{FF2B5EF4-FFF2-40B4-BE49-F238E27FC236}">
                <a16:creationId xmlns:a16="http://schemas.microsoft.com/office/drawing/2014/main" id="{5F5614F9-51BE-0A9D-1E4E-A54524D16743}"/>
              </a:ext>
            </a:extLst>
          </p:cNvPr>
          <p:cNvSpPr txBox="1">
            <a:spLocks/>
          </p:cNvSpPr>
          <p:nvPr/>
        </p:nvSpPr>
        <p:spPr>
          <a:xfrm>
            <a:off x="7494152" y="2563850"/>
            <a:ext cx="3034800" cy="330072"/>
          </a:xfrm>
          <a:prstGeom prst="rect">
            <a:avLst/>
          </a:prstGeom>
          <a:solidFill>
            <a:schemeClr val="tx1"/>
          </a:solidFill>
          <a:ln>
            <a:solidFill>
              <a:schemeClr val="tx1"/>
            </a:solidFill>
          </a:ln>
        </p:spPr>
        <p:txBody>
          <a:bodyPr vert="horz" wrap="square" lIns="108000" tIns="72000" rIns="108000" bIns="72000" rtlCol="0" anchor="ctr" anchorCtr="0">
            <a:sp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r>
              <a:rPr lang="en-GB" sz="1200" b="1">
                <a:latin typeface="+mn-lt"/>
              </a:rPr>
              <a:t>Test &amp; Develop Emerging Solutions</a:t>
            </a:r>
          </a:p>
        </p:txBody>
      </p:sp>
      <p:sp>
        <p:nvSpPr>
          <p:cNvPr id="7" name="Text Placeholder 10">
            <a:extLst>
              <a:ext uri="{FF2B5EF4-FFF2-40B4-BE49-F238E27FC236}">
                <a16:creationId xmlns:a16="http://schemas.microsoft.com/office/drawing/2014/main" id="{6A9DFCCC-3829-3A8A-133A-812BB41FF8C8}"/>
              </a:ext>
            </a:extLst>
          </p:cNvPr>
          <p:cNvSpPr txBox="1">
            <a:spLocks/>
          </p:cNvSpPr>
          <p:nvPr/>
        </p:nvSpPr>
        <p:spPr>
          <a:xfrm>
            <a:off x="7494151" y="3197648"/>
            <a:ext cx="3034800" cy="299295"/>
          </a:xfrm>
          <a:prstGeom prst="rect">
            <a:avLst/>
          </a:prstGeom>
          <a:solidFill>
            <a:schemeClr val="bg1"/>
          </a:solidFill>
          <a:ln w="12700">
            <a:solidFill>
              <a:schemeClr val="tx1"/>
            </a:solidFill>
          </a:ln>
        </p:spPr>
        <p:txBody>
          <a:bodyPr vert="horz" wrap="square" lIns="108000" tIns="72000" rIns="108000" bIns="72000" rtlCol="0" anchor="ctr" anchorCtr="0">
            <a:sp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chemeClr val="accent6"/>
              </a:buClr>
              <a:buSzPct val="120000"/>
            </a:pPr>
            <a:r>
              <a:rPr lang="en-GB" sz="1000">
                <a:solidFill>
                  <a:schemeClr val="tx1"/>
                </a:solidFill>
                <a:latin typeface="+mn-lt"/>
              </a:rPr>
              <a:t>Accelerator programme</a:t>
            </a:r>
          </a:p>
        </p:txBody>
      </p:sp>
      <p:sp>
        <p:nvSpPr>
          <p:cNvPr id="8" name="Text Placeholder 10">
            <a:extLst>
              <a:ext uri="{FF2B5EF4-FFF2-40B4-BE49-F238E27FC236}">
                <a16:creationId xmlns:a16="http://schemas.microsoft.com/office/drawing/2014/main" id="{45988B34-710C-5459-75DD-D14F0BE73432}"/>
              </a:ext>
            </a:extLst>
          </p:cNvPr>
          <p:cNvSpPr txBox="1">
            <a:spLocks/>
          </p:cNvSpPr>
          <p:nvPr/>
        </p:nvSpPr>
        <p:spPr>
          <a:xfrm>
            <a:off x="7494151" y="3500314"/>
            <a:ext cx="3034800" cy="299295"/>
          </a:xfrm>
          <a:prstGeom prst="rect">
            <a:avLst/>
          </a:prstGeom>
          <a:solidFill>
            <a:schemeClr val="bg1"/>
          </a:solidFill>
          <a:ln w="12700">
            <a:solidFill>
              <a:schemeClr val="tx1"/>
            </a:solidFill>
          </a:ln>
        </p:spPr>
        <p:txBody>
          <a:bodyPr vert="horz" wrap="square" lIns="108000" tIns="72000" rIns="108000" bIns="72000" rtlCol="0" anchor="ctr" anchorCtr="0">
            <a:sp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chemeClr val="accent6"/>
              </a:buClr>
              <a:buSzPct val="120000"/>
            </a:pPr>
            <a:r>
              <a:rPr lang="en-GB" sz="1000">
                <a:solidFill>
                  <a:schemeClr val="tx1"/>
                </a:solidFill>
                <a:latin typeface="+mn-lt"/>
              </a:rPr>
              <a:t>Testing Process</a:t>
            </a:r>
          </a:p>
        </p:txBody>
      </p:sp>
      <p:sp>
        <p:nvSpPr>
          <p:cNvPr id="9" name="Text Placeholder 10">
            <a:extLst>
              <a:ext uri="{FF2B5EF4-FFF2-40B4-BE49-F238E27FC236}">
                <a16:creationId xmlns:a16="http://schemas.microsoft.com/office/drawing/2014/main" id="{2353812C-910A-1D4E-0978-B8BA5C91D0E8}"/>
              </a:ext>
            </a:extLst>
          </p:cNvPr>
          <p:cNvSpPr txBox="1">
            <a:spLocks/>
          </p:cNvSpPr>
          <p:nvPr/>
        </p:nvSpPr>
        <p:spPr>
          <a:xfrm>
            <a:off x="7494151" y="3802296"/>
            <a:ext cx="3034800" cy="299295"/>
          </a:xfrm>
          <a:prstGeom prst="rect">
            <a:avLst/>
          </a:prstGeom>
          <a:solidFill>
            <a:schemeClr val="bg1"/>
          </a:solidFill>
          <a:ln w="12700">
            <a:solidFill>
              <a:schemeClr val="tx1"/>
            </a:solidFill>
          </a:ln>
        </p:spPr>
        <p:txBody>
          <a:bodyPr vert="horz" wrap="square" lIns="108000" tIns="72000" rIns="108000" bIns="72000" rtlCol="0" anchor="ctr" anchorCtr="0">
            <a:sp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chemeClr val="accent6"/>
              </a:buClr>
              <a:buSzPct val="120000"/>
            </a:pPr>
            <a:r>
              <a:rPr lang="en-GB" sz="1000" err="1">
                <a:solidFill>
                  <a:schemeClr val="tx1"/>
                </a:solidFill>
                <a:latin typeface="+mn-lt"/>
              </a:rPr>
              <a:t>TestBed</a:t>
            </a:r>
            <a:r>
              <a:rPr lang="en-GB" sz="1000">
                <a:solidFill>
                  <a:schemeClr val="tx1"/>
                </a:solidFill>
                <a:latin typeface="+mn-lt"/>
              </a:rPr>
              <a:t> Development</a:t>
            </a:r>
          </a:p>
        </p:txBody>
      </p:sp>
      <p:sp>
        <p:nvSpPr>
          <p:cNvPr id="10" name="Text Placeholder 10">
            <a:extLst>
              <a:ext uri="{FF2B5EF4-FFF2-40B4-BE49-F238E27FC236}">
                <a16:creationId xmlns:a16="http://schemas.microsoft.com/office/drawing/2014/main" id="{61E79C18-EE10-B69A-BD57-63EAD18F6CA1}"/>
              </a:ext>
            </a:extLst>
          </p:cNvPr>
          <p:cNvSpPr txBox="1">
            <a:spLocks/>
          </p:cNvSpPr>
          <p:nvPr/>
        </p:nvSpPr>
        <p:spPr>
          <a:xfrm>
            <a:off x="7494151" y="2894982"/>
            <a:ext cx="3034800" cy="299295"/>
          </a:xfrm>
          <a:prstGeom prst="rect">
            <a:avLst/>
          </a:prstGeom>
          <a:solidFill>
            <a:schemeClr val="bg1"/>
          </a:solidFill>
          <a:ln w="12700">
            <a:solidFill>
              <a:schemeClr val="tx1"/>
            </a:solidFill>
          </a:ln>
        </p:spPr>
        <p:txBody>
          <a:bodyPr vert="horz" wrap="square" lIns="108000" tIns="72000" rIns="108000" bIns="72000" rtlCol="0" anchor="ctr" anchorCtr="0">
            <a:sp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chemeClr val="accent6"/>
              </a:buClr>
              <a:buSzPct val="120000"/>
            </a:pPr>
            <a:r>
              <a:rPr lang="en-GB" sz="1000">
                <a:solidFill>
                  <a:schemeClr val="tx1"/>
                </a:solidFill>
                <a:latin typeface="+mn-lt"/>
              </a:rPr>
              <a:t>Feasibility Test &amp; Validate Proof of Concept</a:t>
            </a:r>
          </a:p>
        </p:txBody>
      </p:sp>
      <p:sp>
        <p:nvSpPr>
          <p:cNvPr id="11" name="Text Placeholder 10">
            <a:extLst>
              <a:ext uri="{FF2B5EF4-FFF2-40B4-BE49-F238E27FC236}">
                <a16:creationId xmlns:a16="http://schemas.microsoft.com/office/drawing/2014/main" id="{CE101CA0-368E-063F-5A5E-61F3E0D6751B}"/>
              </a:ext>
            </a:extLst>
          </p:cNvPr>
          <p:cNvSpPr txBox="1">
            <a:spLocks/>
          </p:cNvSpPr>
          <p:nvPr/>
        </p:nvSpPr>
        <p:spPr>
          <a:xfrm>
            <a:off x="7494151" y="4101851"/>
            <a:ext cx="3034800" cy="299295"/>
          </a:xfrm>
          <a:prstGeom prst="rect">
            <a:avLst/>
          </a:prstGeom>
          <a:solidFill>
            <a:schemeClr val="bg1"/>
          </a:solidFill>
          <a:ln w="12700">
            <a:solidFill>
              <a:schemeClr val="tx1"/>
            </a:solidFill>
          </a:ln>
        </p:spPr>
        <p:txBody>
          <a:bodyPr vert="horz" wrap="square" lIns="108000" tIns="72000" rIns="108000" bIns="72000" rtlCol="0" anchor="ctr" anchorCtr="0">
            <a:sp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chemeClr val="accent6"/>
              </a:buClr>
              <a:buSzPct val="120000"/>
            </a:pPr>
            <a:r>
              <a:rPr lang="en-GB" sz="1000">
                <a:solidFill>
                  <a:schemeClr val="tx1"/>
                </a:solidFill>
                <a:latin typeface="+mn-lt"/>
              </a:rPr>
              <a:t>Use Case development</a:t>
            </a:r>
          </a:p>
        </p:txBody>
      </p:sp>
      <p:sp>
        <p:nvSpPr>
          <p:cNvPr id="12" name="Text Placeholder 10">
            <a:extLst>
              <a:ext uri="{FF2B5EF4-FFF2-40B4-BE49-F238E27FC236}">
                <a16:creationId xmlns:a16="http://schemas.microsoft.com/office/drawing/2014/main" id="{ECA08000-2C40-1ECD-E2AF-8896D38751EB}"/>
              </a:ext>
            </a:extLst>
          </p:cNvPr>
          <p:cNvSpPr txBox="1">
            <a:spLocks/>
          </p:cNvSpPr>
          <p:nvPr/>
        </p:nvSpPr>
        <p:spPr>
          <a:xfrm>
            <a:off x="4606725" y="1786352"/>
            <a:ext cx="2733824" cy="555775"/>
          </a:xfrm>
          <a:prstGeom prst="rect">
            <a:avLst/>
          </a:prstGeom>
          <a:noFill/>
          <a:ln>
            <a:noFill/>
          </a:ln>
        </p:spPr>
        <p:txBody>
          <a:bodyPr vert="horz" wrap="square" lIns="108000" tIns="72000" rIns="108000" bIns="72000" rtlCol="0" anchor="t" anchorCtr="0">
            <a:sp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71450" indent="-171450">
              <a:buFont typeface="Arial" panose="020B0604020202020204" pitchFamily="34" charset="0"/>
              <a:buChar char="•"/>
            </a:pPr>
            <a:r>
              <a:rPr lang="en-GB" sz="1000">
                <a:solidFill>
                  <a:schemeClr val="tx1"/>
                </a:solidFill>
                <a:latin typeface="+mn-lt"/>
              </a:rPr>
              <a:t>Connect people, places and businesses</a:t>
            </a:r>
          </a:p>
          <a:p>
            <a:pPr marL="171450" indent="-171450">
              <a:buFont typeface="Arial" panose="020B0604020202020204" pitchFamily="34" charset="0"/>
              <a:buChar char="•"/>
            </a:pPr>
            <a:r>
              <a:rPr lang="en-GB" sz="1000">
                <a:solidFill>
                  <a:schemeClr val="tx1"/>
                </a:solidFill>
                <a:latin typeface="+mn-lt"/>
              </a:rPr>
              <a:t>Build buyer’s skills and confidence</a:t>
            </a:r>
          </a:p>
        </p:txBody>
      </p:sp>
      <p:sp>
        <p:nvSpPr>
          <p:cNvPr id="13" name="Text Placeholder 10">
            <a:extLst>
              <a:ext uri="{FF2B5EF4-FFF2-40B4-BE49-F238E27FC236}">
                <a16:creationId xmlns:a16="http://schemas.microsoft.com/office/drawing/2014/main" id="{CEFA46F5-7A3F-DDEC-A65D-59791B95E671}"/>
              </a:ext>
            </a:extLst>
          </p:cNvPr>
          <p:cNvSpPr txBox="1">
            <a:spLocks/>
          </p:cNvSpPr>
          <p:nvPr/>
        </p:nvSpPr>
        <p:spPr>
          <a:xfrm>
            <a:off x="4606725" y="5623837"/>
            <a:ext cx="2281897" cy="863552"/>
          </a:xfrm>
          <a:prstGeom prst="rect">
            <a:avLst/>
          </a:prstGeom>
          <a:noFill/>
          <a:ln>
            <a:noFill/>
          </a:ln>
        </p:spPr>
        <p:txBody>
          <a:bodyPr vert="horz" wrap="square" lIns="108000" tIns="72000" rIns="108000" bIns="72000" rtlCol="0" anchor="t" anchorCtr="0">
            <a:sp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71450" indent="-171450">
              <a:buFont typeface="Arial" panose="020B0604020202020204" pitchFamily="34" charset="0"/>
              <a:buChar char="•"/>
            </a:pPr>
            <a:r>
              <a:rPr lang="en-GB" sz="1000">
                <a:solidFill>
                  <a:schemeClr val="tx1"/>
                </a:solidFill>
                <a:latin typeface="+mn-lt"/>
              </a:rPr>
              <a:t>Convene sectors around common innovation goals</a:t>
            </a:r>
          </a:p>
          <a:p>
            <a:pPr marL="171450" indent="-171450">
              <a:buFont typeface="Arial" panose="020B0604020202020204" pitchFamily="34" charset="0"/>
              <a:buChar char="•"/>
            </a:pPr>
            <a:r>
              <a:rPr lang="en-GB" sz="1000">
                <a:solidFill>
                  <a:schemeClr val="tx1"/>
                </a:solidFill>
                <a:latin typeface="+mn-lt"/>
              </a:rPr>
              <a:t>Inform and influence innovation-friendly changes in regulation</a:t>
            </a:r>
          </a:p>
        </p:txBody>
      </p:sp>
      <p:sp>
        <p:nvSpPr>
          <p:cNvPr id="14" name="Text Placeholder 10">
            <a:extLst>
              <a:ext uri="{FF2B5EF4-FFF2-40B4-BE49-F238E27FC236}">
                <a16:creationId xmlns:a16="http://schemas.microsoft.com/office/drawing/2014/main" id="{19059092-129F-DB3F-F626-ADCC7404F54B}"/>
              </a:ext>
            </a:extLst>
          </p:cNvPr>
          <p:cNvSpPr txBox="1">
            <a:spLocks/>
          </p:cNvSpPr>
          <p:nvPr/>
        </p:nvSpPr>
        <p:spPr>
          <a:xfrm>
            <a:off x="652673" y="2162799"/>
            <a:ext cx="2548620" cy="863552"/>
          </a:xfrm>
          <a:prstGeom prst="rect">
            <a:avLst/>
          </a:prstGeom>
          <a:noFill/>
          <a:ln>
            <a:noFill/>
          </a:ln>
        </p:spPr>
        <p:txBody>
          <a:bodyPr vert="horz" wrap="square" lIns="108000" tIns="72000" rIns="108000" bIns="72000" rtlCol="0" anchor="t" anchorCtr="0">
            <a:sp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71450" indent="-171450">
              <a:buFont typeface="Arial" panose="020B0604020202020204" pitchFamily="34" charset="0"/>
              <a:buChar char="•"/>
            </a:pPr>
            <a:r>
              <a:rPr lang="en-GB" sz="1000">
                <a:solidFill>
                  <a:schemeClr val="tx1"/>
                </a:solidFill>
                <a:latin typeface="+mn-lt"/>
              </a:rPr>
              <a:t>Accelerate business models and nurture stronger investment cases</a:t>
            </a:r>
          </a:p>
          <a:p>
            <a:pPr marL="171450" indent="-171450">
              <a:buFont typeface="Arial" panose="020B0604020202020204" pitchFamily="34" charset="0"/>
              <a:buChar char="•"/>
            </a:pPr>
            <a:r>
              <a:rPr lang="en-GB" sz="1000">
                <a:solidFill>
                  <a:schemeClr val="tx1"/>
                </a:solidFill>
                <a:latin typeface="+mn-lt"/>
              </a:rPr>
              <a:t>Expand the commercial capacity of SMEs</a:t>
            </a:r>
          </a:p>
        </p:txBody>
      </p:sp>
      <p:sp>
        <p:nvSpPr>
          <p:cNvPr id="15" name="TextBox 14">
            <a:extLst>
              <a:ext uri="{FF2B5EF4-FFF2-40B4-BE49-F238E27FC236}">
                <a16:creationId xmlns:a16="http://schemas.microsoft.com/office/drawing/2014/main" id="{394E0569-4542-648E-5FA9-2B8499D08225}"/>
              </a:ext>
            </a:extLst>
          </p:cNvPr>
          <p:cNvSpPr txBox="1"/>
          <p:nvPr/>
        </p:nvSpPr>
        <p:spPr>
          <a:xfrm>
            <a:off x="643557" y="6498000"/>
            <a:ext cx="6257919" cy="226591"/>
          </a:xfrm>
          <a:prstGeom prst="rect">
            <a:avLst/>
          </a:prstGeom>
          <a:noFill/>
        </p:spPr>
        <p:txBody>
          <a:bodyPr wrap="square" lIns="72000" tIns="36000" rIns="36000" bIns="36000">
            <a:spAutoFit/>
          </a:bodyPr>
          <a:lstStyle/>
          <a:p>
            <a:pPr>
              <a:spcBef>
                <a:spcPts val="600"/>
              </a:spcBef>
            </a:pPr>
            <a:r>
              <a:rPr lang="en-GB" sz="1000"/>
              <a:t>*Analysis based on the deliverables of Transport projects’ proposals : </a:t>
            </a:r>
            <a:r>
              <a:rPr lang="en-GB" sz="1000">
                <a:hlinkClick r:id="rId4"/>
              </a:rPr>
              <a:t>Link to the source</a:t>
            </a:r>
            <a:endParaRPr lang="en-GB" sz="1000"/>
          </a:p>
        </p:txBody>
      </p:sp>
    </p:spTree>
    <p:extLst>
      <p:ext uri="{BB962C8B-B14F-4D97-AF65-F5344CB8AC3E}">
        <p14:creationId xmlns:p14="http://schemas.microsoft.com/office/powerpoint/2010/main" val="16717114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250"/>
                                        <p:tgtEl>
                                          <p:spTgt spid="15"/>
                                        </p:tgtEl>
                                      </p:cBhvr>
                                    </p:animEffect>
                                    <p:anim calcmode="lin" valueType="num">
                                      <p:cBhvr>
                                        <p:cTn id="8" dur="250" fill="hold"/>
                                        <p:tgtEl>
                                          <p:spTgt spid="15"/>
                                        </p:tgtEl>
                                        <p:attrNameLst>
                                          <p:attrName>ppt_x</p:attrName>
                                        </p:attrNameLst>
                                      </p:cBhvr>
                                      <p:tavLst>
                                        <p:tav tm="0">
                                          <p:val>
                                            <p:strVal val="#ppt_x"/>
                                          </p:val>
                                        </p:tav>
                                        <p:tav tm="100000">
                                          <p:val>
                                            <p:strVal val="#ppt_x"/>
                                          </p:val>
                                        </p:tav>
                                      </p:tavLst>
                                    </p:anim>
                                    <p:anim calcmode="lin" valueType="num">
                                      <p:cBhvr>
                                        <p:cTn id="9" dur="25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EEF82B-A055-7129-F27B-B93E937E2E1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C3BD975-0576-3BF7-6E14-3D80F52191EC}"/>
              </a:ext>
            </a:extLst>
          </p:cNvPr>
          <p:cNvSpPr>
            <a:spLocks noGrp="1"/>
          </p:cNvSpPr>
          <p:nvPr>
            <p:ph type="title"/>
          </p:nvPr>
        </p:nvSpPr>
        <p:spPr>
          <a:xfrm>
            <a:off x="646113" y="360000"/>
            <a:ext cx="10806657" cy="706347"/>
          </a:xfrm>
        </p:spPr>
        <p:txBody>
          <a:bodyPr/>
          <a:lstStyle/>
          <a:p>
            <a:r>
              <a:rPr lang="en-US"/>
              <a:t>Strategic levers</a:t>
            </a:r>
          </a:p>
        </p:txBody>
      </p:sp>
      <p:sp>
        <p:nvSpPr>
          <p:cNvPr id="1030" name="Rectangle 1029">
            <a:extLst>
              <a:ext uri="{FF2B5EF4-FFF2-40B4-BE49-F238E27FC236}">
                <a16:creationId xmlns:a16="http://schemas.microsoft.com/office/drawing/2014/main" id="{6B01828B-228F-39B3-385D-DDB21FF77C8E}"/>
              </a:ext>
            </a:extLst>
          </p:cNvPr>
          <p:cNvSpPr/>
          <p:nvPr/>
        </p:nvSpPr>
        <p:spPr>
          <a:xfrm>
            <a:off x="6839210" y="0"/>
            <a:ext cx="5352791" cy="311031"/>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ltLang="en-US" sz="1400">
                <a:solidFill>
                  <a:schemeClr val="tx1"/>
                </a:solidFill>
                <a:latin typeface="Arial" panose="020B0604020202020204" pitchFamily="34" charset="0"/>
              </a:rPr>
              <a:t>Innovation Service / Quantification needed* </a:t>
            </a:r>
            <a:endParaRPr lang="en-US" altLang="en-US" sz="1400">
              <a:solidFill>
                <a:schemeClr val="tx1"/>
              </a:solidFill>
              <a:latin typeface="Arial" panose="020B0604020202020204" pitchFamily="34" charset="0"/>
            </a:endParaRPr>
          </a:p>
        </p:txBody>
      </p:sp>
      <p:sp>
        <p:nvSpPr>
          <p:cNvPr id="4" name="Text Placeholder 10">
            <a:extLst>
              <a:ext uri="{FF2B5EF4-FFF2-40B4-BE49-F238E27FC236}">
                <a16:creationId xmlns:a16="http://schemas.microsoft.com/office/drawing/2014/main" id="{A05CB011-BBA5-5DCC-56E3-3AE49F5ACED9}"/>
              </a:ext>
            </a:extLst>
          </p:cNvPr>
          <p:cNvSpPr txBox="1">
            <a:spLocks/>
          </p:cNvSpPr>
          <p:nvPr/>
        </p:nvSpPr>
        <p:spPr>
          <a:xfrm>
            <a:off x="646112" y="1098431"/>
            <a:ext cx="2127286" cy="391628"/>
          </a:xfrm>
          <a:prstGeom prst="rect">
            <a:avLst/>
          </a:prstGeom>
          <a:noFill/>
        </p:spPr>
        <p:txBody>
          <a:bodyPr vert="horz" wrap="none" lIns="108000" tIns="72000" rIns="108000" bIns="72000" rtlCol="0" anchor="ctr" anchorCtr="0">
            <a:sp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r>
              <a:rPr lang="en-GB">
                <a:solidFill>
                  <a:sysClr val="windowText" lastClr="000000"/>
                </a:solidFill>
              </a:rPr>
              <a:t>How We are Solving</a:t>
            </a:r>
          </a:p>
        </p:txBody>
      </p:sp>
      <p:sp>
        <p:nvSpPr>
          <p:cNvPr id="1051" name="Oval 1050">
            <a:extLst>
              <a:ext uri="{FF2B5EF4-FFF2-40B4-BE49-F238E27FC236}">
                <a16:creationId xmlns:a16="http://schemas.microsoft.com/office/drawing/2014/main" id="{EC471ABF-89BA-A90E-6D74-D8FA00B3615E}"/>
              </a:ext>
            </a:extLst>
          </p:cNvPr>
          <p:cNvSpPr/>
          <p:nvPr/>
        </p:nvSpPr>
        <p:spPr>
          <a:xfrm>
            <a:off x="2985552" y="1177371"/>
            <a:ext cx="205962" cy="205962"/>
          </a:xfrm>
          <a:prstGeom prst="ellipse">
            <a:avLst/>
          </a:prstGeom>
          <a:solidFill>
            <a:srgbClr val="005E5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bg1"/>
              </a:solidFill>
            </a:endParaRPr>
          </a:p>
        </p:txBody>
      </p:sp>
      <p:sp>
        <p:nvSpPr>
          <p:cNvPr id="1052" name="Text Placeholder 10">
            <a:extLst>
              <a:ext uri="{FF2B5EF4-FFF2-40B4-BE49-F238E27FC236}">
                <a16:creationId xmlns:a16="http://schemas.microsoft.com/office/drawing/2014/main" id="{EB9EADA6-483D-94E0-A9E6-14C7E3B9841D}"/>
              </a:ext>
            </a:extLst>
          </p:cNvPr>
          <p:cNvSpPr txBox="1">
            <a:spLocks/>
          </p:cNvSpPr>
          <p:nvPr/>
        </p:nvSpPr>
        <p:spPr>
          <a:xfrm>
            <a:off x="3176693" y="1115316"/>
            <a:ext cx="1816736" cy="330072"/>
          </a:xfrm>
          <a:prstGeom prst="rect">
            <a:avLst/>
          </a:prstGeom>
          <a:noFill/>
          <a:ln>
            <a:noFill/>
          </a:ln>
        </p:spPr>
        <p:txBody>
          <a:bodyPr vert="horz" wrap="square" lIns="108000" tIns="72000" rIns="108000" bIns="72000" rtlCol="0" anchor="t" anchorCtr="0">
            <a:sp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200" noProof="0">
                <a:solidFill>
                  <a:schemeClr val="tx1"/>
                </a:solidFill>
                <a:latin typeface="+mn-lt"/>
              </a:rPr>
              <a:t>Grow Demand</a:t>
            </a:r>
            <a:endParaRPr lang="en-GB" sz="1200" b="1">
              <a:solidFill>
                <a:schemeClr val="tx1"/>
              </a:solidFill>
              <a:latin typeface="+mn-lt"/>
            </a:endParaRPr>
          </a:p>
        </p:txBody>
      </p:sp>
      <p:sp>
        <p:nvSpPr>
          <p:cNvPr id="1059" name="Oval 1058">
            <a:extLst>
              <a:ext uri="{FF2B5EF4-FFF2-40B4-BE49-F238E27FC236}">
                <a16:creationId xmlns:a16="http://schemas.microsoft.com/office/drawing/2014/main" id="{5709C3FC-4C97-8DFC-505A-1C7BBC6999AD}"/>
              </a:ext>
            </a:extLst>
          </p:cNvPr>
          <p:cNvSpPr/>
          <p:nvPr/>
        </p:nvSpPr>
        <p:spPr>
          <a:xfrm>
            <a:off x="4612470" y="1177371"/>
            <a:ext cx="205963" cy="205963"/>
          </a:xfrm>
          <a:prstGeom prst="ellipse">
            <a:avLst/>
          </a:prstGeom>
          <a:solidFill>
            <a:srgbClr val="00CCB6"/>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bg1"/>
              </a:solidFill>
            </a:endParaRPr>
          </a:p>
        </p:txBody>
      </p:sp>
      <p:sp>
        <p:nvSpPr>
          <p:cNvPr id="1061" name="Text Placeholder 10">
            <a:extLst>
              <a:ext uri="{FF2B5EF4-FFF2-40B4-BE49-F238E27FC236}">
                <a16:creationId xmlns:a16="http://schemas.microsoft.com/office/drawing/2014/main" id="{84EF3916-AA11-0450-17FA-583EC597B7AC}"/>
              </a:ext>
            </a:extLst>
          </p:cNvPr>
          <p:cNvSpPr txBox="1">
            <a:spLocks/>
          </p:cNvSpPr>
          <p:nvPr/>
        </p:nvSpPr>
        <p:spPr>
          <a:xfrm>
            <a:off x="4803612" y="1115316"/>
            <a:ext cx="1816736" cy="330072"/>
          </a:xfrm>
          <a:prstGeom prst="rect">
            <a:avLst/>
          </a:prstGeom>
          <a:noFill/>
          <a:ln>
            <a:noFill/>
          </a:ln>
        </p:spPr>
        <p:txBody>
          <a:bodyPr vert="horz" wrap="square" lIns="108000" tIns="72000" rIns="108000" bIns="72000" rtlCol="0" anchor="t" anchorCtr="0">
            <a:sp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200" noProof="0">
                <a:solidFill>
                  <a:schemeClr val="tx1"/>
                </a:solidFill>
                <a:latin typeface="+mn-lt"/>
              </a:rPr>
              <a:t>Convene</a:t>
            </a:r>
            <a:endParaRPr lang="en-GB" sz="1200" b="1">
              <a:solidFill>
                <a:schemeClr val="tx1"/>
              </a:solidFill>
              <a:latin typeface="+mn-lt"/>
            </a:endParaRPr>
          </a:p>
        </p:txBody>
      </p:sp>
      <p:sp>
        <p:nvSpPr>
          <p:cNvPr id="1065" name="Oval 1064">
            <a:extLst>
              <a:ext uri="{FF2B5EF4-FFF2-40B4-BE49-F238E27FC236}">
                <a16:creationId xmlns:a16="http://schemas.microsoft.com/office/drawing/2014/main" id="{942471A4-4F6D-7EFD-10B2-9EF5699C285D}"/>
              </a:ext>
            </a:extLst>
          </p:cNvPr>
          <p:cNvSpPr/>
          <p:nvPr/>
        </p:nvSpPr>
        <p:spPr>
          <a:xfrm>
            <a:off x="5904858" y="1177371"/>
            <a:ext cx="205963" cy="205963"/>
          </a:xfrm>
          <a:prstGeom prst="ellipse">
            <a:avLst/>
          </a:prstGeom>
          <a:solidFill>
            <a:srgbClr val="B7B7B7"/>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bg1"/>
              </a:solidFill>
            </a:endParaRPr>
          </a:p>
        </p:txBody>
      </p:sp>
      <p:sp>
        <p:nvSpPr>
          <p:cNvPr id="1066" name="Text Placeholder 10">
            <a:extLst>
              <a:ext uri="{FF2B5EF4-FFF2-40B4-BE49-F238E27FC236}">
                <a16:creationId xmlns:a16="http://schemas.microsoft.com/office/drawing/2014/main" id="{DFD66021-3B22-E560-81B2-08C86829567A}"/>
              </a:ext>
            </a:extLst>
          </p:cNvPr>
          <p:cNvSpPr txBox="1">
            <a:spLocks/>
          </p:cNvSpPr>
          <p:nvPr/>
        </p:nvSpPr>
        <p:spPr>
          <a:xfrm>
            <a:off x="6096000" y="1115316"/>
            <a:ext cx="1816736" cy="330072"/>
          </a:xfrm>
          <a:prstGeom prst="rect">
            <a:avLst/>
          </a:prstGeom>
          <a:noFill/>
          <a:ln>
            <a:noFill/>
          </a:ln>
        </p:spPr>
        <p:txBody>
          <a:bodyPr vert="horz" wrap="square" lIns="108000" tIns="72000" rIns="108000" bIns="72000" rtlCol="0" anchor="t" anchorCtr="0">
            <a:sp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200" noProof="0">
                <a:solidFill>
                  <a:schemeClr val="tx1"/>
                </a:solidFill>
                <a:latin typeface="+mn-lt"/>
              </a:rPr>
              <a:t>Strengthen Supply</a:t>
            </a:r>
            <a:endParaRPr lang="en-GB" sz="1200" b="1">
              <a:solidFill>
                <a:schemeClr val="tx1"/>
              </a:solidFill>
              <a:latin typeface="+mn-lt"/>
            </a:endParaRPr>
          </a:p>
        </p:txBody>
      </p:sp>
      <p:sp>
        <p:nvSpPr>
          <p:cNvPr id="7" name="TextBox 6">
            <a:extLst>
              <a:ext uri="{FF2B5EF4-FFF2-40B4-BE49-F238E27FC236}">
                <a16:creationId xmlns:a16="http://schemas.microsoft.com/office/drawing/2014/main" id="{778BFFA5-7D0A-7D70-4F0A-3A15459BDBA8}"/>
              </a:ext>
            </a:extLst>
          </p:cNvPr>
          <p:cNvSpPr txBox="1"/>
          <p:nvPr/>
        </p:nvSpPr>
        <p:spPr>
          <a:xfrm>
            <a:off x="8407730" y="3503221"/>
            <a:ext cx="0" cy="0"/>
          </a:xfrm>
          <a:prstGeom prst="rect">
            <a:avLst/>
          </a:prstGeom>
          <a:noFill/>
        </p:spPr>
        <p:txBody>
          <a:bodyPr wrap="none" lIns="0" tIns="0" rIns="0" bIns="0" rtlCol="0">
            <a:noAutofit/>
          </a:bodyPr>
          <a:lstStyle/>
          <a:p>
            <a:pPr algn="l"/>
            <a:endParaRPr lang="en-US" sz="1600">
              <a:solidFill>
                <a:schemeClr val="tx2"/>
              </a:solidFill>
            </a:endParaRPr>
          </a:p>
        </p:txBody>
      </p:sp>
      <p:graphicFrame>
        <p:nvGraphicFramePr>
          <p:cNvPr id="8" name="Table 7">
            <a:extLst>
              <a:ext uri="{FF2B5EF4-FFF2-40B4-BE49-F238E27FC236}">
                <a16:creationId xmlns:a16="http://schemas.microsoft.com/office/drawing/2014/main" id="{6C09FDCA-0547-5752-59C8-D5CE3FAFE760}"/>
              </a:ext>
            </a:extLst>
          </p:cNvPr>
          <p:cNvGraphicFramePr>
            <a:graphicFrameLocks noGrp="1"/>
          </p:cNvGraphicFramePr>
          <p:nvPr>
            <p:extLst>
              <p:ext uri="{D42A27DB-BD31-4B8C-83A1-F6EECF244321}">
                <p14:modId xmlns:p14="http://schemas.microsoft.com/office/powerpoint/2010/main" val="3081828462"/>
              </p:ext>
            </p:extLst>
          </p:nvPr>
        </p:nvGraphicFramePr>
        <p:xfrm>
          <a:off x="651450" y="1611665"/>
          <a:ext cx="11164503" cy="4622882"/>
        </p:xfrm>
        <a:graphic>
          <a:graphicData uri="http://schemas.openxmlformats.org/drawingml/2006/table">
            <a:tbl>
              <a:tblPr firstRow="1" bandRow="1">
                <a:tableStyleId>{69012ECD-51FC-41F1-AA8D-1B2483CD663E}</a:tableStyleId>
              </a:tblPr>
              <a:tblGrid>
                <a:gridCol w="1594929">
                  <a:extLst>
                    <a:ext uri="{9D8B030D-6E8A-4147-A177-3AD203B41FA5}">
                      <a16:colId xmlns:a16="http://schemas.microsoft.com/office/drawing/2014/main" val="877410431"/>
                    </a:ext>
                  </a:extLst>
                </a:gridCol>
                <a:gridCol w="1594929">
                  <a:extLst>
                    <a:ext uri="{9D8B030D-6E8A-4147-A177-3AD203B41FA5}">
                      <a16:colId xmlns:a16="http://schemas.microsoft.com/office/drawing/2014/main" val="1693074077"/>
                    </a:ext>
                  </a:extLst>
                </a:gridCol>
                <a:gridCol w="1594929">
                  <a:extLst>
                    <a:ext uri="{9D8B030D-6E8A-4147-A177-3AD203B41FA5}">
                      <a16:colId xmlns:a16="http://schemas.microsoft.com/office/drawing/2014/main" val="1606380185"/>
                    </a:ext>
                  </a:extLst>
                </a:gridCol>
                <a:gridCol w="1594929">
                  <a:extLst>
                    <a:ext uri="{9D8B030D-6E8A-4147-A177-3AD203B41FA5}">
                      <a16:colId xmlns:a16="http://schemas.microsoft.com/office/drawing/2014/main" val="1484758624"/>
                    </a:ext>
                  </a:extLst>
                </a:gridCol>
                <a:gridCol w="1594929">
                  <a:extLst>
                    <a:ext uri="{9D8B030D-6E8A-4147-A177-3AD203B41FA5}">
                      <a16:colId xmlns:a16="http://schemas.microsoft.com/office/drawing/2014/main" val="2022629621"/>
                    </a:ext>
                  </a:extLst>
                </a:gridCol>
                <a:gridCol w="1594929">
                  <a:extLst>
                    <a:ext uri="{9D8B030D-6E8A-4147-A177-3AD203B41FA5}">
                      <a16:colId xmlns:a16="http://schemas.microsoft.com/office/drawing/2014/main" val="1981842716"/>
                    </a:ext>
                  </a:extLst>
                </a:gridCol>
                <a:gridCol w="1594929">
                  <a:extLst>
                    <a:ext uri="{9D8B030D-6E8A-4147-A177-3AD203B41FA5}">
                      <a16:colId xmlns:a16="http://schemas.microsoft.com/office/drawing/2014/main" val="2293094164"/>
                    </a:ext>
                  </a:extLst>
                </a:gridCol>
              </a:tblGrid>
              <a:tr h="497254">
                <a:tc>
                  <a:txBody>
                    <a:bodyPr/>
                    <a:lstStyle/>
                    <a:p>
                      <a:r>
                        <a:rPr lang="en-US" sz="1200">
                          <a:solidFill>
                            <a:sysClr val="windowText" lastClr="000000"/>
                          </a:solidFill>
                        </a:rPr>
                        <a:t>Opportunities</a:t>
                      </a:r>
                    </a:p>
                    <a:p>
                      <a:r>
                        <a:rPr lang="en-US" sz="1200">
                          <a:solidFill>
                            <a:sysClr val="windowText" lastClr="000000"/>
                          </a:solidFill>
                        </a:rPr>
                        <a:t>/ Innovation Levers</a:t>
                      </a:r>
                    </a:p>
                  </a:txBody>
                  <a:tcPr>
                    <a:lnL w="6350" cap="flat" cmpd="sng" algn="ctr">
                      <a:noFill/>
                      <a:prstDash val="solid"/>
                      <a:miter lim="800000"/>
                    </a:lnL>
                    <a:lnR>
                      <a:noFill/>
                    </a:lnR>
                    <a:lnT w="6350" cap="flat" cmpd="sng" algn="ctr">
                      <a:noFill/>
                      <a:prstDash val="solid"/>
                      <a:miter lim="800000"/>
                    </a:lnT>
                    <a:lnB w="12700" cap="flat" cmpd="sng" algn="ctr">
                      <a:solidFill>
                        <a:schemeClr val="accent1"/>
                      </a:solidFill>
                      <a:prstDash val="solid"/>
                      <a:round/>
                      <a:headEnd type="none" w="med" len="med"/>
                      <a:tailEnd type="none" w="med" len="med"/>
                    </a:lnB>
                    <a:lnTlToBr w="12700" cap="flat" cmpd="sng" algn="ctr">
                      <a:solidFill>
                        <a:schemeClr val="accent1"/>
                      </a:solidFill>
                      <a:prstDash val="sysDot"/>
                      <a:round/>
                      <a:headEnd type="none" w="med" len="med"/>
                      <a:tailEnd type="none" w="med" len="med"/>
                    </a:lnTlToBr>
                    <a:lnBlToTr w="12700" cmpd="sng">
                      <a:noFill/>
                      <a:prstDash val="solid"/>
                    </a:lnBlToTr>
                    <a:solidFill>
                      <a:schemeClr val="accent4"/>
                    </a:solidFill>
                  </a:tcPr>
                </a:tc>
                <a:tc>
                  <a:txBody>
                    <a:bodyPr/>
                    <a:lstStyle/>
                    <a:p>
                      <a:r>
                        <a:rPr lang="en-US" sz="1200"/>
                        <a:t>Autonomy </a:t>
                      </a:r>
                    </a:p>
                  </a:txBody>
                  <a:tcPr>
                    <a:lnL>
                      <a:noFill/>
                    </a:lnL>
                    <a:lnR w="3175" cap="flat" cmpd="sng" algn="ctr">
                      <a:solidFill>
                        <a:schemeClr val="accent1"/>
                      </a:solidFill>
                      <a:prstDash val="sysDash"/>
                      <a:round/>
                      <a:headEnd type="none" w="med" len="med"/>
                      <a:tailEnd type="none" w="med" len="med"/>
                    </a:lnR>
                    <a:lnT w="6350" cap="flat" cmpd="sng" algn="ctr">
                      <a:noFill/>
                      <a:prstDash val="solid"/>
                      <a:miter lim="800000"/>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a:t>People Experience</a:t>
                      </a:r>
                    </a:p>
                  </a:txBody>
                  <a:tcPr>
                    <a:lnL w="3175" cap="flat" cmpd="sng" algn="ctr">
                      <a:solidFill>
                        <a:schemeClr val="accent1"/>
                      </a:solidFill>
                      <a:prstDash val="sysDash"/>
                      <a:round/>
                      <a:headEnd type="none" w="med" len="med"/>
                      <a:tailEnd type="none" w="med" len="med"/>
                    </a:lnL>
                    <a:lnR w="3175" cap="flat" cmpd="sng" algn="ctr">
                      <a:solidFill>
                        <a:schemeClr val="accent1"/>
                      </a:solidFill>
                      <a:prstDash val="sysDash"/>
                      <a:round/>
                      <a:headEnd type="none" w="med" len="med"/>
                      <a:tailEnd type="none" w="med" len="med"/>
                    </a:lnR>
                    <a:lnT w="6350" cap="flat" cmpd="sng" algn="ctr">
                      <a:noFill/>
                      <a:prstDash val="solid"/>
                      <a:miter lim="800000"/>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a:t>Hubs and Clusters</a:t>
                      </a:r>
                    </a:p>
                  </a:txBody>
                  <a:tcPr>
                    <a:lnL w="3175" cap="flat" cmpd="sng" algn="ctr">
                      <a:solidFill>
                        <a:schemeClr val="accent1"/>
                      </a:solidFill>
                      <a:prstDash val="sysDash"/>
                      <a:round/>
                      <a:headEnd type="none" w="med" len="med"/>
                      <a:tailEnd type="none" w="med" len="med"/>
                    </a:lnL>
                    <a:lnR w="3175" cap="flat" cmpd="sng" algn="ctr">
                      <a:solidFill>
                        <a:schemeClr val="accent1"/>
                      </a:solidFill>
                      <a:prstDash val="sysDash"/>
                      <a:round/>
                      <a:headEnd type="none" w="med" len="med"/>
                      <a:tailEnd type="none" w="med" len="med"/>
                    </a:lnR>
                    <a:lnT w="6350" cap="flat" cmpd="sng" algn="ctr">
                      <a:noFill/>
                      <a:prstDash val="solid"/>
                      <a:miter lim="800000"/>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err="1"/>
                        <a:t>Decarbonisation</a:t>
                      </a:r>
                      <a:endParaRPr lang="en-US" sz="1200"/>
                    </a:p>
                  </a:txBody>
                  <a:tcPr>
                    <a:lnL w="3175" cap="flat" cmpd="sng" algn="ctr">
                      <a:solidFill>
                        <a:schemeClr val="accent1"/>
                      </a:solidFill>
                      <a:prstDash val="sysDash"/>
                      <a:round/>
                      <a:headEnd type="none" w="med" len="med"/>
                      <a:tailEnd type="none" w="med" len="med"/>
                    </a:lnL>
                    <a:lnR w="3175" cap="flat" cmpd="sng" algn="ctr">
                      <a:solidFill>
                        <a:schemeClr val="accent1"/>
                      </a:solidFill>
                      <a:prstDash val="sysDash"/>
                      <a:round/>
                      <a:headEnd type="none" w="med" len="med"/>
                      <a:tailEnd type="none" w="med" len="med"/>
                    </a:lnR>
                    <a:lnT w="6350" cap="flat" cmpd="sng" algn="ctr">
                      <a:noFill/>
                      <a:prstDash val="solid"/>
                      <a:miter lim="800000"/>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a:t>Planning and Operation</a:t>
                      </a:r>
                    </a:p>
                  </a:txBody>
                  <a:tcPr>
                    <a:lnL w="3175" cap="flat" cmpd="sng" algn="ctr">
                      <a:solidFill>
                        <a:schemeClr val="accent1"/>
                      </a:solidFill>
                      <a:prstDash val="sysDash"/>
                      <a:round/>
                      <a:headEnd type="none" w="med" len="med"/>
                      <a:tailEnd type="none" w="med" len="med"/>
                    </a:lnL>
                    <a:lnR w="3175" cap="flat" cmpd="sng" algn="ctr">
                      <a:solidFill>
                        <a:schemeClr val="accent1"/>
                      </a:solidFill>
                      <a:prstDash val="sysDash"/>
                      <a:round/>
                      <a:headEnd type="none" w="med" len="med"/>
                      <a:tailEnd type="none" w="med" len="med"/>
                    </a:lnR>
                    <a:lnT w="6350" cap="flat" cmpd="sng" algn="ctr">
                      <a:noFill/>
                      <a:prstDash val="solid"/>
                      <a:miter lim="800000"/>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a:t>Industry</a:t>
                      </a:r>
                    </a:p>
                  </a:txBody>
                  <a:tcPr>
                    <a:lnL w="3175" cap="flat" cmpd="sng" algn="ctr">
                      <a:solidFill>
                        <a:schemeClr val="accent1"/>
                      </a:solidFill>
                      <a:prstDash val="sysDash"/>
                      <a:round/>
                      <a:headEnd type="none" w="med" len="med"/>
                      <a:tailEnd type="none" w="med" len="med"/>
                    </a:lnL>
                    <a:lnR w="6350" cap="flat" cmpd="sng" algn="ctr">
                      <a:noFill/>
                      <a:prstDash val="solid"/>
                      <a:miter lim="800000"/>
                    </a:lnR>
                    <a:lnT w="6350" cap="flat" cmpd="sng" algn="ctr">
                      <a:noFill/>
                      <a:prstDash val="solid"/>
                      <a:miter lim="800000"/>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14577338"/>
                  </a:ext>
                </a:extLst>
              </a:tr>
              <a:tr h="1031407">
                <a:tc>
                  <a:txBody>
                    <a:bodyPr/>
                    <a:lstStyle/>
                    <a:p>
                      <a:pPr>
                        <a:buClr>
                          <a:schemeClr val="accent6"/>
                        </a:buClr>
                        <a:buSzPct val="120000"/>
                      </a:pPr>
                      <a:r>
                        <a:rPr lang="en-GB" sz="1200" b="1">
                          <a:solidFill>
                            <a:schemeClr val="tx1"/>
                          </a:solidFill>
                          <a:latin typeface="+mn-lt"/>
                        </a:rPr>
                        <a:t>Develop and Scale Innovation Capacity</a:t>
                      </a:r>
                    </a:p>
                    <a:p>
                      <a:endParaRPr lang="en-US" sz="1200">
                        <a:solidFill>
                          <a:schemeClr val="tx1"/>
                        </a:solidFill>
                      </a:endParaRPr>
                    </a:p>
                  </a:txBody>
                  <a:tcPr>
                    <a:lnL w="6350" cap="flat" cmpd="sng" algn="ctr">
                      <a:noFill/>
                      <a:prstDash val="solid"/>
                      <a:miter lim="800000"/>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endParaRPr lang="en-US" sz="1200"/>
                    </a:p>
                  </a:txBody>
                  <a:tcPr>
                    <a:lnL>
                      <a:noFill/>
                    </a:lnL>
                    <a:lnR w="3175" cap="flat" cmpd="sng" algn="ctr">
                      <a:solidFill>
                        <a:schemeClr val="accent1"/>
                      </a:solidFill>
                      <a:prstDash val="sysDash"/>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200"/>
                    </a:p>
                  </a:txBody>
                  <a:tcPr>
                    <a:lnL w="3175" cap="flat" cmpd="sng" algn="ctr">
                      <a:solidFill>
                        <a:schemeClr val="accent1"/>
                      </a:solidFill>
                      <a:prstDash val="sysDash"/>
                      <a:round/>
                      <a:headEnd type="none" w="med" len="med"/>
                      <a:tailEnd type="none" w="med" len="med"/>
                    </a:lnL>
                    <a:lnR w="3175" cap="flat" cmpd="sng" algn="ctr">
                      <a:solidFill>
                        <a:schemeClr val="accent1"/>
                      </a:solidFill>
                      <a:prstDash val="sysDash"/>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200"/>
                    </a:p>
                  </a:txBody>
                  <a:tcPr>
                    <a:lnL w="3175" cap="flat" cmpd="sng" algn="ctr">
                      <a:solidFill>
                        <a:schemeClr val="accent1"/>
                      </a:solidFill>
                      <a:prstDash val="sysDash"/>
                      <a:round/>
                      <a:headEnd type="none" w="med" len="med"/>
                      <a:tailEnd type="none" w="med" len="med"/>
                    </a:lnL>
                    <a:lnR w="3175" cap="flat" cmpd="sng" algn="ctr">
                      <a:solidFill>
                        <a:schemeClr val="accent1"/>
                      </a:solidFill>
                      <a:prstDash val="sysDash"/>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200"/>
                    </a:p>
                  </a:txBody>
                  <a:tcPr>
                    <a:lnL w="3175" cap="flat" cmpd="sng" algn="ctr">
                      <a:solidFill>
                        <a:schemeClr val="accent1"/>
                      </a:solidFill>
                      <a:prstDash val="sysDash"/>
                      <a:round/>
                      <a:headEnd type="none" w="med" len="med"/>
                      <a:tailEnd type="none" w="med" len="med"/>
                    </a:lnL>
                    <a:lnR w="3175" cap="flat" cmpd="sng" algn="ctr">
                      <a:solidFill>
                        <a:schemeClr val="accent1"/>
                      </a:solidFill>
                      <a:prstDash val="sysDash"/>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200"/>
                    </a:p>
                  </a:txBody>
                  <a:tcPr>
                    <a:lnL w="3175" cap="flat" cmpd="sng" algn="ctr">
                      <a:solidFill>
                        <a:schemeClr val="accent1"/>
                      </a:solidFill>
                      <a:prstDash val="sysDash"/>
                      <a:round/>
                      <a:headEnd type="none" w="med" len="med"/>
                      <a:tailEnd type="none" w="med" len="med"/>
                    </a:lnL>
                    <a:lnR w="3175" cap="flat" cmpd="sng" algn="ctr">
                      <a:solidFill>
                        <a:schemeClr val="accent1"/>
                      </a:solidFill>
                      <a:prstDash val="sysDash"/>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200"/>
                    </a:p>
                  </a:txBody>
                  <a:tcPr>
                    <a:lnL w="3175" cap="flat" cmpd="sng" algn="ctr">
                      <a:solidFill>
                        <a:schemeClr val="accent1"/>
                      </a:solidFill>
                      <a:prstDash val="sysDash"/>
                      <a:round/>
                      <a:headEnd type="none" w="med" len="med"/>
                      <a:tailEnd type="none" w="med" len="med"/>
                    </a:lnL>
                    <a:lnR w="6350" cap="flat" cmpd="sng" algn="ctr">
                      <a:noFill/>
                      <a:prstDash val="solid"/>
                      <a:miter lim="800000"/>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88180193"/>
                  </a:ext>
                </a:extLst>
              </a:tr>
              <a:tr h="1031407">
                <a:tc>
                  <a:txBody>
                    <a:bodyPr/>
                    <a:lstStyle/>
                    <a:p>
                      <a:pPr lvl="0"/>
                      <a:r>
                        <a:rPr lang="en-GB" sz="1200" b="1">
                          <a:solidFill>
                            <a:schemeClr val="tx1"/>
                          </a:solidFill>
                          <a:latin typeface="+mn-lt"/>
                        </a:rPr>
                        <a:t>Test &amp; Develop Emerging Solutions</a:t>
                      </a:r>
                    </a:p>
                    <a:p>
                      <a:endParaRPr lang="en-US" sz="1200">
                        <a:solidFill>
                          <a:schemeClr val="tx1"/>
                        </a:solidFill>
                      </a:endParaRPr>
                    </a:p>
                  </a:txBody>
                  <a:tcPr>
                    <a:lnL w="6350" cap="flat" cmpd="sng" algn="ctr">
                      <a:noFill/>
                      <a:prstDash val="solid"/>
                      <a:miter lim="800000"/>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endParaRPr lang="en-US" sz="1200"/>
                    </a:p>
                  </a:txBody>
                  <a:tcPr>
                    <a:lnL>
                      <a:noFill/>
                    </a:lnL>
                    <a:lnR w="3175" cap="flat" cmpd="sng" algn="ctr">
                      <a:solidFill>
                        <a:schemeClr val="accent1"/>
                      </a:solidFill>
                      <a:prstDash val="sysDash"/>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200"/>
                    </a:p>
                  </a:txBody>
                  <a:tcPr>
                    <a:lnL w="3175" cap="flat" cmpd="sng" algn="ctr">
                      <a:solidFill>
                        <a:schemeClr val="accent1"/>
                      </a:solidFill>
                      <a:prstDash val="sysDash"/>
                      <a:round/>
                      <a:headEnd type="none" w="med" len="med"/>
                      <a:tailEnd type="none" w="med" len="med"/>
                    </a:lnL>
                    <a:lnR w="3175" cap="flat" cmpd="sng" algn="ctr">
                      <a:solidFill>
                        <a:schemeClr val="accent1"/>
                      </a:solidFill>
                      <a:prstDash val="sysDash"/>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200"/>
                    </a:p>
                  </a:txBody>
                  <a:tcPr>
                    <a:lnL w="3175" cap="flat" cmpd="sng" algn="ctr">
                      <a:solidFill>
                        <a:schemeClr val="accent1"/>
                      </a:solidFill>
                      <a:prstDash val="sysDash"/>
                      <a:round/>
                      <a:headEnd type="none" w="med" len="med"/>
                      <a:tailEnd type="none" w="med" len="med"/>
                    </a:lnL>
                    <a:lnR w="3175" cap="flat" cmpd="sng" algn="ctr">
                      <a:solidFill>
                        <a:schemeClr val="accent1"/>
                      </a:solidFill>
                      <a:prstDash val="sysDash"/>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200"/>
                    </a:p>
                  </a:txBody>
                  <a:tcPr>
                    <a:lnL w="3175" cap="flat" cmpd="sng" algn="ctr">
                      <a:solidFill>
                        <a:schemeClr val="accent1"/>
                      </a:solidFill>
                      <a:prstDash val="sysDash"/>
                      <a:round/>
                      <a:headEnd type="none" w="med" len="med"/>
                      <a:tailEnd type="none" w="med" len="med"/>
                    </a:lnL>
                    <a:lnR w="3175" cap="flat" cmpd="sng" algn="ctr">
                      <a:solidFill>
                        <a:schemeClr val="accent1"/>
                      </a:solidFill>
                      <a:prstDash val="sysDash"/>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200"/>
                    </a:p>
                  </a:txBody>
                  <a:tcPr>
                    <a:lnL w="3175" cap="flat" cmpd="sng" algn="ctr">
                      <a:solidFill>
                        <a:schemeClr val="accent1"/>
                      </a:solidFill>
                      <a:prstDash val="sysDash"/>
                      <a:round/>
                      <a:headEnd type="none" w="med" len="med"/>
                      <a:tailEnd type="none" w="med" len="med"/>
                    </a:lnL>
                    <a:lnR w="3175" cap="flat" cmpd="sng" algn="ctr">
                      <a:solidFill>
                        <a:schemeClr val="accent1"/>
                      </a:solidFill>
                      <a:prstDash val="sysDash"/>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200"/>
                    </a:p>
                  </a:txBody>
                  <a:tcPr>
                    <a:lnL w="3175" cap="flat" cmpd="sng" algn="ctr">
                      <a:solidFill>
                        <a:schemeClr val="accent1"/>
                      </a:solidFill>
                      <a:prstDash val="sysDash"/>
                      <a:round/>
                      <a:headEnd type="none" w="med" len="med"/>
                      <a:tailEnd type="none" w="med" len="med"/>
                    </a:lnL>
                    <a:lnR w="6350" cap="flat" cmpd="sng" algn="ctr">
                      <a:noFill/>
                      <a:prstDash val="solid"/>
                      <a:miter lim="800000"/>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15165981"/>
                  </a:ext>
                </a:extLst>
              </a:tr>
              <a:tr h="103140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a:solidFill>
                            <a:schemeClr val="tx1"/>
                          </a:solidFill>
                          <a:latin typeface="+mn-lt"/>
                        </a:rPr>
                        <a:t>Capture User’s Demand Requirement</a:t>
                      </a:r>
                    </a:p>
                    <a:p>
                      <a:endParaRPr lang="en-US" sz="1200">
                        <a:solidFill>
                          <a:schemeClr val="tx1"/>
                        </a:solidFill>
                      </a:endParaRPr>
                    </a:p>
                  </a:txBody>
                  <a:tcPr>
                    <a:lnL w="6350" cap="flat" cmpd="sng" algn="ctr">
                      <a:noFill/>
                      <a:prstDash val="solid"/>
                      <a:miter lim="800000"/>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endParaRPr lang="en-US" sz="1200"/>
                    </a:p>
                  </a:txBody>
                  <a:tcPr>
                    <a:lnL>
                      <a:noFill/>
                    </a:lnL>
                    <a:lnR w="3175" cap="flat" cmpd="sng" algn="ctr">
                      <a:solidFill>
                        <a:schemeClr val="accent1"/>
                      </a:solidFill>
                      <a:prstDash val="sysDash"/>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200"/>
                    </a:p>
                  </a:txBody>
                  <a:tcPr>
                    <a:lnL w="3175" cap="flat" cmpd="sng" algn="ctr">
                      <a:solidFill>
                        <a:schemeClr val="accent1"/>
                      </a:solidFill>
                      <a:prstDash val="sysDash"/>
                      <a:round/>
                      <a:headEnd type="none" w="med" len="med"/>
                      <a:tailEnd type="none" w="med" len="med"/>
                    </a:lnL>
                    <a:lnR w="3175" cap="flat" cmpd="sng" algn="ctr">
                      <a:solidFill>
                        <a:schemeClr val="accent1"/>
                      </a:solidFill>
                      <a:prstDash val="sysDash"/>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200"/>
                    </a:p>
                  </a:txBody>
                  <a:tcPr>
                    <a:lnL w="3175" cap="flat" cmpd="sng" algn="ctr">
                      <a:solidFill>
                        <a:schemeClr val="accent1"/>
                      </a:solidFill>
                      <a:prstDash val="sysDash"/>
                      <a:round/>
                      <a:headEnd type="none" w="med" len="med"/>
                      <a:tailEnd type="none" w="med" len="med"/>
                    </a:lnL>
                    <a:lnR w="3175" cap="flat" cmpd="sng" algn="ctr">
                      <a:solidFill>
                        <a:schemeClr val="accent1"/>
                      </a:solidFill>
                      <a:prstDash val="sysDash"/>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200"/>
                    </a:p>
                  </a:txBody>
                  <a:tcPr>
                    <a:lnL w="3175" cap="flat" cmpd="sng" algn="ctr">
                      <a:solidFill>
                        <a:schemeClr val="accent1"/>
                      </a:solidFill>
                      <a:prstDash val="sysDash"/>
                      <a:round/>
                      <a:headEnd type="none" w="med" len="med"/>
                      <a:tailEnd type="none" w="med" len="med"/>
                    </a:lnL>
                    <a:lnR w="3175" cap="flat" cmpd="sng" algn="ctr">
                      <a:solidFill>
                        <a:schemeClr val="accent1"/>
                      </a:solidFill>
                      <a:prstDash val="sysDash"/>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200"/>
                    </a:p>
                  </a:txBody>
                  <a:tcPr>
                    <a:lnL w="3175" cap="flat" cmpd="sng" algn="ctr">
                      <a:solidFill>
                        <a:schemeClr val="accent1"/>
                      </a:solidFill>
                      <a:prstDash val="sysDash"/>
                      <a:round/>
                      <a:headEnd type="none" w="med" len="med"/>
                      <a:tailEnd type="none" w="med" len="med"/>
                    </a:lnL>
                    <a:lnR w="3175" cap="flat" cmpd="sng" algn="ctr">
                      <a:solidFill>
                        <a:schemeClr val="accent1"/>
                      </a:solidFill>
                      <a:prstDash val="sysDash"/>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200"/>
                    </a:p>
                  </a:txBody>
                  <a:tcPr>
                    <a:lnL w="3175" cap="flat" cmpd="sng" algn="ctr">
                      <a:solidFill>
                        <a:schemeClr val="accent1"/>
                      </a:solidFill>
                      <a:prstDash val="sysDash"/>
                      <a:round/>
                      <a:headEnd type="none" w="med" len="med"/>
                      <a:tailEnd type="none" w="med" len="med"/>
                    </a:lnL>
                    <a:lnR w="6350" cap="flat" cmpd="sng" algn="ctr">
                      <a:noFill/>
                      <a:prstDash val="solid"/>
                      <a:miter lim="800000"/>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956309918"/>
                  </a:ext>
                </a:extLst>
              </a:tr>
              <a:tr h="103140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a:solidFill>
                            <a:schemeClr val="tx1"/>
                          </a:solidFill>
                          <a:latin typeface="+mn-lt"/>
                        </a:rPr>
                        <a:t>Demonstrate Impact with Evidence</a:t>
                      </a:r>
                    </a:p>
                  </a:txBody>
                  <a:tcPr>
                    <a:lnL w="6350" cap="flat" cmpd="sng" algn="ctr">
                      <a:noFill/>
                      <a:prstDash val="solid"/>
                      <a:miter lim="800000"/>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endParaRPr lang="en-US" sz="1200"/>
                    </a:p>
                  </a:txBody>
                  <a:tcPr>
                    <a:lnL>
                      <a:noFill/>
                    </a:lnL>
                    <a:lnR w="3175" cap="flat" cmpd="sng" algn="ctr">
                      <a:solidFill>
                        <a:schemeClr val="accent1"/>
                      </a:solidFill>
                      <a:prstDash val="sysDash"/>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200"/>
                    </a:p>
                  </a:txBody>
                  <a:tcPr>
                    <a:lnL w="3175" cap="flat" cmpd="sng" algn="ctr">
                      <a:solidFill>
                        <a:schemeClr val="accent1"/>
                      </a:solidFill>
                      <a:prstDash val="sysDash"/>
                      <a:round/>
                      <a:headEnd type="none" w="med" len="med"/>
                      <a:tailEnd type="none" w="med" len="med"/>
                    </a:lnL>
                    <a:lnR w="3175" cap="flat" cmpd="sng" algn="ctr">
                      <a:solidFill>
                        <a:schemeClr val="accent1"/>
                      </a:solidFill>
                      <a:prstDash val="sysDash"/>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200"/>
                    </a:p>
                  </a:txBody>
                  <a:tcPr>
                    <a:lnL w="3175" cap="flat" cmpd="sng" algn="ctr">
                      <a:solidFill>
                        <a:schemeClr val="accent1"/>
                      </a:solidFill>
                      <a:prstDash val="sysDash"/>
                      <a:round/>
                      <a:headEnd type="none" w="med" len="med"/>
                      <a:tailEnd type="none" w="med" len="med"/>
                    </a:lnL>
                    <a:lnR w="3175" cap="flat" cmpd="sng" algn="ctr">
                      <a:solidFill>
                        <a:schemeClr val="accent1"/>
                      </a:solidFill>
                      <a:prstDash val="sysDash"/>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200"/>
                    </a:p>
                  </a:txBody>
                  <a:tcPr>
                    <a:lnL w="3175" cap="flat" cmpd="sng" algn="ctr">
                      <a:solidFill>
                        <a:schemeClr val="accent1"/>
                      </a:solidFill>
                      <a:prstDash val="sysDash"/>
                      <a:round/>
                      <a:headEnd type="none" w="med" len="med"/>
                      <a:tailEnd type="none" w="med" len="med"/>
                    </a:lnL>
                    <a:lnR w="3175" cap="flat" cmpd="sng" algn="ctr">
                      <a:solidFill>
                        <a:schemeClr val="accent1"/>
                      </a:solidFill>
                      <a:prstDash val="sysDash"/>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200"/>
                    </a:p>
                  </a:txBody>
                  <a:tcPr>
                    <a:lnL w="3175" cap="flat" cmpd="sng" algn="ctr">
                      <a:solidFill>
                        <a:schemeClr val="accent1"/>
                      </a:solidFill>
                      <a:prstDash val="sysDash"/>
                      <a:round/>
                      <a:headEnd type="none" w="med" len="med"/>
                      <a:tailEnd type="none" w="med" len="med"/>
                    </a:lnL>
                    <a:lnR w="3175" cap="flat" cmpd="sng" algn="ctr">
                      <a:solidFill>
                        <a:schemeClr val="accent1"/>
                      </a:solidFill>
                      <a:prstDash val="sysDash"/>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200"/>
                    </a:p>
                  </a:txBody>
                  <a:tcPr>
                    <a:lnL w="3175" cap="flat" cmpd="sng" algn="ctr">
                      <a:solidFill>
                        <a:schemeClr val="accent1"/>
                      </a:solidFill>
                      <a:prstDash val="sysDash"/>
                      <a:round/>
                      <a:headEnd type="none" w="med" len="med"/>
                      <a:tailEnd type="none" w="med" len="med"/>
                    </a:lnL>
                    <a:lnR w="6350" cap="flat" cmpd="sng" algn="ctr">
                      <a:noFill/>
                      <a:prstDash val="solid"/>
                      <a:miter lim="800000"/>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693165906"/>
                  </a:ext>
                </a:extLst>
              </a:tr>
            </a:tbl>
          </a:graphicData>
        </a:graphic>
      </p:graphicFrame>
      <p:sp>
        <p:nvSpPr>
          <p:cNvPr id="10" name="Rectangle 9">
            <a:extLst>
              <a:ext uri="{FF2B5EF4-FFF2-40B4-BE49-F238E27FC236}">
                <a16:creationId xmlns:a16="http://schemas.microsoft.com/office/drawing/2014/main" id="{7016B5B6-453C-B180-6466-CF01310E5B3C}"/>
              </a:ext>
            </a:extLst>
          </p:cNvPr>
          <p:cNvSpPr/>
          <p:nvPr/>
        </p:nvSpPr>
        <p:spPr>
          <a:xfrm rot="20288870">
            <a:off x="2572000" y="3742916"/>
            <a:ext cx="7777049" cy="311031"/>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ltLang="en-US" sz="1400">
                <a:solidFill>
                  <a:schemeClr val="tx1"/>
                </a:solidFill>
                <a:latin typeface="Arial" panose="020B0604020202020204" pitchFamily="34" charset="0"/>
              </a:rPr>
              <a:t>Updating</a:t>
            </a:r>
            <a:endParaRPr lang="en-US" altLang="en-US" sz="1400">
              <a:solidFill>
                <a:schemeClr val="tx1"/>
              </a:solidFill>
              <a:latin typeface="Arial" panose="020B0604020202020204" pitchFamily="34" charset="0"/>
            </a:endParaRPr>
          </a:p>
        </p:txBody>
      </p:sp>
    </p:spTree>
    <p:extLst>
      <p:ext uri="{BB962C8B-B14F-4D97-AF65-F5344CB8AC3E}">
        <p14:creationId xmlns:p14="http://schemas.microsoft.com/office/powerpoint/2010/main" val="2341233870"/>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55DEA9-1470-433E-B9CD-E12FA114ED6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D338ABD-375B-13DB-EF84-91864CCC7DAD}"/>
              </a:ext>
            </a:extLst>
          </p:cNvPr>
          <p:cNvSpPr>
            <a:spLocks noGrp="1"/>
          </p:cNvSpPr>
          <p:nvPr>
            <p:ph type="title"/>
          </p:nvPr>
        </p:nvSpPr>
        <p:spPr>
          <a:xfrm>
            <a:off x="646111" y="392084"/>
            <a:ext cx="10257112" cy="706347"/>
          </a:xfrm>
        </p:spPr>
        <p:txBody>
          <a:bodyPr/>
          <a:lstStyle/>
          <a:p>
            <a:r>
              <a:rPr lang="en-US"/>
              <a:t>Driver</a:t>
            </a:r>
          </a:p>
        </p:txBody>
      </p:sp>
      <p:sp>
        <p:nvSpPr>
          <p:cNvPr id="5" name="TextBox 4">
            <a:extLst>
              <a:ext uri="{FF2B5EF4-FFF2-40B4-BE49-F238E27FC236}">
                <a16:creationId xmlns:a16="http://schemas.microsoft.com/office/drawing/2014/main" id="{6C21A23E-AE0C-D476-6264-F51E5D283807}"/>
              </a:ext>
            </a:extLst>
          </p:cNvPr>
          <p:cNvSpPr txBox="1"/>
          <p:nvPr/>
        </p:nvSpPr>
        <p:spPr>
          <a:xfrm>
            <a:off x="5132576" y="11616166"/>
            <a:ext cx="2325450" cy="527684"/>
          </a:xfrm>
          <a:prstGeom prst="rect">
            <a:avLst/>
          </a:prstGeom>
          <a:noFill/>
        </p:spPr>
        <p:txBody>
          <a:bodyPr wrap="square" lIns="0" tIns="0" rIns="0" bIns="0" rtlCol="0">
            <a:noAutofit/>
          </a:bodyPr>
          <a:lstStyle/>
          <a:p>
            <a:pPr algn="l"/>
            <a:r>
              <a:rPr lang="en-GB" sz="1200">
                <a:solidFill>
                  <a:srgbClr val="F22AED"/>
                </a:solidFill>
              </a:rPr>
              <a:t>Does data &amp; digital belong here? </a:t>
            </a:r>
          </a:p>
        </p:txBody>
      </p:sp>
      <p:sp>
        <p:nvSpPr>
          <p:cNvPr id="6" name="Rectangle 5">
            <a:extLst>
              <a:ext uri="{FF2B5EF4-FFF2-40B4-BE49-F238E27FC236}">
                <a16:creationId xmlns:a16="http://schemas.microsoft.com/office/drawing/2014/main" id="{F10FB396-CA83-7EFD-5A06-1AC2AD07EB1C}"/>
              </a:ext>
            </a:extLst>
          </p:cNvPr>
          <p:cNvSpPr/>
          <p:nvPr/>
        </p:nvSpPr>
        <p:spPr>
          <a:xfrm>
            <a:off x="4923366" y="11488247"/>
            <a:ext cx="2630982" cy="527684"/>
          </a:xfrm>
          <a:prstGeom prst="rect">
            <a:avLst/>
          </a:prstGeom>
          <a:noFill/>
          <a:ln>
            <a:solidFill>
              <a:srgbClr val="F22AED"/>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a:solidFill>
                <a:schemeClr val="bg1"/>
              </a:solidFill>
            </a:endParaRPr>
          </a:p>
        </p:txBody>
      </p:sp>
      <p:pic>
        <p:nvPicPr>
          <p:cNvPr id="7" name="Picture 6" descr="A colorful lines with black text&#10;&#10;AI-generated content may be incorrect.">
            <a:extLst>
              <a:ext uri="{FF2B5EF4-FFF2-40B4-BE49-F238E27FC236}">
                <a16:creationId xmlns:a16="http://schemas.microsoft.com/office/drawing/2014/main" id="{C518A568-9C2C-CA48-ED9D-7918607E6E7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4478" y="1804778"/>
            <a:ext cx="5808506" cy="4329321"/>
          </a:xfrm>
          <a:prstGeom prst="rect">
            <a:avLst/>
          </a:prstGeom>
        </p:spPr>
      </p:pic>
      <p:sp>
        <p:nvSpPr>
          <p:cNvPr id="16" name="Rectangle 15">
            <a:extLst>
              <a:ext uri="{FF2B5EF4-FFF2-40B4-BE49-F238E27FC236}">
                <a16:creationId xmlns:a16="http://schemas.microsoft.com/office/drawing/2014/main" id="{1E505CFD-7A04-7158-B737-6BA6B6EF6FC0}"/>
              </a:ext>
            </a:extLst>
          </p:cNvPr>
          <p:cNvSpPr/>
          <p:nvPr/>
        </p:nvSpPr>
        <p:spPr>
          <a:xfrm rot="19379769">
            <a:off x="3112382" y="3712422"/>
            <a:ext cx="8883932" cy="59073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a:solidFill>
                  <a:schemeClr val="bg1"/>
                </a:solidFill>
              </a:rPr>
              <a:t>WORKING IN PROGRESS ; Stakeholders</a:t>
            </a:r>
          </a:p>
        </p:txBody>
      </p:sp>
      <p:sp>
        <p:nvSpPr>
          <p:cNvPr id="18" name="Text Placeholder 10">
            <a:extLst>
              <a:ext uri="{FF2B5EF4-FFF2-40B4-BE49-F238E27FC236}">
                <a16:creationId xmlns:a16="http://schemas.microsoft.com/office/drawing/2014/main" id="{53CFDCC5-9FB1-B189-93A7-A93EA2664BB7}"/>
              </a:ext>
            </a:extLst>
          </p:cNvPr>
          <p:cNvSpPr txBox="1">
            <a:spLocks/>
          </p:cNvSpPr>
          <p:nvPr/>
        </p:nvSpPr>
        <p:spPr>
          <a:xfrm>
            <a:off x="646112" y="1098431"/>
            <a:ext cx="4725754" cy="391628"/>
          </a:xfrm>
          <a:prstGeom prst="rect">
            <a:avLst/>
          </a:prstGeom>
          <a:solidFill>
            <a:schemeClr val="accent1"/>
          </a:solidFill>
        </p:spPr>
        <p:txBody>
          <a:bodyPr vert="horz" wrap="none" lIns="108000" tIns="72000" rIns="108000" bIns="72000" rtlCol="0" anchor="ctr" anchorCtr="0">
            <a:sp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r>
              <a:rPr lang="en-GB"/>
              <a:t>National – Regional – Industry Stakeholder - CPC</a:t>
            </a:r>
          </a:p>
        </p:txBody>
      </p:sp>
      <p:sp>
        <p:nvSpPr>
          <p:cNvPr id="19" name="Rectangle 18">
            <a:extLst>
              <a:ext uri="{FF2B5EF4-FFF2-40B4-BE49-F238E27FC236}">
                <a16:creationId xmlns:a16="http://schemas.microsoft.com/office/drawing/2014/main" id="{1295E1B4-8C63-7169-7074-90E13EE66163}"/>
              </a:ext>
            </a:extLst>
          </p:cNvPr>
          <p:cNvSpPr/>
          <p:nvPr/>
        </p:nvSpPr>
        <p:spPr>
          <a:xfrm>
            <a:off x="7346796" y="4402231"/>
            <a:ext cx="4337996" cy="175904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a:solidFill>
                  <a:schemeClr val="bg1"/>
                </a:solidFill>
              </a:rPr>
              <a:t>*Need to add Bristol, Glasgow, 12 Freeport in UK (8 of them are in England, and Scotland) ; Liverpool / Northeast/middle land ; Philly S ; linking the authorities. </a:t>
            </a:r>
          </a:p>
        </p:txBody>
      </p:sp>
      <p:sp>
        <p:nvSpPr>
          <p:cNvPr id="4" name="Rectangle 3">
            <a:extLst>
              <a:ext uri="{FF2B5EF4-FFF2-40B4-BE49-F238E27FC236}">
                <a16:creationId xmlns:a16="http://schemas.microsoft.com/office/drawing/2014/main" id="{53E42545-D40A-E6D0-2C6D-27BEFC8DD828}"/>
              </a:ext>
            </a:extLst>
          </p:cNvPr>
          <p:cNvSpPr/>
          <p:nvPr/>
        </p:nvSpPr>
        <p:spPr>
          <a:xfrm>
            <a:off x="9298529" y="1896299"/>
            <a:ext cx="2386263" cy="241479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400">
                <a:solidFill>
                  <a:schemeClr val="bg1"/>
                </a:solidFill>
              </a:rPr>
              <a:t>External Strategies can be aligned with outcomes not objectives.</a:t>
            </a:r>
          </a:p>
          <a:p>
            <a:endParaRPr lang="en-GB" sz="1400">
              <a:solidFill>
                <a:schemeClr val="bg1"/>
              </a:solidFill>
            </a:endParaRPr>
          </a:p>
          <a:p>
            <a:r>
              <a:rPr lang="en-GB" sz="1400">
                <a:solidFill>
                  <a:schemeClr val="bg1"/>
                </a:solidFill>
              </a:rPr>
              <a:t>Need to remind that CPC is in a position of suggesting future areas of innovation, not merely responding to the existing innovation.</a:t>
            </a:r>
          </a:p>
        </p:txBody>
      </p:sp>
      <p:sp>
        <p:nvSpPr>
          <p:cNvPr id="3" name="Rectangle 2">
            <a:extLst>
              <a:ext uri="{FF2B5EF4-FFF2-40B4-BE49-F238E27FC236}">
                <a16:creationId xmlns:a16="http://schemas.microsoft.com/office/drawing/2014/main" id="{8648F6D2-6AB3-F509-8C46-629C0E147B28}"/>
              </a:ext>
            </a:extLst>
          </p:cNvPr>
          <p:cNvSpPr/>
          <p:nvPr/>
        </p:nvSpPr>
        <p:spPr>
          <a:xfrm>
            <a:off x="9805737" y="0"/>
            <a:ext cx="2386263" cy="805344"/>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a:solidFill>
                  <a:schemeClr val="tx1"/>
                </a:solidFill>
              </a:rPr>
              <a:t>WORKING IN PROGRESS – following with ‘Engagement plan’</a:t>
            </a:r>
          </a:p>
        </p:txBody>
      </p:sp>
    </p:spTree>
    <p:extLst>
      <p:ext uri="{BB962C8B-B14F-4D97-AF65-F5344CB8AC3E}">
        <p14:creationId xmlns:p14="http://schemas.microsoft.com/office/powerpoint/2010/main" val="3360497758"/>
      </p:ext>
    </p:extLst>
  </p:cSld>
  <p:clrMapOvr>
    <a:masterClrMapping/>
  </p:clrMapOvr>
  <p:transition>
    <p:fade/>
  </p:transition>
  <p:extLst>
    <p:ext uri="{6950BFC3-D8DA-4A85-94F7-54DA5524770B}">
      <p188:commentRel xmlns:p188="http://schemas.microsoft.com/office/powerpoint/2018/8/main" r:id="rId3"/>
    </p:ext>
  </p:extLs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A0085C-58A5-1979-7EC5-5C5BAC56024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C0C12C0-7E10-047E-0F19-114B47C88AE4}"/>
              </a:ext>
            </a:extLst>
          </p:cNvPr>
          <p:cNvSpPr>
            <a:spLocks noGrp="1"/>
          </p:cNvSpPr>
          <p:nvPr>
            <p:ph type="title"/>
          </p:nvPr>
        </p:nvSpPr>
        <p:spPr>
          <a:xfrm>
            <a:off x="646113" y="360000"/>
            <a:ext cx="10806657" cy="706347"/>
          </a:xfrm>
        </p:spPr>
        <p:txBody>
          <a:bodyPr/>
          <a:lstStyle/>
          <a:p>
            <a:r>
              <a:rPr lang="en-GB">
                <a:latin typeface="Impact"/>
              </a:rPr>
              <a:t>Growing innovation</a:t>
            </a:r>
            <a:endParaRPr lang="en-US"/>
          </a:p>
        </p:txBody>
      </p:sp>
      <p:sp>
        <p:nvSpPr>
          <p:cNvPr id="6" name="Rectangle 5">
            <a:extLst>
              <a:ext uri="{FF2B5EF4-FFF2-40B4-BE49-F238E27FC236}">
                <a16:creationId xmlns:a16="http://schemas.microsoft.com/office/drawing/2014/main" id="{10D199E0-3933-C43B-BBA9-352E95759BE3}"/>
              </a:ext>
            </a:extLst>
          </p:cNvPr>
          <p:cNvSpPr/>
          <p:nvPr/>
        </p:nvSpPr>
        <p:spPr>
          <a:xfrm>
            <a:off x="9720197" y="594802"/>
            <a:ext cx="2471804" cy="1412693"/>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ltLang="en-US" sz="1400">
                <a:solidFill>
                  <a:schemeClr val="tx1"/>
                </a:solidFill>
                <a:latin typeface="Arial" panose="020B0604020202020204" pitchFamily="34" charset="0"/>
              </a:rPr>
              <a:t>Stakeholder list by challenges and projects?</a:t>
            </a:r>
            <a:endParaRPr lang="en-US" altLang="en-US" sz="1400">
              <a:solidFill>
                <a:schemeClr val="tx1"/>
              </a:solidFill>
              <a:latin typeface="Arial" panose="020B0604020202020204" pitchFamily="34" charset="0"/>
            </a:endParaRPr>
          </a:p>
        </p:txBody>
      </p:sp>
      <p:sp>
        <p:nvSpPr>
          <p:cNvPr id="13" name="Text Placeholder 2">
            <a:extLst>
              <a:ext uri="{FF2B5EF4-FFF2-40B4-BE49-F238E27FC236}">
                <a16:creationId xmlns:a16="http://schemas.microsoft.com/office/drawing/2014/main" id="{D4853D82-69E9-DE49-5579-16436C799D2D}"/>
              </a:ext>
            </a:extLst>
          </p:cNvPr>
          <p:cNvSpPr txBox="1">
            <a:spLocks/>
          </p:cNvSpPr>
          <p:nvPr/>
        </p:nvSpPr>
        <p:spPr>
          <a:xfrm>
            <a:off x="2303096" y="3567058"/>
            <a:ext cx="1432563" cy="391628"/>
          </a:xfrm>
          <a:prstGeom prst="rect">
            <a:avLst/>
          </a:prstGeom>
          <a:solidFill>
            <a:srgbClr val="AFD3C9"/>
          </a:solidFill>
        </p:spPr>
        <p:txBody>
          <a:bodyPr vert="horz" wrap="square" lIns="108000" tIns="72000" rIns="108000" bIns="72000" rtlCol="0" anchor="ctr" anchorCtr="0">
            <a:sp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solidFill>
                  <a:schemeClr val="tx1"/>
                </a:solidFill>
              </a:rPr>
              <a:t>Challenge A : </a:t>
            </a:r>
          </a:p>
        </p:txBody>
      </p:sp>
      <p:sp>
        <p:nvSpPr>
          <p:cNvPr id="17" name="Text Placeholder 2">
            <a:extLst>
              <a:ext uri="{FF2B5EF4-FFF2-40B4-BE49-F238E27FC236}">
                <a16:creationId xmlns:a16="http://schemas.microsoft.com/office/drawing/2014/main" id="{71BF7189-7ED2-0BDB-B8F4-A54B0226BCCD}"/>
              </a:ext>
            </a:extLst>
          </p:cNvPr>
          <p:cNvSpPr txBox="1">
            <a:spLocks/>
          </p:cNvSpPr>
          <p:nvPr/>
        </p:nvSpPr>
        <p:spPr>
          <a:xfrm>
            <a:off x="2303096" y="4293310"/>
            <a:ext cx="1432563" cy="391628"/>
          </a:xfrm>
          <a:prstGeom prst="rect">
            <a:avLst/>
          </a:prstGeom>
          <a:solidFill>
            <a:srgbClr val="AFD3C9"/>
          </a:solidFill>
        </p:spPr>
        <p:txBody>
          <a:bodyPr vert="horz" wrap="square" lIns="108000" tIns="72000" rIns="108000" bIns="72000" rtlCol="0" anchor="ctr" anchorCtr="0">
            <a:sp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solidFill>
                  <a:schemeClr val="tx1"/>
                </a:solidFill>
              </a:rPr>
              <a:t>Challenge B :</a:t>
            </a:r>
          </a:p>
        </p:txBody>
      </p:sp>
      <p:sp>
        <p:nvSpPr>
          <p:cNvPr id="18" name="Text Placeholder 2">
            <a:extLst>
              <a:ext uri="{FF2B5EF4-FFF2-40B4-BE49-F238E27FC236}">
                <a16:creationId xmlns:a16="http://schemas.microsoft.com/office/drawing/2014/main" id="{59028CF4-C09D-9CF5-8387-3769FC4C237B}"/>
              </a:ext>
            </a:extLst>
          </p:cNvPr>
          <p:cNvSpPr txBox="1">
            <a:spLocks/>
          </p:cNvSpPr>
          <p:nvPr/>
        </p:nvSpPr>
        <p:spPr>
          <a:xfrm>
            <a:off x="2303096" y="5019562"/>
            <a:ext cx="1432563" cy="391628"/>
          </a:xfrm>
          <a:prstGeom prst="rect">
            <a:avLst/>
          </a:prstGeom>
          <a:solidFill>
            <a:srgbClr val="AFD3C9"/>
          </a:solidFill>
        </p:spPr>
        <p:txBody>
          <a:bodyPr vert="horz" wrap="square" lIns="108000" tIns="72000" rIns="108000" bIns="72000" rtlCol="0" anchor="ctr" anchorCtr="0">
            <a:sp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solidFill>
                  <a:schemeClr val="tx1"/>
                </a:solidFill>
              </a:rPr>
              <a:t>Challenge C :</a:t>
            </a:r>
          </a:p>
        </p:txBody>
      </p:sp>
      <p:sp>
        <p:nvSpPr>
          <p:cNvPr id="19" name="Text Placeholder 2">
            <a:extLst>
              <a:ext uri="{FF2B5EF4-FFF2-40B4-BE49-F238E27FC236}">
                <a16:creationId xmlns:a16="http://schemas.microsoft.com/office/drawing/2014/main" id="{5B6B9FAB-B33A-671D-92A9-46672A7C4964}"/>
              </a:ext>
            </a:extLst>
          </p:cNvPr>
          <p:cNvSpPr txBox="1">
            <a:spLocks/>
          </p:cNvSpPr>
          <p:nvPr/>
        </p:nvSpPr>
        <p:spPr>
          <a:xfrm>
            <a:off x="2303096" y="5745814"/>
            <a:ext cx="1432564" cy="391628"/>
          </a:xfrm>
          <a:prstGeom prst="rect">
            <a:avLst/>
          </a:prstGeom>
          <a:solidFill>
            <a:srgbClr val="AFD3C9"/>
          </a:solidFill>
        </p:spPr>
        <p:txBody>
          <a:bodyPr vert="horz" wrap="square" lIns="108000" tIns="72000" rIns="108000" bIns="72000" rtlCol="0" anchor="ctr" anchorCtr="0">
            <a:sp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solidFill>
                  <a:schemeClr val="tx1"/>
                </a:solidFill>
              </a:rPr>
              <a:t>Challenge D :</a:t>
            </a:r>
          </a:p>
        </p:txBody>
      </p:sp>
      <p:sp>
        <p:nvSpPr>
          <p:cNvPr id="20" name="Text Placeholder 2">
            <a:extLst>
              <a:ext uri="{FF2B5EF4-FFF2-40B4-BE49-F238E27FC236}">
                <a16:creationId xmlns:a16="http://schemas.microsoft.com/office/drawing/2014/main" id="{D7E854D4-7ABA-9117-7672-9D523C6CFDA9}"/>
              </a:ext>
            </a:extLst>
          </p:cNvPr>
          <p:cNvSpPr txBox="1">
            <a:spLocks/>
          </p:cNvSpPr>
          <p:nvPr/>
        </p:nvSpPr>
        <p:spPr>
          <a:xfrm>
            <a:off x="733784" y="3690168"/>
            <a:ext cx="1245604" cy="884070"/>
          </a:xfrm>
          <a:prstGeom prst="rect">
            <a:avLst/>
          </a:prstGeom>
          <a:solidFill>
            <a:srgbClr val="AFD3C9"/>
          </a:solidFill>
          <a:ln>
            <a:noFill/>
          </a:ln>
        </p:spPr>
        <p:txBody>
          <a:bodyPr vert="horz" wrap="square" lIns="108000" tIns="72000" rIns="108000" bIns="72000" rtlCol="0" anchor="ctr" anchorCtr="0">
            <a:sp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solidFill>
                  <a:schemeClr val="tx1"/>
                </a:solidFill>
              </a:rPr>
              <a:t>CPC / Impact Priorities</a:t>
            </a:r>
          </a:p>
        </p:txBody>
      </p:sp>
      <p:cxnSp>
        <p:nvCxnSpPr>
          <p:cNvPr id="52" name="Elbow Connector 51">
            <a:extLst>
              <a:ext uri="{FF2B5EF4-FFF2-40B4-BE49-F238E27FC236}">
                <a16:creationId xmlns:a16="http://schemas.microsoft.com/office/drawing/2014/main" id="{3B7069D5-E165-B87B-C0BE-86FA50BECFF9}"/>
              </a:ext>
            </a:extLst>
          </p:cNvPr>
          <p:cNvCxnSpPr>
            <a:cxnSpLocks/>
            <a:stCxn id="13" idx="1"/>
            <a:endCxn id="20" idx="3"/>
          </p:cNvCxnSpPr>
          <p:nvPr/>
        </p:nvCxnSpPr>
        <p:spPr>
          <a:xfrm rot="10800000" flipV="1">
            <a:off x="1979388" y="3762871"/>
            <a:ext cx="323708" cy="369331"/>
          </a:xfrm>
          <a:prstGeom prst="bentConnector3">
            <a:avLst/>
          </a:prstGeom>
          <a:ln w="127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53" name="Elbow Connector 52">
            <a:extLst>
              <a:ext uri="{FF2B5EF4-FFF2-40B4-BE49-F238E27FC236}">
                <a16:creationId xmlns:a16="http://schemas.microsoft.com/office/drawing/2014/main" id="{6CBBD597-5AA7-0743-7923-F1B024EB634D}"/>
              </a:ext>
            </a:extLst>
          </p:cNvPr>
          <p:cNvCxnSpPr>
            <a:cxnSpLocks/>
            <a:stCxn id="17" idx="1"/>
            <a:endCxn id="20" idx="3"/>
          </p:cNvCxnSpPr>
          <p:nvPr/>
        </p:nvCxnSpPr>
        <p:spPr>
          <a:xfrm rot="10800000">
            <a:off x="1979388" y="4132204"/>
            <a:ext cx="323708" cy="356921"/>
          </a:xfrm>
          <a:prstGeom prst="bentConnector3">
            <a:avLst/>
          </a:prstGeom>
          <a:ln w="127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54" name="Elbow Connector 53">
            <a:extLst>
              <a:ext uri="{FF2B5EF4-FFF2-40B4-BE49-F238E27FC236}">
                <a16:creationId xmlns:a16="http://schemas.microsoft.com/office/drawing/2014/main" id="{C9AF0A4C-82FF-440F-AFD7-2463D98C4BBD}"/>
              </a:ext>
            </a:extLst>
          </p:cNvPr>
          <p:cNvCxnSpPr>
            <a:cxnSpLocks/>
            <a:stCxn id="18" idx="1"/>
            <a:endCxn id="20" idx="3"/>
          </p:cNvCxnSpPr>
          <p:nvPr/>
        </p:nvCxnSpPr>
        <p:spPr>
          <a:xfrm rot="10800000">
            <a:off x="1979388" y="4132204"/>
            <a:ext cx="323708" cy="1083173"/>
          </a:xfrm>
          <a:prstGeom prst="bentConnector3">
            <a:avLst>
              <a:gd name="adj1" fmla="val 50000"/>
            </a:avLst>
          </a:prstGeom>
          <a:ln w="127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55" name="Elbow Connector 54">
            <a:extLst>
              <a:ext uri="{FF2B5EF4-FFF2-40B4-BE49-F238E27FC236}">
                <a16:creationId xmlns:a16="http://schemas.microsoft.com/office/drawing/2014/main" id="{6F0A0089-D7EE-6D7D-E0B3-44A22398BF31}"/>
              </a:ext>
            </a:extLst>
          </p:cNvPr>
          <p:cNvCxnSpPr>
            <a:cxnSpLocks/>
            <a:stCxn id="19" idx="1"/>
            <a:endCxn id="20" idx="3"/>
          </p:cNvCxnSpPr>
          <p:nvPr/>
        </p:nvCxnSpPr>
        <p:spPr>
          <a:xfrm rot="10800000">
            <a:off x="1979388" y="4132204"/>
            <a:ext cx="323708" cy="1809425"/>
          </a:xfrm>
          <a:prstGeom prst="bentConnector3">
            <a:avLst>
              <a:gd name="adj1" fmla="val 50000"/>
            </a:avLst>
          </a:prstGeom>
          <a:ln w="127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78" name="Rectangle 77">
            <a:extLst>
              <a:ext uri="{FF2B5EF4-FFF2-40B4-BE49-F238E27FC236}">
                <a16:creationId xmlns:a16="http://schemas.microsoft.com/office/drawing/2014/main" id="{136D4012-6B0A-3DE8-6E7C-042CA77BC5FF}"/>
              </a:ext>
            </a:extLst>
          </p:cNvPr>
          <p:cNvSpPr/>
          <p:nvPr/>
        </p:nvSpPr>
        <p:spPr>
          <a:xfrm>
            <a:off x="646113" y="2999130"/>
            <a:ext cx="3214377" cy="3490880"/>
          </a:xfrm>
          <a:prstGeom prst="rect">
            <a:avLst/>
          </a:prstGeom>
          <a:noFill/>
          <a:ln w="28575">
            <a:solidFill>
              <a:srgbClr val="AFD3C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bg1"/>
              </a:solidFill>
            </a:endParaRPr>
          </a:p>
        </p:txBody>
      </p:sp>
      <p:sp>
        <p:nvSpPr>
          <p:cNvPr id="79" name="Text Placeholder 5">
            <a:extLst>
              <a:ext uri="{FF2B5EF4-FFF2-40B4-BE49-F238E27FC236}">
                <a16:creationId xmlns:a16="http://schemas.microsoft.com/office/drawing/2014/main" id="{BE80B0D3-21DF-F39E-444C-9013B4029EA0}"/>
              </a:ext>
            </a:extLst>
          </p:cNvPr>
          <p:cNvSpPr txBox="1">
            <a:spLocks/>
          </p:cNvSpPr>
          <p:nvPr/>
        </p:nvSpPr>
        <p:spPr>
          <a:xfrm>
            <a:off x="629804" y="2605618"/>
            <a:ext cx="3230686" cy="391628"/>
          </a:xfrm>
          <a:prstGeom prst="rect">
            <a:avLst/>
          </a:prstGeom>
          <a:solidFill>
            <a:srgbClr val="AFD3C9"/>
          </a:solidFill>
        </p:spPr>
        <p:txBody>
          <a:bodyPr vert="horz" wrap="square" lIns="108000" tIns="72000" rIns="108000" bIns="72000" rtlCol="0" anchor="ctr" anchorCtr="0">
            <a:sp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solidFill>
                  <a:schemeClr val="tx1"/>
                </a:solidFill>
              </a:rPr>
              <a:t>Transport Multi-year themes</a:t>
            </a:r>
          </a:p>
        </p:txBody>
      </p:sp>
      <p:sp>
        <p:nvSpPr>
          <p:cNvPr id="80" name="Text Placeholder 2">
            <a:extLst>
              <a:ext uri="{FF2B5EF4-FFF2-40B4-BE49-F238E27FC236}">
                <a16:creationId xmlns:a16="http://schemas.microsoft.com/office/drawing/2014/main" id="{D1D21367-E91F-3388-D4E3-A2397B1124E1}"/>
              </a:ext>
            </a:extLst>
          </p:cNvPr>
          <p:cNvSpPr txBox="1">
            <a:spLocks/>
          </p:cNvSpPr>
          <p:nvPr/>
        </p:nvSpPr>
        <p:spPr>
          <a:xfrm>
            <a:off x="4272489" y="3478186"/>
            <a:ext cx="1380287" cy="637849"/>
          </a:xfrm>
          <a:prstGeom prst="rect">
            <a:avLst/>
          </a:prstGeom>
          <a:noFill/>
        </p:spPr>
        <p:txBody>
          <a:bodyPr vert="horz" wrap="square" lIns="108000" tIns="72000" rIns="108000" bIns="72000" rtlCol="0" anchor="ctr" anchorCtr="0">
            <a:sp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solidFill>
                  <a:schemeClr val="tx1"/>
                </a:solidFill>
              </a:rPr>
              <a:t>Stakeholder group a</a:t>
            </a:r>
          </a:p>
        </p:txBody>
      </p:sp>
      <p:sp>
        <p:nvSpPr>
          <p:cNvPr id="81" name="Text Placeholder 2">
            <a:extLst>
              <a:ext uri="{FF2B5EF4-FFF2-40B4-BE49-F238E27FC236}">
                <a16:creationId xmlns:a16="http://schemas.microsoft.com/office/drawing/2014/main" id="{DFC3C7C9-AE06-B9C0-BB4A-57974F49C26E}"/>
              </a:ext>
            </a:extLst>
          </p:cNvPr>
          <p:cNvSpPr txBox="1">
            <a:spLocks/>
          </p:cNvSpPr>
          <p:nvPr/>
        </p:nvSpPr>
        <p:spPr>
          <a:xfrm>
            <a:off x="4272489" y="4206765"/>
            <a:ext cx="1423568" cy="637849"/>
          </a:xfrm>
          <a:prstGeom prst="rect">
            <a:avLst/>
          </a:prstGeom>
          <a:noFill/>
        </p:spPr>
        <p:txBody>
          <a:bodyPr vert="horz" wrap="none" lIns="108000" tIns="72000" rIns="108000" bIns="72000" rtlCol="0" anchor="ctr" anchorCtr="0">
            <a:sp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solidFill>
                  <a:schemeClr val="tx1"/>
                </a:solidFill>
              </a:rPr>
              <a:t>Stakeholder </a:t>
            </a:r>
            <a:br>
              <a:rPr lang="en-GB">
                <a:solidFill>
                  <a:schemeClr val="tx1"/>
                </a:solidFill>
              </a:rPr>
            </a:br>
            <a:r>
              <a:rPr lang="en-GB">
                <a:solidFill>
                  <a:schemeClr val="tx1"/>
                </a:solidFill>
              </a:rPr>
              <a:t>group b</a:t>
            </a:r>
          </a:p>
        </p:txBody>
      </p:sp>
      <p:sp>
        <p:nvSpPr>
          <p:cNvPr id="82" name="Text Placeholder 2">
            <a:extLst>
              <a:ext uri="{FF2B5EF4-FFF2-40B4-BE49-F238E27FC236}">
                <a16:creationId xmlns:a16="http://schemas.microsoft.com/office/drawing/2014/main" id="{BCFCB71D-FEF2-0D49-1D2A-C3D47C24E4E9}"/>
              </a:ext>
            </a:extLst>
          </p:cNvPr>
          <p:cNvSpPr txBox="1">
            <a:spLocks/>
          </p:cNvSpPr>
          <p:nvPr/>
        </p:nvSpPr>
        <p:spPr>
          <a:xfrm>
            <a:off x="4272489" y="4935344"/>
            <a:ext cx="1423568" cy="637849"/>
          </a:xfrm>
          <a:prstGeom prst="rect">
            <a:avLst/>
          </a:prstGeom>
          <a:noFill/>
        </p:spPr>
        <p:txBody>
          <a:bodyPr vert="horz" wrap="none" lIns="108000" tIns="72000" rIns="108000" bIns="72000" rtlCol="0" anchor="ctr" anchorCtr="0">
            <a:sp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solidFill>
                  <a:schemeClr val="tx1"/>
                </a:solidFill>
              </a:rPr>
              <a:t>Stakeholder </a:t>
            </a:r>
            <a:br>
              <a:rPr lang="en-GB">
                <a:solidFill>
                  <a:schemeClr val="tx1"/>
                </a:solidFill>
              </a:rPr>
            </a:br>
            <a:r>
              <a:rPr lang="en-GB">
                <a:solidFill>
                  <a:schemeClr val="tx1"/>
                </a:solidFill>
              </a:rPr>
              <a:t>group c</a:t>
            </a:r>
          </a:p>
        </p:txBody>
      </p:sp>
      <p:sp>
        <p:nvSpPr>
          <p:cNvPr id="83" name="Text Placeholder 2">
            <a:extLst>
              <a:ext uri="{FF2B5EF4-FFF2-40B4-BE49-F238E27FC236}">
                <a16:creationId xmlns:a16="http://schemas.microsoft.com/office/drawing/2014/main" id="{5C3104EA-CBF0-D537-3F79-31440B44E112}"/>
              </a:ext>
            </a:extLst>
          </p:cNvPr>
          <p:cNvSpPr txBox="1">
            <a:spLocks/>
          </p:cNvSpPr>
          <p:nvPr/>
        </p:nvSpPr>
        <p:spPr>
          <a:xfrm>
            <a:off x="4272489" y="5663924"/>
            <a:ext cx="1380287" cy="637849"/>
          </a:xfrm>
          <a:prstGeom prst="rect">
            <a:avLst/>
          </a:prstGeom>
          <a:noFill/>
        </p:spPr>
        <p:txBody>
          <a:bodyPr vert="horz" wrap="none" lIns="108000" tIns="72000" rIns="108000" bIns="72000" rtlCol="0" anchor="ctr" anchorCtr="0">
            <a:sp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solidFill>
                  <a:schemeClr val="tx1"/>
                </a:solidFill>
              </a:rPr>
              <a:t>Stakeholder</a:t>
            </a:r>
            <a:br>
              <a:rPr lang="en-GB">
                <a:solidFill>
                  <a:schemeClr val="tx1"/>
                </a:solidFill>
              </a:rPr>
            </a:br>
            <a:r>
              <a:rPr lang="en-GB">
                <a:solidFill>
                  <a:schemeClr val="tx1"/>
                </a:solidFill>
              </a:rPr>
              <a:t>group d</a:t>
            </a:r>
          </a:p>
        </p:txBody>
      </p:sp>
      <p:cxnSp>
        <p:nvCxnSpPr>
          <p:cNvPr id="84" name="Straight Connector 83">
            <a:extLst>
              <a:ext uri="{FF2B5EF4-FFF2-40B4-BE49-F238E27FC236}">
                <a16:creationId xmlns:a16="http://schemas.microsoft.com/office/drawing/2014/main" id="{9B0A82DF-0319-4136-1AB9-689D3991C57C}"/>
              </a:ext>
            </a:extLst>
          </p:cNvPr>
          <p:cNvCxnSpPr>
            <a:cxnSpLocks/>
          </p:cNvCxnSpPr>
          <p:nvPr/>
        </p:nvCxnSpPr>
        <p:spPr>
          <a:xfrm>
            <a:off x="4065559" y="3820559"/>
            <a:ext cx="272237"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D9158D35-7AE4-0AB7-A35D-595A1CBE6EAA}"/>
              </a:ext>
            </a:extLst>
          </p:cNvPr>
          <p:cNvCxnSpPr>
            <a:cxnSpLocks/>
          </p:cNvCxnSpPr>
          <p:nvPr/>
        </p:nvCxnSpPr>
        <p:spPr>
          <a:xfrm>
            <a:off x="4065559" y="4456179"/>
            <a:ext cx="272237"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35E7ADB8-D45B-C461-64E8-E6AC27206D7A}"/>
              </a:ext>
            </a:extLst>
          </p:cNvPr>
          <p:cNvCxnSpPr>
            <a:cxnSpLocks/>
          </p:cNvCxnSpPr>
          <p:nvPr/>
        </p:nvCxnSpPr>
        <p:spPr>
          <a:xfrm>
            <a:off x="4065559" y="5203311"/>
            <a:ext cx="272237"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1D2EE389-D2ED-E5EE-74ED-6B1476214F9A}"/>
              </a:ext>
            </a:extLst>
          </p:cNvPr>
          <p:cNvCxnSpPr>
            <a:cxnSpLocks/>
          </p:cNvCxnSpPr>
          <p:nvPr/>
        </p:nvCxnSpPr>
        <p:spPr>
          <a:xfrm>
            <a:off x="4065559" y="5961593"/>
            <a:ext cx="272237"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88" name="Text Placeholder 5">
            <a:extLst>
              <a:ext uri="{FF2B5EF4-FFF2-40B4-BE49-F238E27FC236}">
                <a16:creationId xmlns:a16="http://schemas.microsoft.com/office/drawing/2014/main" id="{E6719D1F-DA4D-8F5B-B73C-22A1B46BB802}"/>
              </a:ext>
            </a:extLst>
          </p:cNvPr>
          <p:cNvSpPr txBox="1">
            <a:spLocks/>
          </p:cNvSpPr>
          <p:nvPr/>
        </p:nvSpPr>
        <p:spPr>
          <a:xfrm>
            <a:off x="3960079" y="2605618"/>
            <a:ext cx="1694728" cy="391628"/>
          </a:xfrm>
          <a:prstGeom prst="rect">
            <a:avLst/>
          </a:prstGeom>
          <a:solidFill>
            <a:schemeClr val="accent6"/>
          </a:solidFill>
        </p:spPr>
        <p:txBody>
          <a:bodyPr vert="horz" wrap="square" lIns="108000" tIns="72000" rIns="108000" bIns="72000" rtlCol="0" anchor="ctr" anchorCtr="0">
            <a:sp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solidFill>
                  <a:schemeClr val="tx1"/>
                </a:solidFill>
              </a:rPr>
              <a:t>Stakeholders</a:t>
            </a:r>
          </a:p>
        </p:txBody>
      </p:sp>
      <p:sp>
        <p:nvSpPr>
          <p:cNvPr id="89" name="Rectangle 88">
            <a:extLst>
              <a:ext uri="{FF2B5EF4-FFF2-40B4-BE49-F238E27FC236}">
                <a16:creationId xmlns:a16="http://schemas.microsoft.com/office/drawing/2014/main" id="{6D108A83-6CDA-DB45-ACDE-B957CC3772E1}"/>
              </a:ext>
            </a:extLst>
          </p:cNvPr>
          <p:cNvSpPr/>
          <p:nvPr/>
        </p:nvSpPr>
        <p:spPr>
          <a:xfrm>
            <a:off x="3975521" y="2999130"/>
            <a:ext cx="1669649" cy="3490880"/>
          </a:xfrm>
          <a:prstGeom prst="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bg1"/>
              </a:solidFill>
            </a:endParaRPr>
          </a:p>
        </p:txBody>
      </p:sp>
      <p:sp>
        <p:nvSpPr>
          <p:cNvPr id="92" name="Rectangle 91">
            <a:extLst>
              <a:ext uri="{FF2B5EF4-FFF2-40B4-BE49-F238E27FC236}">
                <a16:creationId xmlns:a16="http://schemas.microsoft.com/office/drawing/2014/main" id="{143E4862-0B79-95F8-F8FA-5D5DA24CDC53}"/>
              </a:ext>
            </a:extLst>
          </p:cNvPr>
          <p:cNvSpPr/>
          <p:nvPr/>
        </p:nvSpPr>
        <p:spPr>
          <a:xfrm>
            <a:off x="6839210" y="9587"/>
            <a:ext cx="5352791" cy="311031"/>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ltLang="en-US" sz="1400">
                <a:solidFill>
                  <a:schemeClr val="tx1"/>
                </a:solidFill>
                <a:latin typeface="Arial" panose="020B0604020202020204" pitchFamily="34" charset="0"/>
              </a:rPr>
              <a:t>With whom are we solving</a:t>
            </a:r>
            <a:endParaRPr lang="en-US" altLang="en-US" sz="1400">
              <a:solidFill>
                <a:schemeClr val="tx1"/>
              </a:solidFill>
              <a:latin typeface="Arial" panose="020B0604020202020204" pitchFamily="34" charset="0"/>
            </a:endParaRPr>
          </a:p>
        </p:txBody>
      </p:sp>
      <p:sp>
        <p:nvSpPr>
          <p:cNvPr id="3" name="Text Placeholder 10">
            <a:extLst>
              <a:ext uri="{FF2B5EF4-FFF2-40B4-BE49-F238E27FC236}">
                <a16:creationId xmlns:a16="http://schemas.microsoft.com/office/drawing/2014/main" id="{4EC8C5A6-078F-8507-41A5-70AD1895938B}"/>
              </a:ext>
            </a:extLst>
          </p:cNvPr>
          <p:cNvSpPr txBox="1">
            <a:spLocks/>
          </p:cNvSpPr>
          <p:nvPr/>
        </p:nvSpPr>
        <p:spPr>
          <a:xfrm>
            <a:off x="646112" y="1098431"/>
            <a:ext cx="3188474" cy="391628"/>
          </a:xfrm>
          <a:prstGeom prst="rect">
            <a:avLst/>
          </a:prstGeom>
          <a:solidFill>
            <a:schemeClr val="accent1"/>
          </a:solidFill>
        </p:spPr>
        <p:txBody>
          <a:bodyPr vert="horz" wrap="none" lIns="108000" tIns="72000" rIns="108000" bIns="72000" rtlCol="0" anchor="ctr" anchorCtr="0">
            <a:sp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r>
              <a:rPr lang="en-GB"/>
              <a:t>Who We are Collaborating with</a:t>
            </a:r>
          </a:p>
        </p:txBody>
      </p:sp>
      <p:pic>
        <p:nvPicPr>
          <p:cNvPr id="5" name="Picture 4" descr="A diagram of a network diagram&#10;&#10;AI-generated content may be incorrect.">
            <a:extLst>
              <a:ext uri="{FF2B5EF4-FFF2-40B4-BE49-F238E27FC236}">
                <a16:creationId xmlns:a16="http://schemas.microsoft.com/office/drawing/2014/main" id="{95432EA6-6931-5DBC-E798-FDB1774431C9}"/>
              </a:ext>
            </a:extLst>
          </p:cNvPr>
          <p:cNvPicPr>
            <a:picLocks noChangeAspect="1"/>
          </p:cNvPicPr>
          <p:nvPr/>
        </p:nvPicPr>
        <p:blipFill>
          <a:blip r:embed="rId3">
            <a:extLst>
              <a:ext uri="{28A0092B-C50C-407E-A947-70E740481C1C}">
                <a14:useLocalDpi xmlns:a14="http://schemas.microsoft.com/office/drawing/2010/main" val="0"/>
              </a:ext>
            </a:extLst>
          </a:blip>
          <a:srcRect t="46082" b="24092"/>
          <a:stretch>
            <a:fillRect/>
          </a:stretch>
        </p:blipFill>
        <p:spPr>
          <a:xfrm>
            <a:off x="6247888" y="3580440"/>
            <a:ext cx="4799651" cy="2045458"/>
          </a:xfrm>
          <a:prstGeom prst="rect">
            <a:avLst/>
          </a:prstGeom>
        </p:spPr>
      </p:pic>
      <p:sp>
        <p:nvSpPr>
          <p:cNvPr id="7" name="Rectangle 6">
            <a:extLst>
              <a:ext uri="{FF2B5EF4-FFF2-40B4-BE49-F238E27FC236}">
                <a16:creationId xmlns:a16="http://schemas.microsoft.com/office/drawing/2014/main" id="{80F963E1-F647-B32E-ACD8-C7DA5D7987BD}"/>
              </a:ext>
            </a:extLst>
          </p:cNvPr>
          <p:cNvSpPr/>
          <p:nvPr/>
        </p:nvSpPr>
        <p:spPr>
          <a:xfrm rot="20670508">
            <a:off x="5967136" y="4336238"/>
            <a:ext cx="5882661" cy="419881"/>
          </a:xfrm>
          <a:prstGeom prst="rect">
            <a:avLst/>
          </a:prstGeom>
          <a:solidFill>
            <a:schemeClr val="accent1">
              <a:lumMod val="60000"/>
              <a:lumOff val="40000"/>
              <a:alpha val="84989"/>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ltLang="en-US" sz="1400">
                <a:solidFill>
                  <a:schemeClr val="tx1"/>
                </a:solidFill>
                <a:latin typeface="Arial" panose="020B0604020202020204" pitchFamily="34" charset="0"/>
              </a:rPr>
              <a:t>Stakeholders by themes</a:t>
            </a:r>
            <a:endParaRPr lang="en-US" altLang="en-US" sz="1400">
              <a:solidFill>
                <a:schemeClr val="tx1"/>
              </a:solidFill>
              <a:latin typeface="Arial" panose="020B0604020202020204" pitchFamily="34" charset="0"/>
            </a:endParaRPr>
          </a:p>
        </p:txBody>
      </p:sp>
      <p:sp>
        <p:nvSpPr>
          <p:cNvPr id="8" name="Rectangle 7">
            <a:extLst>
              <a:ext uri="{FF2B5EF4-FFF2-40B4-BE49-F238E27FC236}">
                <a16:creationId xmlns:a16="http://schemas.microsoft.com/office/drawing/2014/main" id="{1FB5EC96-2415-2411-1736-BE996C9C4859}"/>
              </a:ext>
            </a:extLst>
          </p:cNvPr>
          <p:cNvSpPr/>
          <p:nvPr/>
        </p:nvSpPr>
        <p:spPr>
          <a:xfrm rot="20670508">
            <a:off x="130216" y="3833318"/>
            <a:ext cx="5882661" cy="419881"/>
          </a:xfrm>
          <a:prstGeom prst="rect">
            <a:avLst/>
          </a:prstGeom>
          <a:solidFill>
            <a:schemeClr val="accent1">
              <a:lumMod val="60000"/>
              <a:lumOff val="40000"/>
              <a:alpha val="84989"/>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ltLang="en-US" sz="1400">
                <a:solidFill>
                  <a:schemeClr val="tx1"/>
                </a:solidFill>
                <a:latin typeface="Arial" panose="020B0604020202020204" pitchFamily="34" charset="0"/>
              </a:rPr>
              <a:t> Landscape of Stakeholders by challenges / opportunities</a:t>
            </a:r>
            <a:endParaRPr lang="en-US" altLang="en-US" sz="1400">
              <a:solidFill>
                <a:schemeClr val="tx1"/>
              </a:solidFill>
              <a:latin typeface="Arial" panose="020B0604020202020204" pitchFamily="34" charset="0"/>
            </a:endParaRPr>
          </a:p>
        </p:txBody>
      </p:sp>
      <p:sp>
        <p:nvSpPr>
          <p:cNvPr id="9" name="TextBox 8">
            <a:extLst>
              <a:ext uri="{FF2B5EF4-FFF2-40B4-BE49-F238E27FC236}">
                <a16:creationId xmlns:a16="http://schemas.microsoft.com/office/drawing/2014/main" id="{44AD3EE4-6E25-80D9-2186-BD2759CFAD07}"/>
              </a:ext>
            </a:extLst>
          </p:cNvPr>
          <p:cNvSpPr txBox="1"/>
          <p:nvPr/>
        </p:nvSpPr>
        <p:spPr>
          <a:xfrm>
            <a:off x="5775960" y="-2042160"/>
            <a:ext cx="0" cy="0"/>
          </a:xfrm>
          <a:prstGeom prst="rect">
            <a:avLst/>
          </a:prstGeom>
          <a:noFill/>
        </p:spPr>
        <p:txBody>
          <a:bodyPr wrap="none" lIns="0" tIns="0" rIns="0" bIns="0" rtlCol="0">
            <a:noAutofit/>
          </a:bodyPr>
          <a:lstStyle/>
          <a:p>
            <a:pPr algn="l"/>
            <a:endParaRPr lang="en-US" sz="1600">
              <a:solidFill>
                <a:schemeClr val="tx2"/>
              </a:solidFill>
            </a:endParaRPr>
          </a:p>
        </p:txBody>
      </p:sp>
    </p:spTree>
    <p:extLst>
      <p:ext uri="{BB962C8B-B14F-4D97-AF65-F5344CB8AC3E}">
        <p14:creationId xmlns:p14="http://schemas.microsoft.com/office/powerpoint/2010/main" val="564393097"/>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3F8755-DE75-58A1-1C37-C54B2214D06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45D1D8A-1016-83C3-C7E8-81C2AC057657}"/>
              </a:ext>
            </a:extLst>
          </p:cNvPr>
          <p:cNvSpPr>
            <a:spLocks noGrp="1"/>
          </p:cNvSpPr>
          <p:nvPr>
            <p:ph type="title"/>
          </p:nvPr>
        </p:nvSpPr>
        <p:spPr>
          <a:xfrm>
            <a:off x="646113" y="360000"/>
            <a:ext cx="10806657" cy="706347"/>
          </a:xfrm>
        </p:spPr>
        <p:txBody>
          <a:bodyPr/>
          <a:lstStyle/>
          <a:p>
            <a:r>
              <a:rPr lang="en-GB">
                <a:latin typeface="Impact"/>
              </a:rPr>
              <a:t>Case studies</a:t>
            </a:r>
            <a:endParaRPr lang="en-US"/>
          </a:p>
        </p:txBody>
      </p:sp>
      <p:sp>
        <p:nvSpPr>
          <p:cNvPr id="92" name="Rectangle 91">
            <a:extLst>
              <a:ext uri="{FF2B5EF4-FFF2-40B4-BE49-F238E27FC236}">
                <a16:creationId xmlns:a16="http://schemas.microsoft.com/office/drawing/2014/main" id="{5AE3B7B6-F78D-DDB8-EEFD-3AE814A8E8C4}"/>
              </a:ext>
            </a:extLst>
          </p:cNvPr>
          <p:cNvSpPr/>
          <p:nvPr/>
        </p:nvSpPr>
        <p:spPr>
          <a:xfrm>
            <a:off x="6839210" y="9587"/>
            <a:ext cx="5352791" cy="311031"/>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ltLang="en-US" sz="1400">
                <a:solidFill>
                  <a:schemeClr val="tx1"/>
                </a:solidFill>
                <a:latin typeface="Arial" panose="020B0604020202020204" pitchFamily="34" charset="0"/>
              </a:rPr>
              <a:t>Examples of delivered innovation services</a:t>
            </a:r>
            <a:endParaRPr lang="en-US" altLang="en-US" sz="1400">
              <a:solidFill>
                <a:schemeClr val="tx1"/>
              </a:solidFill>
              <a:latin typeface="Arial" panose="020B0604020202020204" pitchFamily="34" charset="0"/>
            </a:endParaRPr>
          </a:p>
        </p:txBody>
      </p:sp>
      <p:sp>
        <p:nvSpPr>
          <p:cNvPr id="3" name="Text Placeholder 10">
            <a:extLst>
              <a:ext uri="{FF2B5EF4-FFF2-40B4-BE49-F238E27FC236}">
                <a16:creationId xmlns:a16="http://schemas.microsoft.com/office/drawing/2014/main" id="{EB3E3074-40EC-A17F-9909-BC4D0000BA80}"/>
              </a:ext>
            </a:extLst>
          </p:cNvPr>
          <p:cNvSpPr txBox="1">
            <a:spLocks/>
          </p:cNvSpPr>
          <p:nvPr/>
        </p:nvSpPr>
        <p:spPr>
          <a:xfrm>
            <a:off x="646112" y="1098431"/>
            <a:ext cx="404058" cy="391628"/>
          </a:xfrm>
          <a:prstGeom prst="rect">
            <a:avLst/>
          </a:prstGeom>
          <a:solidFill>
            <a:schemeClr val="accent1"/>
          </a:solidFill>
        </p:spPr>
        <p:txBody>
          <a:bodyPr vert="horz" wrap="none" lIns="108000" tIns="72000" rIns="108000" bIns="72000" rtlCol="0" anchor="ctr" anchorCtr="0">
            <a:sp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r>
              <a:rPr lang="en-GB"/>
              <a:t>….</a:t>
            </a:r>
          </a:p>
        </p:txBody>
      </p:sp>
      <p:sp>
        <p:nvSpPr>
          <p:cNvPr id="9" name="TextBox 8">
            <a:extLst>
              <a:ext uri="{FF2B5EF4-FFF2-40B4-BE49-F238E27FC236}">
                <a16:creationId xmlns:a16="http://schemas.microsoft.com/office/drawing/2014/main" id="{FBC00EE4-CA59-913F-3B90-C46A6C9B5875}"/>
              </a:ext>
            </a:extLst>
          </p:cNvPr>
          <p:cNvSpPr txBox="1"/>
          <p:nvPr/>
        </p:nvSpPr>
        <p:spPr>
          <a:xfrm>
            <a:off x="5775960" y="-2042160"/>
            <a:ext cx="0" cy="0"/>
          </a:xfrm>
          <a:prstGeom prst="rect">
            <a:avLst/>
          </a:prstGeom>
          <a:noFill/>
        </p:spPr>
        <p:txBody>
          <a:bodyPr wrap="none" lIns="0" tIns="0" rIns="0" bIns="0" rtlCol="0">
            <a:noAutofit/>
          </a:bodyPr>
          <a:lstStyle/>
          <a:p>
            <a:pPr algn="l"/>
            <a:endParaRPr lang="en-US" sz="1600">
              <a:solidFill>
                <a:schemeClr val="tx2"/>
              </a:solidFill>
            </a:endParaRPr>
          </a:p>
        </p:txBody>
      </p:sp>
      <p:sp>
        <p:nvSpPr>
          <p:cNvPr id="4" name="Rectangle 3">
            <a:extLst>
              <a:ext uri="{FF2B5EF4-FFF2-40B4-BE49-F238E27FC236}">
                <a16:creationId xmlns:a16="http://schemas.microsoft.com/office/drawing/2014/main" id="{8C4BAC36-A8B8-C631-6E66-56BFCB12C698}"/>
              </a:ext>
            </a:extLst>
          </p:cNvPr>
          <p:cNvSpPr/>
          <p:nvPr/>
        </p:nvSpPr>
        <p:spPr>
          <a:xfrm>
            <a:off x="6839210" y="365847"/>
            <a:ext cx="5352791" cy="311031"/>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ltLang="en-US" sz="1400">
                <a:solidFill>
                  <a:schemeClr val="tx1"/>
                </a:solidFill>
                <a:latin typeface="Arial" panose="020B0604020202020204" pitchFamily="34" charset="0"/>
              </a:rPr>
              <a:t>Annex</a:t>
            </a:r>
            <a:endParaRPr lang="en-US" altLang="en-US" sz="1400">
              <a:solidFill>
                <a:schemeClr val="tx1"/>
              </a:solidFill>
              <a:latin typeface="Arial" panose="020B0604020202020204" pitchFamily="34" charset="0"/>
            </a:endParaRPr>
          </a:p>
        </p:txBody>
      </p:sp>
    </p:spTree>
    <p:extLst>
      <p:ext uri="{BB962C8B-B14F-4D97-AF65-F5344CB8AC3E}">
        <p14:creationId xmlns:p14="http://schemas.microsoft.com/office/powerpoint/2010/main" val="2296123195"/>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38FDF7C-0CF4-4C9D-BB94-48AE41FB3279}"/>
              </a:ext>
            </a:extLst>
          </p:cNvPr>
          <p:cNvSpPr>
            <a:spLocks noGrp="1"/>
          </p:cNvSpPr>
          <p:nvPr>
            <p:ph type="sldNum" sz="quarter" idx="12"/>
          </p:nvPr>
        </p:nvSpPr>
        <p:spPr/>
        <p:txBody>
          <a:bodyPr/>
          <a:lstStyle/>
          <a:p>
            <a:fld id="{3BDE516C-3F92-4BBF-8982-23C2FBFA20B2}" type="slidenum">
              <a:rPr lang="en-GB" smtClean="0"/>
              <a:pPr/>
              <a:t>52</a:t>
            </a:fld>
            <a:endParaRPr lang="en-GB"/>
          </a:p>
        </p:txBody>
      </p:sp>
      <p:sp>
        <p:nvSpPr>
          <p:cNvPr id="5" name="Title 4">
            <a:extLst>
              <a:ext uri="{FF2B5EF4-FFF2-40B4-BE49-F238E27FC236}">
                <a16:creationId xmlns:a16="http://schemas.microsoft.com/office/drawing/2014/main" id="{180E2F65-159F-4CDA-920C-BCD2A468A51E}"/>
              </a:ext>
            </a:extLst>
          </p:cNvPr>
          <p:cNvSpPr>
            <a:spLocks noGrp="1"/>
          </p:cNvSpPr>
          <p:nvPr>
            <p:ph type="title"/>
          </p:nvPr>
        </p:nvSpPr>
        <p:spPr>
          <a:xfrm>
            <a:off x="298873" y="241880"/>
            <a:ext cx="10899775" cy="416242"/>
          </a:xfrm>
        </p:spPr>
        <p:txBody>
          <a:bodyPr/>
          <a:lstStyle/>
          <a:p>
            <a:r>
              <a:rPr lang="en-GB"/>
              <a:t>Capabilities</a:t>
            </a:r>
          </a:p>
        </p:txBody>
      </p:sp>
      <mc:AlternateContent xmlns:mc="http://schemas.openxmlformats.org/markup-compatibility/2006" xmlns:cx1="http://schemas.microsoft.com/office/drawing/2015/9/8/chartex">
        <mc:Choice Requires="cx1">
          <p:graphicFrame>
            <p:nvGraphicFramePr>
              <p:cNvPr id="10" name="Chart 9">
                <a:extLst>
                  <a:ext uri="{FF2B5EF4-FFF2-40B4-BE49-F238E27FC236}">
                    <a16:creationId xmlns:a16="http://schemas.microsoft.com/office/drawing/2014/main" id="{CE47B58A-9023-49F7-B1DD-2F136212294A}"/>
                  </a:ext>
                </a:extLst>
              </p:cNvPr>
              <p:cNvGraphicFramePr/>
              <p:nvPr/>
            </p:nvGraphicFramePr>
            <p:xfrm>
              <a:off x="490451" y="1587731"/>
              <a:ext cx="5012575" cy="4995949"/>
            </p:xfrm>
            <a:graphic>
              <a:graphicData uri="http://schemas.microsoft.com/office/drawing/2014/chartex">
                <cx:chart xmlns:cx="http://schemas.microsoft.com/office/drawing/2014/chartex" xmlns:r="http://schemas.openxmlformats.org/officeDocument/2006/relationships" r:id="rId4"/>
              </a:graphicData>
            </a:graphic>
          </p:graphicFrame>
        </mc:Choice>
        <mc:Fallback xmlns="">
          <p:pic>
            <p:nvPicPr>
              <p:cNvPr id="10" name="Chart 9">
                <a:extLst>
                  <a:ext uri="{FF2B5EF4-FFF2-40B4-BE49-F238E27FC236}">
                    <a16:creationId xmlns:a16="http://schemas.microsoft.com/office/drawing/2014/main" id="{CE47B58A-9023-49F7-B1DD-2F136212294A}"/>
                  </a:ext>
                </a:extLst>
              </p:cNvPr>
              <p:cNvPicPr>
                <a:picLocks noGrp="1" noRot="1" noChangeAspect="1" noMove="1" noResize="1" noEditPoints="1" noAdjustHandles="1" noChangeArrowheads="1" noChangeShapeType="1"/>
              </p:cNvPicPr>
              <p:nvPr/>
            </p:nvPicPr>
            <p:blipFill>
              <a:blip r:embed="rId5"/>
              <a:stretch>
                <a:fillRect/>
              </a:stretch>
            </p:blipFill>
            <p:spPr>
              <a:xfrm>
                <a:off x="490451" y="1587731"/>
                <a:ext cx="5012575" cy="4995949"/>
              </a:xfrm>
              <a:prstGeom prst="rect">
                <a:avLst/>
              </a:prstGeom>
            </p:spPr>
          </p:pic>
        </mc:Fallback>
      </mc:AlternateContent>
      <mc:AlternateContent xmlns:mc="http://schemas.openxmlformats.org/markup-compatibility/2006" xmlns:cx1="http://schemas.microsoft.com/office/drawing/2015/9/8/chartex">
        <mc:Choice Requires="cx1">
          <p:graphicFrame>
            <p:nvGraphicFramePr>
              <p:cNvPr id="12" name="Chart 11">
                <a:extLst>
                  <a:ext uri="{FF2B5EF4-FFF2-40B4-BE49-F238E27FC236}">
                    <a16:creationId xmlns:a16="http://schemas.microsoft.com/office/drawing/2014/main" id="{681CF11D-C589-4568-88C2-2194CB587A66}"/>
                  </a:ext>
                </a:extLst>
              </p:cNvPr>
              <p:cNvGraphicFramePr/>
              <p:nvPr/>
            </p:nvGraphicFramePr>
            <p:xfrm>
              <a:off x="6095999" y="1587731"/>
              <a:ext cx="5605549" cy="4995949"/>
            </p:xfrm>
            <a:graphic>
              <a:graphicData uri="http://schemas.microsoft.com/office/drawing/2014/chartex">
                <cx:chart xmlns:cx="http://schemas.microsoft.com/office/drawing/2014/chartex" xmlns:r="http://schemas.openxmlformats.org/officeDocument/2006/relationships" r:id="rId6"/>
              </a:graphicData>
            </a:graphic>
          </p:graphicFrame>
        </mc:Choice>
        <mc:Fallback xmlns="">
          <p:pic>
            <p:nvPicPr>
              <p:cNvPr id="12" name="Chart 11">
                <a:extLst>
                  <a:ext uri="{FF2B5EF4-FFF2-40B4-BE49-F238E27FC236}">
                    <a16:creationId xmlns:a16="http://schemas.microsoft.com/office/drawing/2014/main" id="{681CF11D-C589-4568-88C2-2194CB587A66}"/>
                  </a:ext>
                </a:extLst>
              </p:cNvPr>
              <p:cNvPicPr>
                <a:picLocks noGrp="1" noRot="1" noChangeAspect="1" noMove="1" noResize="1" noEditPoints="1" noAdjustHandles="1" noChangeArrowheads="1" noChangeShapeType="1"/>
              </p:cNvPicPr>
              <p:nvPr/>
            </p:nvPicPr>
            <p:blipFill>
              <a:blip r:embed="rId7"/>
              <a:stretch>
                <a:fillRect/>
              </a:stretch>
            </p:blipFill>
            <p:spPr>
              <a:xfrm>
                <a:off x="6095999" y="1587731"/>
                <a:ext cx="5605549" cy="4995949"/>
              </a:xfrm>
              <a:prstGeom prst="rect">
                <a:avLst/>
              </a:prstGeom>
            </p:spPr>
          </p:pic>
        </mc:Fallback>
      </mc:AlternateContent>
      <p:sp>
        <p:nvSpPr>
          <p:cNvPr id="13" name="TextBox 12">
            <a:extLst>
              <a:ext uri="{FF2B5EF4-FFF2-40B4-BE49-F238E27FC236}">
                <a16:creationId xmlns:a16="http://schemas.microsoft.com/office/drawing/2014/main" id="{502F6DFA-BF67-49AF-B9D2-E7AE775F03DA}"/>
              </a:ext>
            </a:extLst>
          </p:cNvPr>
          <p:cNvSpPr txBox="1"/>
          <p:nvPr/>
        </p:nvSpPr>
        <p:spPr>
          <a:xfrm>
            <a:off x="3084022" y="4073236"/>
            <a:ext cx="914400" cy="914400"/>
          </a:xfrm>
          <a:prstGeom prst="rect">
            <a:avLst/>
          </a:prstGeom>
          <a:noFill/>
        </p:spPr>
        <p:txBody>
          <a:bodyPr wrap="none" lIns="0" tIns="0" rIns="0" bIns="0" rtlCol="0">
            <a:noAutofit/>
          </a:bodyPr>
          <a:lstStyle/>
          <a:p>
            <a:pPr algn="l"/>
            <a:endParaRPr lang="en-GB" sz="1400">
              <a:solidFill>
                <a:schemeClr val="tx2"/>
              </a:solidFill>
            </a:endParaRPr>
          </a:p>
        </p:txBody>
      </p:sp>
      <p:sp>
        <p:nvSpPr>
          <p:cNvPr id="14" name="TextBox 13">
            <a:extLst>
              <a:ext uri="{FF2B5EF4-FFF2-40B4-BE49-F238E27FC236}">
                <a16:creationId xmlns:a16="http://schemas.microsoft.com/office/drawing/2014/main" id="{380FB7F6-522D-48C4-A4D5-0F54822A1D76}"/>
              </a:ext>
            </a:extLst>
          </p:cNvPr>
          <p:cNvSpPr txBox="1"/>
          <p:nvPr/>
        </p:nvSpPr>
        <p:spPr>
          <a:xfrm>
            <a:off x="8780613" y="3544430"/>
            <a:ext cx="1022466" cy="931026"/>
          </a:xfrm>
          <a:prstGeom prst="rect">
            <a:avLst/>
          </a:prstGeom>
          <a:noFill/>
        </p:spPr>
        <p:txBody>
          <a:bodyPr wrap="square" lIns="0" tIns="0" rIns="0" bIns="0" rtlCol="0">
            <a:noAutofit/>
          </a:bodyPr>
          <a:lstStyle/>
          <a:p>
            <a:pPr algn="ctr"/>
            <a:r>
              <a:rPr lang="en-GB" sz="2000" b="1">
                <a:solidFill>
                  <a:schemeClr val="tx2"/>
                </a:solidFill>
              </a:rPr>
              <a:t>Building demand</a:t>
            </a:r>
          </a:p>
        </p:txBody>
      </p:sp>
      <mc:AlternateContent xmlns:mc="http://schemas.openxmlformats.org/markup-compatibility/2006" xmlns:cx1="http://schemas.microsoft.com/office/drawing/2015/9/8/chartex">
        <mc:Choice Requires="cx1">
          <p:graphicFrame>
            <p:nvGraphicFramePr>
              <p:cNvPr id="16" name="Chart 15">
                <a:extLst>
                  <a:ext uri="{FF2B5EF4-FFF2-40B4-BE49-F238E27FC236}">
                    <a16:creationId xmlns:a16="http://schemas.microsoft.com/office/drawing/2014/main" id="{CE47B58A-9023-49F7-B1DD-2F136212294A}"/>
                  </a:ext>
                </a:extLst>
              </p:cNvPr>
              <p:cNvGraphicFramePr/>
              <p:nvPr/>
            </p:nvGraphicFramePr>
            <p:xfrm>
              <a:off x="490449" y="1097281"/>
              <a:ext cx="5605549" cy="5588813"/>
            </p:xfrm>
            <a:graphic>
              <a:graphicData uri="http://schemas.microsoft.com/office/drawing/2014/chartex">
                <cx:chart xmlns:cx="http://schemas.microsoft.com/office/drawing/2014/chartex" xmlns:r="http://schemas.openxmlformats.org/officeDocument/2006/relationships" r:id="rId8"/>
              </a:graphicData>
            </a:graphic>
          </p:graphicFrame>
        </mc:Choice>
        <mc:Fallback xmlns="">
          <p:pic>
            <p:nvPicPr>
              <p:cNvPr id="16" name="Chart 15">
                <a:extLst>
                  <a:ext uri="{FF2B5EF4-FFF2-40B4-BE49-F238E27FC236}">
                    <a16:creationId xmlns:a16="http://schemas.microsoft.com/office/drawing/2014/main" id="{CE47B58A-9023-49F7-B1DD-2F136212294A}"/>
                  </a:ext>
                </a:extLst>
              </p:cNvPr>
              <p:cNvPicPr>
                <a:picLocks noGrp="1" noRot="1" noChangeAspect="1" noMove="1" noResize="1" noEditPoints="1" noAdjustHandles="1" noChangeArrowheads="1" noChangeShapeType="1"/>
              </p:cNvPicPr>
              <p:nvPr/>
            </p:nvPicPr>
            <p:blipFill>
              <a:blip r:embed="rId9"/>
              <a:stretch>
                <a:fillRect/>
              </a:stretch>
            </p:blipFill>
            <p:spPr>
              <a:xfrm>
                <a:off x="490449" y="1097281"/>
                <a:ext cx="5605549" cy="5588813"/>
              </a:xfrm>
              <a:prstGeom prst="rect">
                <a:avLst/>
              </a:prstGeom>
            </p:spPr>
          </p:pic>
        </mc:Fallback>
      </mc:AlternateContent>
      <p:sp>
        <p:nvSpPr>
          <p:cNvPr id="17" name="TextBox 16">
            <a:extLst>
              <a:ext uri="{FF2B5EF4-FFF2-40B4-BE49-F238E27FC236}">
                <a16:creationId xmlns:a16="http://schemas.microsoft.com/office/drawing/2014/main" id="{2CE502BC-1B10-4860-BCFC-E18C094F315D}"/>
              </a:ext>
            </a:extLst>
          </p:cNvPr>
          <p:cNvSpPr txBox="1"/>
          <p:nvPr/>
        </p:nvSpPr>
        <p:spPr>
          <a:xfrm>
            <a:off x="2698864" y="3569369"/>
            <a:ext cx="1105593" cy="906087"/>
          </a:xfrm>
          <a:prstGeom prst="rect">
            <a:avLst/>
          </a:prstGeom>
          <a:noFill/>
        </p:spPr>
        <p:txBody>
          <a:bodyPr wrap="square" lIns="0" tIns="0" rIns="0" bIns="0" rtlCol="0">
            <a:noAutofit/>
          </a:bodyPr>
          <a:lstStyle/>
          <a:p>
            <a:pPr algn="ctr"/>
            <a:r>
              <a:rPr lang="en-GB" sz="2000" b="1">
                <a:solidFill>
                  <a:schemeClr val="tx2"/>
                </a:solidFill>
              </a:rPr>
              <a:t>Building Supply</a:t>
            </a:r>
          </a:p>
        </p:txBody>
      </p:sp>
      <mc:AlternateContent xmlns:mc="http://schemas.openxmlformats.org/markup-compatibility/2006" xmlns:cx1="http://schemas.microsoft.com/office/drawing/2015/9/8/chartex">
        <mc:Choice Requires="cx1">
          <p:graphicFrame>
            <p:nvGraphicFramePr>
              <p:cNvPr id="18" name="Chart 17">
                <a:extLst>
                  <a:ext uri="{FF2B5EF4-FFF2-40B4-BE49-F238E27FC236}">
                    <a16:creationId xmlns:a16="http://schemas.microsoft.com/office/drawing/2014/main" id="{301678F5-D2C3-4DA8-ADBD-1878A9BA5BF9}"/>
                  </a:ext>
                </a:extLst>
              </p:cNvPr>
              <p:cNvGraphicFramePr/>
              <p:nvPr/>
            </p:nvGraphicFramePr>
            <p:xfrm>
              <a:off x="5748760" y="1097281"/>
              <a:ext cx="7086172" cy="5588813"/>
            </p:xfrm>
            <a:graphic>
              <a:graphicData uri="http://schemas.microsoft.com/office/drawing/2014/chartex">
                <cx:chart xmlns:cx="http://schemas.microsoft.com/office/drawing/2014/chartex" xmlns:r="http://schemas.openxmlformats.org/officeDocument/2006/relationships" r:id="rId10"/>
              </a:graphicData>
            </a:graphic>
          </p:graphicFrame>
        </mc:Choice>
        <mc:Fallback xmlns="">
          <p:pic>
            <p:nvPicPr>
              <p:cNvPr id="18" name="Chart 17">
                <a:extLst>
                  <a:ext uri="{FF2B5EF4-FFF2-40B4-BE49-F238E27FC236}">
                    <a16:creationId xmlns:a16="http://schemas.microsoft.com/office/drawing/2014/main" id="{301678F5-D2C3-4DA8-ADBD-1878A9BA5BF9}"/>
                  </a:ext>
                </a:extLst>
              </p:cNvPr>
              <p:cNvPicPr>
                <a:picLocks noGrp="1" noRot="1" noChangeAspect="1" noMove="1" noResize="1" noEditPoints="1" noAdjustHandles="1" noChangeArrowheads="1" noChangeShapeType="1"/>
              </p:cNvPicPr>
              <p:nvPr/>
            </p:nvPicPr>
            <p:blipFill>
              <a:blip r:embed="rId11"/>
              <a:stretch>
                <a:fillRect/>
              </a:stretch>
            </p:blipFill>
            <p:spPr>
              <a:xfrm>
                <a:off x="5748760" y="1097281"/>
                <a:ext cx="7086172" cy="5588813"/>
              </a:xfrm>
              <a:prstGeom prst="rect">
                <a:avLst/>
              </a:prstGeom>
            </p:spPr>
          </p:pic>
        </mc:Fallback>
      </mc:AlternateContent>
      <p:sp>
        <p:nvSpPr>
          <p:cNvPr id="2" name="Rectangle 1">
            <a:extLst>
              <a:ext uri="{FF2B5EF4-FFF2-40B4-BE49-F238E27FC236}">
                <a16:creationId xmlns:a16="http://schemas.microsoft.com/office/drawing/2014/main" id="{E8244F82-FBD6-D883-B196-0FED6725DA5A}"/>
              </a:ext>
            </a:extLst>
          </p:cNvPr>
          <p:cNvSpPr/>
          <p:nvPr/>
        </p:nvSpPr>
        <p:spPr>
          <a:xfrm rot="20288870">
            <a:off x="2572000" y="3742916"/>
            <a:ext cx="7777049" cy="311031"/>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ltLang="en-US" sz="1400">
                <a:solidFill>
                  <a:schemeClr val="tx1"/>
                </a:solidFill>
                <a:latin typeface="Arial" panose="020B0604020202020204" pitchFamily="34" charset="0"/>
              </a:rPr>
              <a:t>Example</a:t>
            </a:r>
            <a:endParaRPr lang="en-US" altLang="en-US" sz="1400">
              <a:solidFill>
                <a:schemeClr val="tx1"/>
              </a:solidFill>
              <a:latin typeface="Arial" panose="020B0604020202020204" pitchFamily="34" charset="0"/>
            </a:endParaRPr>
          </a:p>
        </p:txBody>
      </p:sp>
    </p:spTree>
    <p:extLst>
      <p:ext uri="{BB962C8B-B14F-4D97-AF65-F5344CB8AC3E}">
        <p14:creationId xmlns:p14="http://schemas.microsoft.com/office/powerpoint/2010/main" val="864624236"/>
      </p:ext>
    </p:extLst>
  </p:cSld>
  <p:clrMapOvr>
    <a:masterClrMapping/>
  </p:clrMapOvr>
  <p:transition>
    <p:fade/>
  </p:transition>
  <p:extLst>
    <p:ext uri="{6950BFC3-D8DA-4A85-94F7-54DA5524770B}">
      <p188:commentRel xmlns:p188="http://schemas.microsoft.com/office/powerpoint/2018/8/main" r:id="rId3"/>
    </p:ext>
  </p:extLst>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2535709F-0131-DF84-36DA-65F99ED5852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36607AA-48C6-8048-1018-E5BC0234C711}"/>
              </a:ext>
            </a:extLst>
          </p:cNvPr>
          <p:cNvSpPr>
            <a:spLocks noGrp="1"/>
          </p:cNvSpPr>
          <p:nvPr>
            <p:ph type="title"/>
          </p:nvPr>
        </p:nvSpPr>
        <p:spPr>
          <a:xfrm>
            <a:off x="646113" y="360000"/>
            <a:ext cx="10624399" cy="1661993"/>
          </a:xfrm>
        </p:spPr>
        <p:txBody>
          <a:bodyPr/>
          <a:lstStyle/>
          <a:p>
            <a:pPr>
              <a:lnSpc>
                <a:spcPct val="100000"/>
              </a:lnSpc>
            </a:pPr>
            <a:r>
              <a:rPr lang="en-GB" sz="1800" b="1" cap="none">
                <a:latin typeface="+mn-lt"/>
              </a:rPr>
              <a:t>1) CPC Internal : </a:t>
            </a:r>
            <a:br>
              <a:rPr lang="en-GB" sz="1800" cap="none">
                <a:latin typeface="+mn-lt"/>
              </a:rPr>
            </a:br>
            <a:r>
              <a:rPr lang="en-GB" sz="1800" cap="none">
                <a:latin typeface="+mn-lt"/>
              </a:rPr>
              <a:t>Questions and activities with Mode leads and relevant leads including marketing, engagement, + International Trade, Sameer?)</a:t>
            </a:r>
            <a:br>
              <a:rPr lang="en-GB" sz="1800" cap="none">
                <a:latin typeface="+mn-lt"/>
              </a:rPr>
            </a:br>
            <a:r>
              <a:rPr lang="en-GB" sz="1800" cap="none">
                <a:latin typeface="+mn-lt"/>
              </a:rPr>
              <a:t>- Update strategy</a:t>
            </a:r>
            <a:br>
              <a:rPr lang="en-GB" sz="1800" cap="none">
                <a:latin typeface="+mn-lt"/>
              </a:rPr>
            </a:br>
            <a:r>
              <a:rPr lang="en-GB" sz="1800" cap="none">
                <a:latin typeface="+mn-lt"/>
              </a:rPr>
              <a:t>- Anything missing, that should be addressed to DfT</a:t>
            </a:r>
            <a:br>
              <a:rPr lang="en-GB" sz="1800" cap="none">
                <a:latin typeface="+mn-lt"/>
              </a:rPr>
            </a:br>
            <a:r>
              <a:rPr lang="en-GB" sz="1800" cap="none">
                <a:latin typeface="+mn-lt"/>
              </a:rPr>
              <a:t>- Ask for review (</a:t>
            </a:r>
            <a:r>
              <a:rPr lang="en-GB" sz="1800" cap="none" err="1">
                <a:latin typeface="+mn-lt"/>
              </a:rPr>
              <a:t>esp</a:t>
            </a:r>
            <a:r>
              <a:rPr lang="en-GB" sz="1800" cap="none">
                <a:latin typeface="+mn-lt"/>
              </a:rPr>
              <a:t>, services we are providing if anything is missing)</a:t>
            </a:r>
            <a:endParaRPr lang="en-US" sz="1800" cap="none">
              <a:latin typeface="+mn-lt"/>
            </a:endParaRPr>
          </a:p>
        </p:txBody>
      </p:sp>
      <p:sp>
        <p:nvSpPr>
          <p:cNvPr id="22" name="Rectangle 21">
            <a:extLst>
              <a:ext uri="{FF2B5EF4-FFF2-40B4-BE49-F238E27FC236}">
                <a16:creationId xmlns:a16="http://schemas.microsoft.com/office/drawing/2014/main" id="{783E9CBA-AEEB-0A4B-31F8-53E1CC82DD90}"/>
              </a:ext>
            </a:extLst>
          </p:cNvPr>
          <p:cNvSpPr/>
          <p:nvPr/>
        </p:nvSpPr>
        <p:spPr>
          <a:xfrm>
            <a:off x="6839210" y="9587"/>
            <a:ext cx="5352791" cy="311031"/>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ltLang="en-US" sz="1400">
                <a:solidFill>
                  <a:schemeClr val="tx1"/>
                </a:solidFill>
                <a:latin typeface="Arial" panose="020B0604020202020204" pitchFamily="34" charset="0"/>
              </a:rPr>
              <a:t>Plans</a:t>
            </a:r>
            <a:endParaRPr lang="en-US" altLang="en-US" sz="1400">
              <a:solidFill>
                <a:schemeClr val="tx1"/>
              </a:solidFill>
              <a:latin typeface="Arial" panose="020B0604020202020204" pitchFamily="34" charset="0"/>
            </a:endParaRPr>
          </a:p>
        </p:txBody>
      </p:sp>
      <p:sp>
        <p:nvSpPr>
          <p:cNvPr id="3" name="Title 1">
            <a:extLst>
              <a:ext uri="{FF2B5EF4-FFF2-40B4-BE49-F238E27FC236}">
                <a16:creationId xmlns:a16="http://schemas.microsoft.com/office/drawing/2014/main" id="{60238123-EE13-768B-0F9D-07B65A3A829F}"/>
              </a:ext>
            </a:extLst>
          </p:cNvPr>
          <p:cNvSpPr txBox="1">
            <a:spLocks/>
          </p:cNvSpPr>
          <p:nvPr/>
        </p:nvSpPr>
        <p:spPr>
          <a:xfrm>
            <a:off x="646113" y="2869916"/>
            <a:ext cx="10624399" cy="2215991"/>
          </a:xfrm>
          <a:prstGeom prst="rect">
            <a:avLst/>
          </a:prstGeom>
        </p:spPr>
        <p:txBody>
          <a:bodyPr vert="horz" wrap="square" lIns="0" tIns="0" rIns="0" bIns="0" rtlCol="0" anchor="t" anchorCtr="0">
            <a:spAutoFit/>
          </a:bodyPr>
          <a:lstStyle>
            <a:lvl1pPr algn="l" defTabSz="914400" rtl="0" eaLnBrk="1" latinLnBrk="0" hangingPunct="1">
              <a:lnSpc>
                <a:spcPct val="85000"/>
              </a:lnSpc>
              <a:spcBef>
                <a:spcPct val="0"/>
              </a:spcBef>
              <a:buNone/>
              <a:defRPr sz="5400" b="0" kern="2000" cap="all" spc="100" baseline="0">
                <a:solidFill>
                  <a:schemeClr val="tx1"/>
                </a:solidFill>
                <a:latin typeface="Impact" panose="020B0806030902050204" pitchFamily="34" charset="0"/>
                <a:ea typeface="+mj-ea"/>
                <a:cs typeface="+mj-cs"/>
              </a:defRPr>
            </a:lvl1pPr>
          </a:lstStyle>
          <a:p>
            <a:pPr marL="342900" indent="-342900">
              <a:lnSpc>
                <a:spcPct val="100000"/>
              </a:lnSpc>
              <a:buAutoNum type="arabicParenR"/>
            </a:pPr>
            <a:r>
              <a:rPr lang="en-GB" sz="1800" b="1" cap="none">
                <a:latin typeface="+mn-lt"/>
              </a:rPr>
              <a:t>DfT : </a:t>
            </a:r>
          </a:p>
          <a:p>
            <a:pPr>
              <a:lnSpc>
                <a:spcPct val="100000"/>
              </a:lnSpc>
            </a:pPr>
            <a:r>
              <a:rPr lang="en-GB" sz="1800" cap="none">
                <a:latin typeface="+mn-lt"/>
              </a:rPr>
              <a:t>Questions and activities with DfT individually</a:t>
            </a:r>
          </a:p>
          <a:p>
            <a:pPr>
              <a:lnSpc>
                <a:spcPct val="100000"/>
              </a:lnSpc>
            </a:pPr>
            <a:r>
              <a:rPr lang="en-GB" sz="1800" cap="none">
                <a:latin typeface="+mn-lt"/>
              </a:rPr>
              <a:t>Objectives : Inform, and ask for feedback</a:t>
            </a:r>
          </a:p>
          <a:p>
            <a:pPr>
              <a:lnSpc>
                <a:spcPct val="100000"/>
              </a:lnSpc>
            </a:pPr>
            <a:r>
              <a:rPr lang="en-GB" sz="1800" cap="none">
                <a:latin typeface="+mn-lt"/>
              </a:rPr>
              <a:t>Output : identify shared strategic opportunities</a:t>
            </a:r>
          </a:p>
          <a:p>
            <a:pPr>
              <a:lnSpc>
                <a:spcPct val="100000"/>
              </a:lnSpc>
            </a:pPr>
            <a:r>
              <a:rPr lang="en-GB" sz="1800" cap="none">
                <a:latin typeface="+mn-lt"/>
              </a:rPr>
              <a:t>Ask : </a:t>
            </a:r>
          </a:p>
          <a:p>
            <a:pPr marL="285750" indent="-285750">
              <a:lnSpc>
                <a:spcPct val="100000"/>
              </a:lnSpc>
              <a:buFontTx/>
              <a:buChar char="-"/>
            </a:pPr>
            <a:r>
              <a:rPr lang="en-GB" sz="1800" cap="none">
                <a:latin typeface="+mn-lt"/>
              </a:rPr>
              <a:t>Alignment and gaps</a:t>
            </a:r>
          </a:p>
          <a:p>
            <a:pPr marL="285750" indent="-285750">
              <a:lnSpc>
                <a:spcPct val="100000"/>
              </a:lnSpc>
              <a:buFontTx/>
              <a:buChar char="-"/>
            </a:pPr>
            <a:r>
              <a:rPr lang="en-GB" sz="1800" cap="none">
                <a:latin typeface="+mn-lt"/>
              </a:rPr>
              <a:t>Suggest collaboration mode, for iteration</a:t>
            </a:r>
          </a:p>
          <a:p>
            <a:pPr marL="285750" indent="-285750">
              <a:lnSpc>
                <a:spcPct val="100000"/>
              </a:lnSpc>
              <a:buFontTx/>
              <a:buChar char="-"/>
            </a:pPr>
            <a:r>
              <a:rPr lang="en-GB" sz="1800" cap="none">
                <a:latin typeface="+mn-lt"/>
              </a:rPr>
              <a:t>Areas to focus collaboratively</a:t>
            </a:r>
            <a:endParaRPr lang="en-US" sz="1800" cap="none">
              <a:latin typeface="+mn-lt"/>
            </a:endParaRPr>
          </a:p>
        </p:txBody>
      </p:sp>
    </p:spTree>
    <p:extLst>
      <p:ext uri="{BB962C8B-B14F-4D97-AF65-F5344CB8AC3E}">
        <p14:creationId xmlns:p14="http://schemas.microsoft.com/office/powerpoint/2010/main" val="983218394"/>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AFFF869E-92EE-BF01-8A0D-F4E71BCDCB3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A34E6CE-30A2-849C-448E-2CC8649C91D0}"/>
              </a:ext>
            </a:extLst>
          </p:cNvPr>
          <p:cNvSpPr>
            <a:spLocks noGrp="1"/>
          </p:cNvSpPr>
          <p:nvPr>
            <p:ph type="title"/>
          </p:nvPr>
        </p:nvSpPr>
        <p:spPr>
          <a:xfrm>
            <a:off x="646113" y="360000"/>
            <a:ext cx="10806657" cy="706347"/>
          </a:xfrm>
        </p:spPr>
        <p:txBody>
          <a:bodyPr/>
          <a:lstStyle/>
          <a:p>
            <a:r>
              <a:rPr lang="en-US"/>
              <a:t>Strategic levers for innovation</a:t>
            </a:r>
          </a:p>
        </p:txBody>
      </p:sp>
      <p:sp>
        <p:nvSpPr>
          <p:cNvPr id="6" name="Rectangle 5">
            <a:extLst>
              <a:ext uri="{FF2B5EF4-FFF2-40B4-BE49-F238E27FC236}">
                <a16:creationId xmlns:a16="http://schemas.microsoft.com/office/drawing/2014/main" id="{79443A14-11FB-57BA-E04C-B10A8F2970D7}"/>
              </a:ext>
            </a:extLst>
          </p:cNvPr>
          <p:cNvSpPr/>
          <p:nvPr/>
        </p:nvSpPr>
        <p:spPr>
          <a:xfrm>
            <a:off x="10708284" y="332397"/>
            <a:ext cx="1488972" cy="1412693"/>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ltLang="en-US" sz="1400">
                <a:solidFill>
                  <a:schemeClr val="tx1"/>
                </a:solidFill>
                <a:latin typeface="Arial" panose="020B0604020202020204" pitchFamily="34" charset="0"/>
              </a:rPr>
              <a:t>What kind of area are we working on (kind of projects we are delivering)</a:t>
            </a:r>
            <a:endParaRPr lang="en-US" altLang="en-US" sz="1400">
              <a:solidFill>
                <a:schemeClr val="tx1"/>
              </a:solidFill>
              <a:latin typeface="Arial" panose="020B0604020202020204" pitchFamily="34" charset="0"/>
            </a:endParaRPr>
          </a:p>
        </p:txBody>
      </p:sp>
      <p:sp>
        <p:nvSpPr>
          <p:cNvPr id="3" name="Text Placeholder 10">
            <a:extLst>
              <a:ext uri="{FF2B5EF4-FFF2-40B4-BE49-F238E27FC236}">
                <a16:creationId xmlns:a16="http://schemas.microsoft.com/office/drawing/2014/main" id="{458C4458-2F15-F061-22ED-1A1864598AFA}"/>
              </a:ext>
            </a:extLst>
          </p:cNvPr>
          <p:cNvSpPr txBox="1">
            <a:spLocks/>
          </p:cNvSpPr>
          <p:nvPr/>
        </p:nvSpPr>
        <p:spPr>
          <a:xfrm>
            <a:off x="2549347" y="2608534"/>
            <a:ext cx="3867617" cy="3151035"/>
          </a:xfrm>
          <a:prstGeom prst="rect">
            <a:avLst/>
          </a:prstGeom>
          <a:solidFill>
            <a:schemeClr val="bg2"/>
          </a:solidFill>
          <a:ln w="28575">
            <a:solidFill>
              <a:schemeClr val="accent6"/>
            </a:solidFill>
          </a:ln>
        </p:spPr>
        <p:txBody>
          <a:bodyPr vert="horz" wrap="square" lIns="108000" tIns="72000" rIns="108000" bIns="72000" rtlCol="0" anchor="t" anchorCtr="0">
            <a:no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400" b="1">
                <a:solidFill>
                  <a:schemeClr val="tx1"/>
                </a:solidFill>
              </a:rPr>
              <a:t>Marking fixing &amp; Commercialisation</a:t>
            </a:r>
          </a:p>
        </p:txBody>
      </p:sp>
      <p:sp>
        <p:nvSpPr>
          <p:cNvPr id="4" name="Text Placeholder 10">
            <a:extLst>
              <a:ext uri="{FF2B5EF4-FFF2-40B4-BE49-F238E27FC236}">
                <a16:creationId xmlns:a16="http://schemas.microsoft.com/office/drawing/2014/main" id="{8BD03C16-BBD3-A2C7-43ED-F0DE335E0A81}"/>
              </a:ext>
            </a:extLst>
          </p:cNvPr>
          <p:cNvSpPr txBox="1">
            <a:spLocks/>
          </p:cNvSpPr>
          <p:nvPr/>
        </p:nvSpPr>
        <p:spPr>
          <a:xfrm>
            <a:off x="646112" y="3088016"/>
            <a:ext cx="1848904" cy="360850"/>
          </a:xfrm>
          <a:prstGeom prst="rect">
            <a:avLst/>
          </a:prstGeom>
          <a:solidFill>
            <a:schemeClr val="bg1"/>
          </a:solidFill>
          <a:ln>
            <a:solidFill>
              <a:schemeClr val="accent1"/>
            </a:solidFill>
          </a:ln>
        </p:spPr>
        <p:txBody>
          <a:bodyPr vert="horz" wrap="square" lIns="108000" tIns="72000" rIns="108000" bIns="72000" rtlCol="0" anchor="ctr" anchorCtr="0">
            <a:sp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400" noProof="0">
                <a:solidFill>
                  <a:schemeClr val="tx1"/>
                </a:solidFill>
                <a:latin typeface="+mn-lt"/>
              </a:rPr>
              <a:t>Automation</a:t>
            </a:r>
            <a:endParaRPr lang="en-GB" sz="1400" b="1">
              <a:solidFill>
                <a:schemeClr val="tx1"/>
              </a:solidFill>
              <a:latin typeface="+mn-lt"/>
            </a:endParaRPr>
          </a:p>
        </p:txBody>
      </p:sp>
      <p:sp>
        <p:nvSpPr>
          <p:cNvPr id="5" name="Text Placeholder 10">
            <a:extLst>
              <a:ext uri="{FF2B5EF4-FFF2-40B4-BE49-F238E27FC236}">
                <a16:creationId xmlns:a16="http://schemas.microsoft.com/office/drawing/2014/main" id="{DF544720-C931-276D-9656-7B5F4D6130EF}"/>
              </a:ext>
            </a:extLst>
          </p:cNvPr>
          <p:cNvSpPr txBox="1">
            <a:spLocks/>
          </p:cNvSpPr>
          <p:nvPr/>
        </p:nvSpPr>
        <p:spPr>
          <a:xfrm>
            <a:off x="646112" y="3438564"/>
            <a:ext cx="1848904" cy="360850"/>
          </a:xfrm>
          <a:prstGeom prst="rect">
            <a:avLst/>
          </a:prstGeom>
          <a:solidFill>
            <a:schemeClr val="bg1"/>
          </a:solidFill>
          <a:ln>
            <a:solidFill>
              <a:schemeClr val="accent1"/>
            </a:solidFill>
          </a:ln>
        </p:spPr>
        <p:txBody>
          <a:bodyPr vert="horz" wrap="square" lIns="108000" tIns="72000" rIns="108000" bIns="72000" rtlCol="0" anchor="ctr" anchorCtr="0">
            <a:sp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400" noProof="0">
                <a:solidFill>
                  <a:schemeClr val="tx1"/>
                </a:solidFill>
                <a:latin typeface="+mn-lt"/>
              </a:rPr>
              <a:t>People experience</a:t>
            </a:r>
            <a:endParaRPr lang="en-GB" sz="1400" b="1">
              <a:solidFill>
                <a:schemeClr val="tx1"/>
              </a:solidFill>
              <a:latin typeface="+mn-lt"/>
            </a:endParaRPr>
          </a:p>
        </p:txBody>
      </p:sp>
      <p:sp>
        <p:nvSpPr>
          <p:cNvPr id="8" name="Text Placeholder 10">
            <a:extLst>
              <a:ext uri="{FF2B5EF4-FFF2-40B4-BE49-F238E27FC236}">
                <a16:creationId xmlns:a16="http://schemas.microsoft.com/office/drawing/2014/main" id="{72E8E166-4D03-0464-24C2-D157BA16A047}"/>
              </a:ext>
            </a:extLst>
          </p:cNvPr>
          <p:cNvSpPr txBox="1">
            <a:spLocks/>
          </p:cNvSpPr>
          <p:nvPr/>
        </p:nvSpPr>
        <p:spPr>
          <a:xfrm>
            <a:off x="646112" y="3798220"/>
            <a:ext cx="1848904" cy="360850"/>
          </a:xfrm>
          <a:prstGeom prst="rect">
            <a:avLst/>
          </a:prstGeom>
          <a:solidFill>
            <a:schemeClr val="bg1"/>
          </a:solidFill>
          <a:ln>
            <a:solidFill>
              <a:schemeClr val="accent1"/>
            </a:solidFill>
          </a:ln>
        </p:spPr>
        <p:txBody>
          <a:bodyPr vert="horz" wrap="square" lIns="108000" tIns="72000" rIns="108000" bIns="72000" rtlCol="0" anchor="ctr" anchorCtr="0">
            <a:sp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400" noProof="0">
                <a:solidFill>
                  <a:schemeClr val="tx1"/>
                </a:solidFill>
                <a:latin typeface="+mn-lt"/>
              </a:rPr>
              <a:t>Hubs and Clusters</a:t>
            </a:r>
            <a:endParaRPr lang="en-GB" sz="1400" b="1">
              <a:solidFill>
                <a:schemeClr val="tx1"/>
              </a:solidFill>
              <a:latin typeface="+mn-lt"/>
            </a:endParaRPr>
          </a:p>
        </p:txBody>
      </p:sp>
      <p:sp>
        <p:nvSpPr>
          <p:cNvPr id="10" name="Text Placeholder 10">
            <a:extLst>
              <a:ext uri="{FF2B5EF4-FFF2-40B4-BE49-F238E27FC236}">
                <a16:creationId xmlns:a16="http://schemas.microsoft.com/office/drawing/2014/main" id="{52E55D31-C1A3-4004-6284-C3767D0B0B54}"/>
              </a:ext>
            </a:extLst>
          </p:cNvPr>
          <p:cNvSpPr txBox="1">
            <a:spLocks/>
          </p:cNvSpPr>
          <p:nvPr/>
        </p:nvSpPr>
        <p:spPr>
          <a:xfrm>
            <a:off x="646112" y="4152133"/>
            <a:ext cx="1848904" cy="360850"/>
          </a:xfrm>
          <a:prstGeom prst="rect">
            <a:avLst/>
          </a:prstGeom>
          <a:solidFill>
            <a:schemeClr val="bg1"/>
          </a:solidFill>
          <a:ln>
            <a:solidFill>
              <a:schemeClr val="accent1"/>
            </a:solidFill>
          </a:ln>
        </p:spPr>
        <p:txBody>
          <a:bodyPr vert="horz" wrap="square" lIns="108000" tIns="72000" rIns="108000" bIns="72000" rtlCol="0" anchor="ctr" anchorCtr="0">
            <a:sp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400" noProof="0">
                <a:solidFill>
                  <a:schemeClr val="tx1"/>
                </a:solidFill>
                <a:latin typeface="+mn-lt"/>
              </a:rPr>
              <a:t>Decarbonisation</a:t>
            </a:r>
            <a:endParaRPr lang="en-GB" sz="1400" b="1">
              <a:solidFill>
                <a:schemeClr val="tx1"/>
              </a:solidFill>
              <a:latin typeface="+mn-lt"/>
            </a:endParaRPr>
          </a:p>
        </p:txBody>
      </p:sp>
      <p:sp>
        <p:nvSpPr>
          <p:cNvPr id="14" name="Text Placeholder 10">
            <a:extLst>
              <a:ext uri="{FF2B5EF4-FFF2-40B4-BE49-F238E27FC236}">
                <a16:creationId xmlns:a16="http://schemas.microsoft.com/office/drawing/2014/main" id="{B7A352EC-A293-452D-3C91-CC473AD0C4F8}"/>
              </a:ext>
            </a:extLst>
          </p:cNvPr>
          <p:cNvSpPr txBox="1">
            <a:spLocks/>
          </p:cNvSpPr>
          <p:nvPr/>
        </p:nvSpPr>
        <p:spPr>
          <a:xfrm>
            <a:off x="646112" y="4507800"/>
            <a:ext cx="1848904" cy="576293"/>
          </a:xfrm>
          <a:prstGeom prst="rect">
            <a:avLst/>
          </a:prstGeom>
          <a:solidFill>
            <a:schemeClr val="bg1"/>
          </a:solidFill>
          <a:ln>
            <a:solidFill>
              <a:schemeClr val="accent1"/>
            </a:solidFill>
          </a:ln>
        </p:spPr>
        <p:txBody>
          <a:bodyPr vert="horz" wrap="square" lIns="108000" tIns="72000" rIns="108000" bIns="72000" rtlCol="0" anchor="ctr" anchorCtr="0">
            <a:sp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400" noProof="0">
                <a:solidFill>
                  <a:schemeClr val="tx1"/>
                </a:solidFill>
                <a:latin typeface="+mn-lt"/>
              </a:rPr>
              <a:t>Planning &amp; Operation</a:t>
            </a:r>
            <a:endParaRPr lang="en-GB" sz="1400" b="1">
              <a:solidFill>
                <a:schemeClr val="tx1"/>
              </a:solidFill>
              <a:latin typeface="+mn-lt"/>
            </a:endParaRPr>
          </a:p>
        </p:txBody>
      </p:sp>
      <p:sp>
        <p:nvSpPr>
          <p:cNvPr id="15" name="Text Placeholder 10">
            <a:extLst>
              <a:ext uri="{FF2B5EF4-FFF2-40B4-BE49-F238E27FC236}">
                <a16:creationId xmlns:a16="http://schemas.microsoft.com/office/drawing/2014/main" id="{D1CFFC34-7C42-E331-19DF-ECA7662B59CF}"/>
              </a:ext>
            </a:extLst>
          </p:cNvPr>
          <p:cNvSpPr txBox="1">
            <a:spLocks/>
          </p:cNvSpPr>
          <p:nvPr/>
        </p:nvSpPr>
        <p:spPr>
          <a:xfrm>
            <a:off x="646112" y="5074858"/>
            <a:ext cx="1848904" cy="360850"/>
          </a:xfrm>
          <a:prstGeom prst="rect">
            <a:avLst/>
          </a:prstGeom>
          <a:solidFill>
            <a:schemeClr val="bg1"/>
          </a:solidFill>
          <a:ln>
            <a:solidFill>
              <a:schemeClr val="accent1"/>
            </a:solidFill>
          </a:ln>
        </p:spPr>
        <p:txBody>
          <a:bodyPr vert="horz" wrap="square" lIns="108000" tIns="72000" rIns="108000" bIns="72000" rtlCol="0" anchor="ctr" anchorCtr="0">
            <a:sp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400" noProof="0">
                <a:solidFill>
                  <a:schemeClr val="tx1"/>
                </a:solidFill>
                <a:latin typeface="+mn-lt"/>
              </a:rPr>
              <a:t>Industry</a:t>
            </a:r>
            <a:endParaRPr lang="en-GB" sz="1400" b="1">
              <a:solidFill>
                <a:schemeClr val="tx1"/>
              </a:solidFill>
              <a:latin typeface="+mn-lt"/>
            </a:endParaRPr>
          </a:p>
        </p:txBody>
      </p:sp>
      <p:sp>
        <p:nvSpPr>
          <p:cNvPr id="16" name="Text Placeholder 10">
            <a:extLst>
              <a:ext uri="{FF2B5EF4-FFF2-40B4-BE49-F238E27FC236}">
                <a16:creationId xmlns:a16="http://schemas.microsoft.com/office/drawing/2014/main" id="{45039ECA-46DD-38E7-DD0D-2AC1B313444D}"/>
              </a:ext>
            </a:extLst>
          </p:cNvPr>
          <p:cNvSpPr txBox="1">
            <a:spLocks/>
          </p:cNvSpPr>
          <p:nvPr/>
        </p:nvSpPr>
        <p:spPr>
          <a:xfrm>
            <a:off x="2797662" y="3268441"/>
            <a:ext cx="977131" cy="360850"/>
          </a:xfrm>
          <a:prstGeom prst="rect">
            <a:avLst/>
          </a:prstGeom>
          <a:solidFill>
            <a:schemeClr val="bg1"/>
          </a:solidFill>
          <a:ln>
            <a:solidFill>
              <a:schemeClr val="accent1"/>
            </a:solidFill>
          </a:ln>
        </p:spPr>
        <p:txBody>
          <a:bodyPr vert="horz" wrap="square" lIns="108000" tIns="72000" rIns="108000" bIns="72000" rtlCol="0" anchor="ctr" anchorCtr="0">
            <a:sp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400" noProof="0">
                <a:solidFill>
                  <a:schemeClr val="tx1"/>
                </a:solidFill>
                <a:latin typeface="+mn-lt"/>
              </a:rPr>
              <a:t>Projects</a:t>
            </a:r>
            <a:endParaRPr lang="en-GB" sz="1400" b="1">
              <a:solidFill>
                <a:schemeClr val="tx1"/>
              </a:solidFill>
              <a:latin typeface="+mn-lt"/>
            </a:endParaRPr>
          </a:p>
        </p:txBody>
      </p:sp>
      <p:sp>
        <p:nvSpPr>
          <p:cNvPr id="21" name="Text Placeholder 10">
            <a:extLst>
              <a:ext uri="{FF2B5EF4-FFF2-40B4-BE49-F238E27FC236}">
                <a16:creationId xmlns:a16="http://schemas.microsoft.com/office/drawing/2014/main" id="{B3719482-621D-F3F7-6482-A590B6549A2F}"/>
              </a:ext>
            </a:extLst>
          </p:cNvPr>
          <p:cNvSpPr txBox="1">
            <a:spLocks/>
          </p:cNvSpPr>
          <p:nvPr/>
        </p:nvSpPr>
        <p:spPr>
          <a:xfrm>
            <a:off x="3177835" y="3768766"/>
            <a:ext cx="1054159" cy="360850"/>
          </a:xfrm>
          <a:prstGeom prst="rect">
            <a:avLst/>
          </a:prstGeom>
          <a:solidFill>
            <a:schemeClr val="bg1"/>
          </a:solidFill>
          <a:ln>
            <a:solidFill>
              <a:schemeClr val="accent1"/>
            </a:solidFill>
          </a:ln>
        </p:spPr>
        <p:txBody>
          <a:bodyPr vert="horz" wrap="square" lIns="108000" tIns="72000" rIns="108000" bIns="72000" rtlCol="0" anchor="ctr" anchorCtr="0">
            <a:sp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400" noProof="0">
                <a:solidFill>
                  <a:schemeClr val="tx1"/>
                </a:solidFill>
                <a:latin typeface="+mn-lt"/>
              </a:rPr>
              <a:t>Projects</a:t>
            </a:r>
            <a:endParaRPr lang="en-GB" sz="1400" b="1">
              <a:solidFill>
                <a:schemeClr val="tx1"/>
              </a:solidFill>
              <a:latin typeface="+mn-lt"/>
            </a:endParaRPr>
          </a:p>
        </p:txBody>
      </p:sp>
      <p:sp>
        <p:nvSpPr>
          <p:cNvPr id="22" name="Text Placeholder 10">
            <a:extLst>
              <a:ext uri="{FF2B5EF4-FFF2-40B4-BE49-F238E27FC236}">
                <a16:creationId xmlns:a16="http://schemas.microsoft.com/office/drawing/2014/main" id="{D9A0932D-C7B7-9D3C-B31A-D03D45E732FD}"/>
              </a:ext>
            </a:extLst>
          </p:cNvPr>
          <p:cNvSpPr txBox="1">
            <a:spLocks/>
          </p:cNvSpPr>
          <p:nvPr/>
        </p:nvSpPr>
        <p:spPr>
          <a:xfrm>
            <a:off x="3733924" y="4672175"/>
            <a:ext cx="1048803" cy="360850"/>
          </a:xfrm>
          <a:prstGeom prst="rect">
            <a:avLst/>
          </a:prstGeom>
          <a:solidFill>
            <a:schemeClr val="bg1"/>
          </a:solidFill>
          <a:ln>
            <a:solidFill>
              <a:schemeClr val="accent1"/>
            </a:solidFill>
          </a:ln>
        </p:spPr>
        <p:txBody>
          <a:bodyPr vert="horz" wrap="square" lIns="108000" tIns="72000" rIns="108000" bIns="72000" rtlCol="0" anchor="ctr" anchorCtr="0">
            <a:sp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400" noProof="0">
                <a:solidFill>
                  <a:schemeClr val="tx1"/>
                </a:solidFill>
                <a:latin typeface="+mn-lt"/>
              </a:rPr>
              <a:t>Projects</a:t>
            </a:r>
            <a:endParaRPr lang="en-GB" sz="1400" b="1">
              <a:solidFill>
                <a:schemeClr val="tx1"/>
              </a:solidFill>
              <a:latin typeface="+mn-lt"/>
            </a:endParaRPr>
          </a:p>
        </p:txBody>
      </p:sp>
      <p:cxnSp>
        <p:nvCxnSpPr>
          <p:cNvPr id="23" name="Elbow Connector 22">
            <a:extLst>
              <a:ext uri="{FF2B5EF4-FFF2-40B4-BE49-F238E27FC236}">
                <a16:creationId xmlns:a16="http://schemas.microsoft.com/office/drawing/2014/main" id="{51E36981-25D5-3F00-18FB-60DB4E9530F4}"/>
              </a:ext>
            </a:extLst>
          </p:cNvPr>
          <p:cNvCxnSpPr>
            <a:cxnSpLocks/>
          </p:cNvCxnSpPr>
          <p:nvPr/>
        </p:nvCxnSpPr>
        <p:spPr>
          <a:xfrm rot="16200000" flipH="1">
            <a:off x="2884964" y="3681786"/>
            <a:ext cx="236897" cy="201168"/>
          </a:xfrm>
          <a:prstGeom prst="bentConnector2">
            <a:avLst/>
          </a:prstGeom>
          <a:ln w="9525">
            <a:solidFill>
              <a:schemeClr val="accent1"/>
            </a:solidFill>
            <a:tailEnd type="arrow"/>
          </a:ln>
        </p:spPr>
        <p:style>
          <a:lnRef idx="1">
            <a:schemeClr val="accent1"/>
          </a:lnRef>
          <a:fillRef idx="0">
            <a:schemeClr val="accent1"/>
          </a:fillRef>
          <a:effectRef idx="0">
            <a:schemeClr val="accent1"/>
          </a:effectRef>
          <a:fontRef idx="minor">
            <a:schemeClr val="tx1"/>
          </a:fontRef>
        </p:style>
      </p:cxnSp>
      <p:cxnSp>
        <p:nvCxnSpPr>
          <p:cNvPr id="26" name="Elbow Connector 25">
            <a:extLst>
              <a:ext uri="{FF2B5EF4-FFF2-40B4-BE49-F238E27FC236}">
                <a16:creationId xmlns:a16="http://schemas.microsoft.com/office/drawing/2014/main" id="{3606A020-46A5-BF82-3270-A4FFACE18044}"/>
              </a:ext>
            </a:extLst>
          </p:cNvPr>
          <p:cNvCxnSpPr>
            <a:cxnSpLocks/>
          </p:cNvCxnSpPr>
          <p:nvPr/>
        </p:nvCxnSpPr>
        <p:spPr>
          <a:xfrm rot="16200000" flipH="1">
            <a:off x="3403058" y="4605625"/>
            <a:ext cx="313636" cy="201167"/>
          </a:xfrm>
          <a:prstGeom prst="bentConnector2">
            <a:avLst/>
          </a:prstGeom>
          <a:ln w="9525">
            <a:solidFill>
              <a:schemeClr val="accent1"/>
            </a:solidFill>
            <a:tailEnd type="arrow"/>
          </a:ln>
        </p:spPr>
        <p:style>
          <a:lnRef idx="1">
            <a:schemeClr val="accent1"/>
          </a:lnRef>
          <a:fillRef idx="0">
            <a:schemeClr val="accent1"/>
          </a:fillRef>
          <a:effectRef idx="0">
            <a:schemeClr val="accent1"/>
          </a:effectRef>
          <a:fontRef idx="minor">
            <a:schemeClr val="tx1"/>
          </a:fontRef>
        </p:style>
      </p:cxnSp>
      <p:sp>
        <p:nvSpPr>
          <p:cNvPr id="27" name="Text Placeholder 10">
            <a:extLst>
              <a:ext uri="{FF2B5EF4-FFF2-40B4-BE49-F238E27FC236}">
                <a16:creationId xmlns:a16="http://schemas.microsoft.com/office/drawing/2014/main" id="{F8660BC2-1719-8847-A49B-19F866C2751C}"/>
              </a:ext>
            </a:extLst>
          </p:cNvPr>
          <p:cNvSpPr txBox="1">
            <a:spLocks/>
          </p:cNvSpPr>
          <p:nvPr/>
        </p:nvSpPr>
        <p:spPr>
          <a:xfrm>
            <a:off x="5070841" y="3439437"/>
            <a:ext cx="1253005" cy="576293"/>
          </a:xfrm>
          <a:prstGeom prst="rect">
            <a:avLst/>
          </a:prstGeom>
          <a:solidFill>
            <a:schemeClr val="accent5">
              <a:lumMod val="20000"/>
              <a:lumOff val="80000"/>
            </a:schemeClr>
          </a:solidFill>
          <a:ln>
            <a:solidFill>
              <a:schemeClr val="accent1"/>
            </a:solidFill>
            <a:prstDash val="dash"/>
          </a:ln>
        </p:spPr>
        <p:txBody>
          <a:bodyPr vert="horz" wrap="square" lIns="108000" tIns="72000" rIns="108000" bIns="72000" rtlCol="0" anchor="ctr" anchorCtr="0">
            <a:sp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400" noProof="0">
                <a:solidFill>
                  <a:schemeClr val="tx1"/>
                </a:solidFill>
                <a:latin typeface="+mn-lt"/>
              </a:rPr>
              <a:t>Insights &amp; concept dev</a:t>
            </a:r>
            <a:endParaRPr lang="en-GB" sz="1400" b="1">
              <a:solidFill>
                <a:schemeClr val="tx1"/>
              </a:solidFill>
              <a:latin typeface="+mn-lt"/>
            </a:endParaRPr>
          </a:p>
        </p:txBody>
      </p:sp>
      <p:sp>
        <p:nvSpPr>
          <p:cNvPr id="28" name="Text Placeholder 10">
            <a:extLst>
              <a:ext uri="{FF2B5EF4-FFF2-40B4-BE49-F238E27FC236}">
                <a16:creationId xmlns:a16="http://schemas.microsoft.com/office/drawing/2014/main" id="{82E8C2E1-E724-0280-4A19-4ED721CFFC27}"/>
              </a:ext>
            </a:extLst>
          </p:cNvPr>
          <p:cNvSpPr txBox="1">
            <a:spLocks/>
          </p:cNvSpPr>
          <p:nvPr/>
        </p:nvSpPr>
        <p:spPr>
          <a:xfrm>
            <a:off x="2729218" y="5120433"/>
            <a:ext cx="496935" cy="360850"/>
          </a:xfrm>
          <a:prstGeom prst="rect">
            <a:avLst/>
          </a:prstGeom>
          <a:solidFill>
            <a:schemeClr val="bg1"/>
          </a:solidFill>
          <a:ln>
            <a:noFill/>
          </a:ln>
        </p:spPr>
        <p:txBody>
          <a:bodyPr vert="horz" wrap="square" lIns="108000" tIns="72000" rIns="108000" bIns="72000" rtlCol="0" anchor="ctr" anchorCtr="0">
            <a:sp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400" noProof="0">
                <a:solidFill>
                  <a:schemeClr val="tx1"/>
                </a:solidFill>
                <a:latin typeface="+mn-lt"/>
              </a:rPr>
              <a:t>Yr1</a:t>
            </a:r>
            <a:endParaRPr lang="en-GB" sz="1400" b="1">
              <a:solidFill>
                <a:schemeClr val="tx1"/>
              </a:solidFill>
              <a:latin typeface="+mn-lt"/>
            </a:endParaRPr>
          </a:p>
        </p:txBody>
      </p:sp>
      <p:sp>
        <p:nvSpPr>
          <p:cNvPr id="29" name="Text Placeholder 10">
            <a:extLst>
              <a:ext uri="{FF2B5EF4-FFF2-40B4-BE49-F238E27FC236}">
                <a16:creationId xmlns:a16="http://schemas.microsoft.com/office/drawing/2014/main" id="{1E77C63F-793A-9A54-7EFE-7664830FF692}"/>
              </a:ext>
            </a:extLst>
          </p:cNvPr>
          <p:cNvSpPr txBox="1">
            <a:spLocks/>
          </p:cNvSpPr>
          <p:nvPr/>
        </p:nvSpPr>
        <p:spPr>
          <a:xfrm>
            <a:off x="4199777" y="5157215"/>
            <a:ext cx="1127998" cy="360850"/>
          </a:xfrm>
          <a:prstGeom prst="rect">
            <a:avLst/>
          </a:prstGeom>
          <a:solidFill>
            <a:schemeClr val="bg1"/>
          </a:solidFill>
          <a:ln>
            <a:noFill/>
          </a:ln>
        </p:spPr>
        <p:txBody>
          <a:bodyPr vert="horz" wrap="square" lIns="108000" tIns="72000" rIns="108000" bIns="72000" rtlCol="0" anchor="ctr" anchorCtr="0">
            <a:sp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400" noProof="0">
                <a:solidFill>
                  <a:schemeClr val="tx1"/>
                </a:solidFill>
                <a:latin typeface="+mn-lt"/>
              </a:rPr>
              <a:t>Yr3-5</a:t>
            </a:r>
            <a:endParaRPr lang="en-GB" sz="1400" b="1">
              <a:solidFill>
                <a:schemeClr val="tx1"/>
              </a:solidFill>
              <a:latin typeface="+mn-lt"/>
            </a:endParaRPr>
          </a:p>
        </p:txBody>
      </p:sp>
      <p:cxnSp>
        <p:nvCxnSpPr>
          <p:cNvPr id="30" name="Straight Arrow Connector 29">
            <a:extLst>
              <a:ext uri="{FF2B5EF4-FFF2-40B4-BE49-F238E27FC236}">
                <a16:creationId xmlns:a16="http://schemas.microsoft.com/office/drawing/2014/main" id="{BC110C31-CAD5-648B-6D37-2F57681AD43C}"/>
              </a:ext>
            </a:extLst>
          </p:cNvPr>
          <p:cNvCxnSpPr>
            <a:cxnSpLocks/>
          </p:cNvCxnSpPr>
          <p:nvPr/>
        </p:nvCxnSpPr>
        <p:spPr>
          <a:xfrm>
            <a:off x="3160849" y="5301599"/>
            <a:ext cx="1066563" cy="0"/>
          </a:xfrm>
          <a:prstGeom prst="straightConnector1">
            <a:avLst/>
          </a:prstGeom>
          <a:ln w="9525">
            <a:solidFill>
              <a:schemeClr val="tx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1" name="Text Placeholder 10">
            <a:extLst>
              <a:ext uri="{FF2B5EF4-FFF2-40B4-BE49-F238E27FC236}">
                <a16:creationId xmlns:a16="http://schemas.microsoft.com/office/drawing/2014/main" id="{9FF13C55-A8F5-4122-3E77-8CA11E4FBE41}"/>
              </a:ext>
            </a:extLst>
          </p:cNvPr>
          <p:cNvSpPr txBox="1">
            <a:spLocks/>
          </p:cNvSpPr>
          <p:nvPr/>
        </p:nvSpPr>
        <p:spPr>
          <a:xfrm>
            <a:off x="5070841" y="4012527"/>
            <a:ext cx="1253005" cy="360850"/>
          </a:xfrm>
          <a:prstGeom prst="rect">
            <a:avLst/>
          </a:prstGeom>
          <a:solidFill>
            <a:schemeClr val="accent5">
              <a:lumMod val="20000"/>
              <a:lumOff val="80000"/>
            </a:schemeClr>
          </a:solidFill>
          <a:ln>
            <a:solidFill>
              <a:schemeClr val="accent1"/>
            </a:solidFill>
            <a:prstDash val="dash"/>
          </a:ln>
        </p:spPr>
        <p:txBody>
          <a:bodyPr vert="horz" wrap="square" lIns="108000" tIns="72000" rIns="108000" bIns="72000" rtlCol="0" anchor="ctr" anchorCtr="0">
            <a:sp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400" noProof="0">
                <a:solidFill>
                  <a:schemeClr val="tx1"/>
                </a:solidFill>
                <a:latin typeface="+mn-lt"/>
              </a:rPr>
              <a:t>Framework</a:t>
            </a:r>
            <a:endParaRPr lang="en-GB" sz="1400" b="1">
              <a:solidFill>
                <a:schemeClr val="tx1"/>
              </a:solidFill>
              <a:latin typeface="+mn-lt"/>
            </a:endParaRPr>
          </a:p>
        </p:txBody>
      </p:sp>
      <p:sp>
        <p:nvSpPr>
          <p:cNvPr id="32" name="Text Placeholder 10">
            <a:extLst>
              <a:ext uri="{FF2B5EF4-FFF2-40B4-BE49-F238E27FC236}">
                <a16:creationId xmlns:a16="http://schemas.microsoft.com/office/drawing/2014/main" id="{CFCB1354-DB2B-3976-84C0-D75B32A0B0E0}"/>
              </a:ext>
            </a:extLst>
          </p:cNvPr>
          <p:cNvSpPr txBox="1">
            <a:spLocks/>
          </p:cNvSpPr>
          <p:nvPr/>
        </p:nvSpPr>
        <p:spPr>
          <a:xfrm>
            <a:off x="5070841" y="4370174"/>
            <a:ext cx="1253005" cy="576293"/>
          </a:xfrm>
          <a:prstGeom prst="rect">
            <a:avLst/>
          </a:prstGeom>
          <a:solidFill>
            <a:schemeClr val="accent5">
              <a:lumMod val="20000"/>
              <a:lumOff val="80000"/>
            </a:schemeClr>
          </a:solidFill>
          <a:ln>
            <a:solidFill>
              <a:schemeClr val="accent1"/>
            </a:solidFill>
            <a:prstDash val="dash"/>
          </a:ln>
        </p:spPr>
        <p:txBody>
          <a:bodyPr vert="horz" wrap="square" lIns="108000" tIns="72000" rIns="108000" bIns="72000" rtlCol="0" anchor="ctr" anchorCtr="0">
            <a:sp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400">
                <a:solidFill>
                  <a:schemeClr val="tx1"/>
                </a:solidFill>
                <a:latin typeface="+mn-lt"/>
              </a:rPr>
              <a:t>Trial &amp; Testbed</a:t>
            </a:r>
            <a:endParaRPr lang="en-GB" sz="1400" b="1">
              <a:solidFill>
                <a:schemeClr val="tx1"/>
              </a:solidFill>
              <a:latin typeface="+mn-lt"/>
            </a:endParaRPr>
          </a:p>
        </p:txBody>
      </p:sp>
      <p:sp>
        <p:nvSpPr>
          <p:cNvPr id="33" name="Text Placeholder 10">
            <a:extLst>
              <a:ext uri="{FF2B5EF4-FFF2-40B4-BE49-F238E27FC236}">
                <a16:creationId xmlns:a16="http://schemas.microsoft.com/office/drawing/2014/main" id="{F0A2AD51-3151-404E-1641-3561ED8ED3FB}"/>
              </a:ext>
            </a:extLst>
          </p:cNvPr>
          <p:cNvSpPr txBox="1">
            <a:spLocks/>
          </p:cNvSpPr>
          <p:nvPr/>
        </p:nvSpPr>
        <p:spPr>
          <a:xfrm>
            <a:off x="5070841" y="4943264"/>
            <a:ext cx="1253005" cy="360850"/>
          </a:xfrm>
          <a:prstGeom prst="rect">
            <a:avLst/>
          </a:prstGeom>
          <a:solidFill>
            <a:schemeClr val="accent5">
              <a:lumMod val="20000"/>
              <a:lumOff val="80000"/>
            </a:schemeClr>
          </a:solidFill>
          <a:ln>
            <a:solidFill>
              <a:schemeClr val="accent1"/>
            </a:solidFill>
            <a:prstDash val="dash"/>
          </a:ln>
        </p:spPr>
        <p:txBody>
          <a:bodyPr vert="horz" wrap="square" lIns="108000" tIns="72000" rIns="108000" bIns="72000" rtlCol="0" anchor="ctr" anchorCtr="0">
            <a:sp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400">
                <a:solidFill>
                  <a:schemeClr val="tx1"/>
                </a:solidFill>
                <a:latin typeface="+mn-lt"/>
              </a:rPr>
              <a:t>Model</a:t>
            </a:r>
          </a:p>
        </p:txBody>
      </p:sp>
      <p:sp>
        <p:nvSpPr>
          <p:cNvPr id="34" name="Rectangle 33">
            <a:extLst>
              <a:ext uri="{FF2B5EF4-FFF2-40B4-BE49-F238E27FC236}">
                <a16:creationId xmlns:a16="http://schemas.microsoft.com/office/drawing/2014/main" id="{8AE73971-6D4E-603C-6814-7CDED7242AB5}"/>
              </a:ext>
            </a:extLst>
          </p:cNvPr>
          <p:cNvSpPr/>
          <p:nvPr/>
        </p:nvSpPr>
        <p:spPr>
          <a:xfrm>
            <a:off x="2622812" y="3186986"/>
            <a:ext cx="2353763" cy="2415535"/>
          </a:xfrm>
          <a:prstGeom prst="rect">
            <a:avLst/>
          </a:prstGeom>
          <a:noFill/>
          <a:ln w="28575">
            <a:solidFill>
              <a:schemeClr val="accent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bg1"/>
              </a:solidFill>
            </a:endParaRPr>
          </a:p>
        </p:txBody>
      </p:sp>
      <p:sp>
        <p:nvSpPr>
          <p:cNvPr id="35" name="Text Placeholder 10">
            <a:extLst>
              <a:ext uri="{FF2B5EF4-FFF2-40B4-BE49-F238E27FC236}">
                <a16:creationId xmlns:a16="http://schemas.microsoft.com/office/drawing/2014/main" id="{1F4D2BCB-A0B7-5EDD-260B-3B25ACFE74D6}"/>
              </a:ext>
            </a:extLst>
          </p:cNvPr>
          <p:cNvSpPr txBox="1">
            <a:spLocks/>
          </p:cNvSpPr>
          <p:nvPr/>
        </p:nvSpPr>
        <p:spPr>
          <a:xfrm>
            <a:off x="5070841" y="5304114"/>
            <a:ext cx="1253005" cy="360850"/>
          </a:xfrm>
          <a:prstGeom prst="rect">
            <a:avLst/>
          </a:prstGeom>
          <a:solidFill>
            <a:schemeClr val="accent5">
              <a:lumMod val="20000"/>
              <a:lumOff val="80000"/>
            </a:schemeClr>
          </a:solidFill>
          <a:ln>
            <a:solidFill>
              <a:schemeClr val="accent1"/>
            </a:solidFill>
            <a:prstDash val="dash"/>
          </a:ln>
        </p:spPr>
        <p:txBody>
          <a:bodyPr vert="horz" wrap="square" lIns="108000" tIns="72000" rIns="108000" bIns="72000" rtlCol="0" anchor="ctr" anchorCtr="0">
            <a:sp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400" noProof="0">
                <a:solidFill>
                  <a:schemeClr val="tx1"/>
                </a:solidFill>
                <a:latin typeface="+mn-lt"/>
              </a:rPr>
              <a:t>Others</a:t>
            </a:r>
            <a:endParaRPr lang="en-GB" sz="1400" b="1">
              <a:solidFill>
                <a:schemeClr val="tx1"/>
              </a:solidFill>
              <a:latin typeface="+mn-lt"/>
            </a:endParaRPr>
          </a:p>
        </p:txBody>
      </p:sp>
      <p:sp>
        <p:nvSpPr>
          <p:cNvPr id="36" name="Text Placeholder 10">
            <a:extLst>
              <a:ext uri="{FF2B5EF4-FFF2-40B4-BE49-F238E27FC236}">
                <a16:creationId xmlns:a16="http://schemas.microsoft.com/office/drawing/2014/main" id="{3D47C9ED-C1F2-66A7-26D8-BB6699619DA5}"/>
              </a:ext>
            </a:extLst>
          </p:cNvPr>
          <p:cNvSpPr txBox="1">
            <a:spLocks/>
          </p:cNvSpPr>
          <p:nvPr/>
        </p:nvSpPr>
        <p:spPr>
          <a:xfrm>
            <a:off x="3177835" y="4192952"/>
            <a:ext cx="1054159" cy="360850"/>
          </a:xfrm>
          <a:prstGeom prst="rect">
            <a:avLst/>
          </a:prstGeom>
          <a:solidFill>
            <a:schemeClr val="bg1"/>
          </a:solidFill>
          <a:ln>
            <a:solidFill>
              <a:schemeClr val="accent1"/>
            </a:solidFill>
          </a:ln>
        </p:spPr>
        <p:txBody>
          <a:bodyPr vert="horz" wrap="square" lIns="108000" tIns="72000" rIns="108000" bIns="72000" rtlCol="0" anchor="ctr" anchorCtr="0">
            <a:sp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400" noProof="0">
                <a:solidFill>
                  <a:schemeClr val="tx1"/>
                </a:solidFill>
                <a:latin typeface="+mn-lt"/>
              </a:rPr>
              <a:t>Projects</a:t>
            </a:r>
            <a:endParaRPr lang="en-GB" sz="1400" b="1">
              <a:solidFill>
                <a:schemeClr val="tx1"/>
              </a:solidFill>
              <a:latin typeface="+mn-lt"/>
            </a:endParaRPr>
          </a:p>
        </p:txBody>
      </p:sp>
      <p:cxnSp>
        <p:nvCxnSpPr>
          <p:cNvPr id="37" name="Elbow Connector 36">
            <a:extLst>
              <a:ext uri="{FF2B5EF4-FFF2-40B4-BE49-F238E27FC236}">
                <a16:creationId xmlns:a16="http://schemas.microsoft.com/office/drawing/2014/main" id="{DE68F84D-FDE0-90D7-39E5-7DF48D32FA60}"/>
              </a:ext>
            </a:extLst>
          </p:cNvPr>
          <p:cNvCxnSpPr>
            <a:cxnSpLocks/>
            <a:endCxn id="36" idx="1"/>
          </p:cNvCxnSpPr>
          <p:nvPr/>
        </p:nvCxnSpPr>
        <p:spPr>
          <a:xfrm rot="16200000" flipH="1">
            <a:off x="2671160" y="3866702"/>
            <a:ext cx="734348" cy="279002"/>
          </a:xfrm>
          <a:prstGeom prst="bentConnector2">
            <a:avLst/>
          </a:prstGeom>
          <a:ln w="9525">
            <a:solidFill>
              <a:schemeClr val="accent1"/>
            </a:solidFill>
            <a:tailEnd type="arrow"/>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822D3F80-DE10-CB6A-A0FD-14BF06AC1622}"/>
              </a:ext>
            </a:extLst>
          </p:cNvPr>
          <p:cNvCxnSpPr>
            <a:cxnSpLocks/>
            <a:stCxn id="27" idx="1"/>
          </p:cNvCxnSpPr>
          <p:nvPr/>
        </p:nvCxnSpPr>
        <p:spPr>
          <a:xfrm flipH="1" flipV="1">
            <a:off x="3809202" y="3727583"/>
            <a:ext cx="1261639" cy="1"/>
          </a:xfrm>
          <a:prstGeom prst="line">
            <a:avLst/>
          </a:prstGeom>
          <a:ln w="12700">
            <a:solidFill>
              <a:schemeClr val="tx2"/>
            </a:solidFill>
            <a:prstDash val="dash"/>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54CEAF2-7845-E44F-102B-948765E72F9D}"/>
              </a:ext>
            </a:extLst>
          </p:cNvPr>
          <p:cNvCxnSpPr>
            <a:cxnSpLocks/>
            <a:stCxn id="31" idx="1"/>
            <a:endCxn id="21" idx="3"/>
          </p:cNvCxnSpPr>
          <p:nvPr/>
        </p:nvCxnSpPr>
        <p:spPr>
          <a:xfrm flipH="1" flipV="1">
            <a:off x="4231994" y="3949191"/>
            <a:ext cx="838847" cy="243761"/>
          </a:xfrm>
          <a:prstGeom prst="line">
            <a:avLst/>
          </a:prstGeom>
          <a:ln w="12700">
            <a:solidFill>
              <a:schemeClr val="tx2"/>
            </a:solidFill>
            <a:prstDash val="dash"/>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3B505165-D783-EB85-F1F9-ED17E96932AE}"/>
              </a:ext>
            </a:extLst>
          </p:cNvPr>
          <p:cNvCxnSpPr>
            <a:cxnSpLocks/>
            <a:stCxn id="32" idx="1"/>
            <a:endCxn id="36" idx="3"/>
          </p:cNvCxnSpPr>
          <p:nvPr/>
        </p:nvCxnSpPr>
        <p:spPr>
          <a:xfrm flipH="1" flipV="1">
            <a:off x="4231994" y="4373377"/>
            <a:ext cx="838847" cy="284944"/>
          </a:xfrm>
          <a:prstGeom prst="line">
            <a:avLst/>
          </a:prstGeom>
          <a:ln w="12700">
            <a:solidFill>
              <a:schemeClr val="tx2"/>
            </a:solidFill>
            <a:prstDash val="dash"/>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EBDB1ECF-317A-990F-3036-1022DE3EDFD1}"/>
              </a:ext>
            </a:extLst>
          </p:cNvPr>
          <p:cNvCxnSpPr>
            <a:cxnSpLocks/>
            <a:stCxn id="33" idx="1"/>
            <a:endCxn id="22" idx="3"/>
          </p:cNvCxnSpPr>
          <p:nvPr/>
        </p:nvCxnSpPr>
        <p:spPr>
          <a:xfrm flipH="1" flipV="1">
            <a:off x="4782727" y="4852600"/>
            <a:ext cx="288114" cy="271089"/>
          </a:xfrm>
          <a:prstGeom prst="line">
            <a:avLst/>
          </a:prstGeom>
          <a:ln w="12700">
            <a:solidFill>
              <a:schemeClr val="tx2"/>
            </a:solidFill>
            <a:prstDash val="dash"/>
          </a:ln>
        </p:spPr>
        <p:style>
          <a:lnRef idx="1">
            <a:schemeClr val="accent1"/>
          </a:lnRef>
          <a:fillRef idx="0">
            <a:schemeClr val="accent1"/>
          </a:fillRef>
          <a:effectRef idx="0">
            <a:schemeClr val="accent1"/>
          </a:effectRef>
          <a:fontRef idx="minor">
            <a:schemeClr val="tx1"/>
          </a:fontRef>
        </p:style>
      </p:cxnSp>
      <p:sp>
        <p:nvSpPr>
          <p:cNvPr id="42" name="Text Placeholder 10">
            <a:extLst>
              <a:ext uri="{FF2B5EF4-FFF2-40B4-BE49-F238E27FC236}">
                <a16:creationId xmlns:a16="http://schemas.microsoft.com/office/drawing/2014/main" id="{AF2C8F14-CC78-6D67-0AF9-545F13316BB7}"/>
              </a:ext>
            </a:extLst>
          </p:cNvPr>
          <p:cNvSpPr txBox="1">
            <a:spLocks/>
          </p:cNvSpPr>
          <p:nvPr/>
        </p:nvSpPr>
        <p:spPr>
          <a:xfrm>
            <a:off x="2547199" y="2242815"/>
            <a:ext cx="1539181" cy="360850"/>
          </a:xfrm>
          <a:prstGeom prst="rect">
            <a:avLst/>
          </a:prstGeom>
          <a:solidFill>
            <a:schemeClr val="bg1"/>
          </a:solidFill>
          <a:ln w="28575">
            <a:solidFill>
              <a:schemeClr val="accent6"/>
            </a:solidFill>
          </a:ln>
        </p:spPr>
        <p:txBody>
          <a:bodyPr vert="horz" wrap="square" lIns="108000" tIns="72000" rIns="108000" bIns="72000" rtlCol="0" anchor="ctr" anchorCtr="0">
            <a:sp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400" noProof="0">
                <a:solidFill>
                  <a:schemeClr val="tx1"/>
                </a:solidFill>
                <a:latin typeface="+mn-lt"/>
              </a:rPr>
              <a:t>Deliver by mode</a:t>
            </a:r>
            <a:endParaRPr lang="en-GB" sz="1400" b="1">
              <a:solidFill>
                <a:schemeClr val="tx1"/>
              </a:solidFill>
              <a:latin typeface="+mn-lt"/>
            </a:endParaRPr>
          </a:p>
        </p:txBody>
      </p:sp>
      <p:sp>
        <p:nvSpPr>
          <p:cNvPr id="43" name="Text Placeholder 10">
            <a:extLst>
              <a:ext uri="{FF2B5EF4-FFF2-40B4-BE49-F238E27FC236}">
                <a16:creationId xmlns:a16="http://schemas.microsoft.com/office/drawing/2014/main" id="{964FBE85-B5D7-BE7D-67D6-3CA14828D227}"/>
              </a:ext>
            </a:extLst>
          </p:cNvPr>
          <p:cNvSpPr txBox="1">
            <a:spLocks/>
          </p:cNvSpPr>
          <p:nvPr/>
        </p:nvSpPr>
        <p:spPr>
          <a:xfrm>
            <a:off x="4096866" y="2242815"/>
            <a:ext cx="2320097" cy="360850"/>
          </a:xfrm>
          <a:prstGeom prst="rect">
            <a:avLst/>
          </a:prstGeom>
          <a:solidFill>
            <a:schemeClr val="bg1"/>
          </a:solidFill>
          <a:ln w="28575">
            <a:solidFill>
              <a:schemeClr val="accent6"/>
            </a:solidFill>
          </a:ln>
        </p:spPr>
        <p:txBody>
          <a:bodyPr vert="horz" wrap="square" lIns="108000" tIns="72000" rIns="108000" bIns="72000" rtlCol="0" anchor="ctr" anchorCtr="0">
            <a:sp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400">
                <a:solidFill>
                  <a:schemeClr val="tx1"/>
                </a:solidFill>
                <a:latin typeface="+mn-lt"/>
              </a:rPr>
              <a:t>Utilise capabilities across</a:t>
            </a:r>
          </a:p>
        </p:txBody>
      </p:sp>
      <p:cxnSp>
        <p:nvCxnSpPr>
          <p:cNvPr id="44" name="Straight Connector 43">
            <a:extLst>
              <a:ext uri="{FF2B5EF4-FFF2-40B4-BE49-F238E27FC236}">
                <a16:creationId xmlns:a16="http://schemas.microsoft.com/office/drawing/2014/main" id="{CD747C2A-93EB-A5AB-5442-5E4D9FE359E9}"/>
              </a:ext>
            </a:extLst>
          </p:cNvPr>
          <p:cNvCxnSpPr>
            <a:cxnSpLocks/>
            <a:stCxn id="16" idx="1"/>
            <a:endCxn id="10" idx="3"/>
          </p:cNvCxnSpPr>
          <p:nvPr/>
        </p:nvCxnSpPr>
        <p:spPr>
          <a:xfrm flipH="1">
            <a:off x="2495016" y="3448866"/>
            <a:ext cx="302646" cy="883692"/>
          </a:xfrm>
          <a:prstGeom prst="line">
            <a:avLst/>
          </a:prstGeom>
          <a:ln w="12700">
            <a:solidFill>
              <a:schemeClr val="tx2"/>
            </a:solidFill>
            <a:prstDash val="dash"/>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F5D33EB5-4699-4F72-22BF-84BAB0C6D104}"/>
              </a:ext>
            </a:extLst>
          </p:cNvPr>
          <p:cNvCxnSpPr>
            <a:cxnSpLocks/>
            <a:stCxn id="16" idx="1"/>
            <a:endCxn id="5" idx="3"/>
          </p:cNvCxnSpPr>
          <p:nvPr/>
        </p:nvCxnSpPr>
        <p:spPr>
          <a:xfrm flipH="1">
            <a:off x="2495016" y="3448866"/>
            <a:ext cx="302646" cy="170123"/>
          </a:xfrm>
          <a:prstGeom prst="line">
            <a:avLst/>
          </a:prstGeom>
          <a:ln w="12700">
            <a:solidFill>
              <a:schemeClr val="tx2"/>
            </a:solidFill>
            <a:prstDash val="dash"/>
          </a:ln>
        </p:spPr>
        <p:style>
          <a:lnRef idx="1">
            <a:schemeClr val="accent1"/>
          </a:lnRef>
          <a:fillRef idx="0">
            <a:schemeClr val="accent1"/>
          </a:fillRef>
          <a:effectRef idx="0">
            <a:schemeClr val="accent1"/>
          </a:effectRef>
          <a:fontRef idx="minor">
            <a:schemeClr val="tx1"/>
          </a:fontRef>
        </p:style>
      </p:cxnSp>
      <p:sp>
        <p:nvSpPr>
          <p:cNvPr id="46" name="Text Placeholder 10">
            <a:extLst>
              <a:ext uri="{FF2B5EF4-FFF2-40B4-BE49-F238E27FC236}">
                <a16:creationId xmlns:a16="http://schemas.microsoft.com/office/drawing/2014/main" id="{9468EFB6-21D1-4A83-038A-14A3D089379C}"/>
              </a:ext>
            </a:extLst>
          </p:cNvPr>
          <p:cNvSpPr txBox="1">
            <a:spLocks/>
          </p:cNvSpPr>
          <p:nvPr/>
        </p:nvSpPr>
        <p:spPr>
          <a:xfrm>
            <a:off x="5057565" y="2886606"/>
            <a:ext cx="1253006" cy="576293"/>
          </a:xfrm>
          <a:prstGeom prst="rect">
            <a:avLst/>
          </a:prstGeom>
          <a:solidFill>
            <a:schemeClr val="bg1"/>
          </a:solidFill>
          <a:ln w="28575">
            <a:solidFill>
              <a:schemeClr val="accent6"/>
            </a:solidFill>
          </a:ln>
        </p:spPr>
        <p:txBody>
          <a:bodyPr vert="horz" wrap="square" lIns="108000" tIns="72000" rIns="108000" bIns="72000" rtlCol="0" anchor="ctr" anchorCtr="0">
            <a:sp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400">
                <a:solidFill>
                  <a:schemeClr val="tx1"/>
                </a:solidFill>
                <a:latin typeface="+mn-lt"/>
              </a:rPr>
              <a:t>service / asset</a:t>
            </a:r>
          </a:p>
        </p:txBody>
      </p:sp>
      <p:sp>
        <p:nvSpPr>
          <p:cNvPr id="48" name="Rectangle 47">
            <a:extLst>
              <a:ext uri="{FF2B5EF4-FFF2-40B4-BE49-F238E27FC236}">
                <a16:creationId xmlns:a16="http://schemas.microsoft.com/office/drawing/2014/main" id="{81A611A5-9998-2405-C617-B606A19685AD}"/>
              </a:ext>
            </a:extLst>
          </p:cNvPr>
          <p:cNvSpPr/>
          <p:nvPr/>
        </p:nvSpPr>
        <p:spPr>
          <a:xfrm>
            <a:off x="6839210" y="9587"/>
            <a:ext cx="5352791" cy="311031"/>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ltLang="en-US" sz="1400">
                <a:solidFill>
                  <a:schemeClr val="tx1"/>
                </a:solidFill>
                <a:latin typeface="Arial" panose="020B0604020202020204" pitchFamily="34" charset="0"/>
              </a:rPr>
              <a:t>How are we solving</a:t>
            </a:r>
            <a:endParaRPr lang="en-US" altLang="en-US" sz="1400">
              <a:solidFill>
                <a:schemeClr val="tx1"/>
              </a:solidFill>
              <a:latin typeface="Arial" panose="020B0604020202020204" pitchFamily="34" charset="0"/>
            </a:endParaRPr>
          </a:p>
        </p:txBody>
      </p:sp>
      <p:sp>
        <p:nvSpPr>
          <p:cNvPr id="7" name="Text Placeholder 10">
            <a:extLst>
              <a:ext uri="{FF2B5EF4-FFF2-40B4-BE49-F238E27FC236}">
                <a16:creationId xmlns:a16="http://schemas.microsoft.com/office/drawing/2014/main" id="{F9EEF234-928F-3C42-2E74-9241172C0EC8}"/>
              </a:ext>
            </a:extLst>
          </p:cNvPr>
          <p:cNvSpPr txBox="1">
            <a:spLocks/>
          </p:cNvSpPr>
          <p:nvPr/>
        </p:nvSpPr>
        <p:spPr>
          <a:xfrm>
            <a:off x="646112" y="1098431"/>
            <a:ext cx="2127286" cy="391628"/>
          </a:xfrm>
          <a:prstGeom prst="rect">
            <a:avLst/>
          </a:prstGeom>
          <a:solidFill>
            <a:schemeClr val="accent1"/>
          </a:solidFill>
        </p:spPr>
        <p:txBody>
          <a:bodyPr vert="horz" wrap="none" lIns="108000" tIns="72000" rIns="108000" bIns="72000" rtlCol="0" anchor="ctr" anchorCtr="0">
            <a:sp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r>
              <a:rPr lang="en-GB"/>
              <a:t>How We are Solving</a:t>
            </a:r>
          </a:p>
        </p:txBody>
      </p:sp>
      <p:pic>
        <p:nvPicPr>
          <p:cNvPr id="11" name="Picture 10" descr="A diagram of services in a circle&#10;&#10;AI-generated content may be incorrect.">
            <a:extLst>
              <a:ext uri="{FF2B5EF4-FFF2-40B4-BE49-F238E27FC236}">
                <a16:creationId xmlns:a16="http://schemas.microsoft.com/office/drawing/2014/main" id="{D94D9B77-1F11-5DA8-1C84-26615F4C4E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37838" y="1910768"/>
            <a:ext cx="4955488" cy="4232964"/>
          </a:xfrm>
          <a:prstGeom prst="rect">
            <a:avLst/>
          </a:prstGeom>
        </p:spPr>
      </p:pic>
      <p:sp>
        <p:nvSpPr>
          <p:cNvPr id="12" name="Rectangle 11">
            <a:extLst>
              <a:ext uri="{FF2B5EF4-FFF2-40B4-BE49-F238E27FC236}">
                <a16:creationId xmlns:a16="http://schemas.microsoft.com/office/drawing/2014/main" id="{E326139D-AE59-A568-1A92-F6AD62D15A5B}"/>
              </a:ext>
            </a:extLst>
          </p:cNvPr>
          <p:cNvSpPr/>
          <p:nvPr/>
        </p:nvSpPr>
        <p:spPr>
          <a:xfrm rot="20670508">
            <a:off x="6645296" y="3888336"/>
            <a:ext cx="5283193" cy="419881"/>
          </a:xfrm>
          <a:prstGeom prst="rect">
            <a:avLst/>
          </a:prstGeom>
          <a:solidFill>
            <a:schemeClr val="accent1">
              <a:lumMod val="60000"/>
              <a:lumOff val="40000"/>
              <a:alpha val="84989"/>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ltLang="en-US" sz="1400">
                <a:solidFill>
                  <a:schemeClr val="tx1"/>
                </a:solidFill>
                <a:latin typeface="Arial" panose="020B0604020202020204" pitchFamily="34" charset="0"/>
              </a:rPr>
              <a:t>Diagram reference</a:t>
            </a:r>
            <a:endParaRPr lang="en-US" altLang="en-US" sz="1400">
              <a:solidFill>
                <a:schemeClr val="tx1"/>
              </a:solidFill>
              <a:latin typeface="Arial" panose="020B0604020202020204" pitchFamily="34" charset="0"/>
            </a:endParaRPr>
          </a:p>
        </p:txBody>
      </p:sp>
      <p:sp>
        <p:nvSpPr>
          <p:cNvPr id="13" name="Rectangle 12">
            <a:extLst>
              <a:ext uri="{FF2B5EF4-FFF2-40B4-BE49-F238E27FC236}">
                <a16:creationId xmlns:a16="http://schemas.microsoft.com/office/drawing/2014/main" id="{D9A394E0-625E-3BA1-8F3E-F2ED2D00D8D8}"/>
              </a:ext>
            </a:extLst>
          </p:cNvPr>
          <p:cNvSpPr/>
          <p:nvPr/>
        </p:nvSpPr>
        <p:spPr>
          <a:xfrm rot="20670508">
            <a:off x="644630" y="3882606"/>
            <a:ext cx="5283193" cy="419881"/>
          </a:xfrm>
          <a:prstGeom prst="rect">
            <a:avLst/>
          </a:prstGeom>
          <a:solidFill>
            <a:schemeClr val="accent1">
              <a:lumMod val="60000"/>
              <a:lumOff val="40000"/>
              <a:alpha val="84989"/>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ltLang="en-US" sz="1400">
                <a:solidFill>
                  <a:schemeClr val="tx1"/>
                </a:solidFill>
                <a:latin typeface="Arial" panose="020B0604020202020204" pitchFamily="34" charset="0"/>
              </a:rPr>
              <a:t>Gives overview with existing projects</a:t>
            </a:r>
            <a:endParaRPr lang="en-US" altLang="en-US" sz="1400">
              <a:solidFill>
                <a:schemeClr val="tx1"/>
              </a:solidFill>
              <a:latin typeface="Arial" panose="020B0604020202020204" pitchFamily="34" charset="0"/>
            </a:endParaRPr>
          </a:p>
        </p:txBody>
      </p:sp>
    </p:spTree>
    <p:extLst>
      <p:ext uri="{BB962C8B-B14F-4D97-AF65-F5344CB8AC3E}">
        <p14:creationId xmlns:p14="http://schemas.microsoft.com/office/powerpoint/2010/main" val="3554781923"/>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7BDB3A-5BBD-A293-0FBE-3D6B43EDC6A6}"/>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CE2EE8BC-40A6-C65A-D4F3-7671A975471F}"/>
              </a:ext>
            </a:extLst>
          </p:cNvPr>
          <p:cNvSpPr/>
          <p:nvPr/>
        </p:nvSpPr>
        <p:spPr>
          <a:xfrm>
            <a:off x="6809917" y="0"/>
            <a:ext cx="5382084" cy="6858000"/>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bg1"/>
              </a:solidFill>
            </a:endParaRPr>
          </a:p>
        </p:txBody>
      </p:sp>
      <p:pic>
        <p:nvPicPr>
          <p:cNvPr id="12" name="Picture 11">
            <a:extLst>
              <a:ext uri="{FF2B5EF4-FFF2-40B4-BE49-F238E27FC236}">
                <a16:creationId xmlns:a16="http://schemas.microsoft.com/office/drawing/2014/main" id="{87CDDD94-9B2B-3399-AD48-40F8D908A610}"/>
              </a:ext>
            </a:extLst>
          </p:cNvPr>
          <p:cNvPicPr>
            <a:picLocks noChangeAspect="1"/>
          </p:cNvPicPr>
          <p:nvPr/>
        </p:nvPicPr>
        <p:blipFill>
          <a:blip r:embed="rId3"/>
          <a:stretch>
            <a:fillRect/>
          </a:stretch>
        </p:blipFill>
        <p:spPr>
          <a:xfrm>
            <a:off x="7272702" y="1778718"/>
            <a:ext cx="850359" cy="706347"/>
          </a:xfrm>
          <a:prstGeom prst="rect">
            <a:avLst/>
          </a:prstGeom>
        </p:spPr>
      </p:pic>
      <p:pic>
        <p:nvPicPr>
          <p:cNvPr id="14" name="Picture 13">
            <a:extLst>
              <a:ext uri="{FF2B5EF4-FFF2-40B4-BE49-F238E27FC236}">
                <a16:creationId xmlns:a16="http://schemas.microsoft.com/office/drawing/2014/main" id="{2F37C545-8731-5897-80C3-777F44EC8BBE}"/>
              </a:ext>
            </a:extLst>
          </p:cNvPr>
          <p:cNvPicPr>
            <a:picLocks noChangeAspect="1"/>
          </p:cNvPicPr>
          <p:nvPr/>
        </p:nvPicPr>
        <p:blipFill>
          <a:blip r:embed="rId3"/>
          <a:stretch>
            <a:fillRect/>
          </a:stretch>
        </p:blipFill>
        <p:spPr>
          <a:xfrm rot="10800000">
            <a:off x="10303417" y="5107815"/>
            <a:ext cx="850359" cy="706347"/>
          </a:xfrm>
          <a:prstGeom prst="rect">
            <a:avLst/>
          </a:prstGeom>
        </p:spPr>
      </p:pic>
      <p:sp>
        <p:nvSpPr>
          <p:cNvPr id="2" name="Title 1">
            <a:extLst>
              <a:ext uri="{FF2B5EF4-FFF2-40B4-BE49-F238E27FC236}">
                <a16:creationId xmlns:a16="http://schemas.microsoft.com/office/drawing/2014/main" id="{15926B20-5E2A-ADA1-3D94-7C7A9FD6FAB7}"/>
              </a:ext>
            </a:extLst>
          </p:cNvPr>
          <p:cNvSpPr>
            <a:spLocks noGrp="1"/>
          </p:cNvSpPr>
          <p:nvPr>
            <p:ph type="title"/>
          </p:nvPr>
        </p:nvSpPr>
        <p:spPr>
          <a:xfrm>
            <a:off x="646113" y="360000"/>
            <a:ext cx="10806657" cy="706347"/>
          </a:xfrm>
        </p:spPr>
        <p:txBody>
          <a:bodyPr/>
          <a:lstStyle/>
          <a:p>
            <a:r>
              <a:rPr lang="en-GB">
                <a:latin typeface="Impact"/>
              </a:rPr>
              <a:t>Engagement plan</a:t>
            </a:r>
            <a:endParaRPr lang="en-US"/>
          </a:p>
        </p:txBody>
      </p:sp>
      <p:sp>
        <p:nvSpPr>
          <p:cNvPr id="4" name="TextBox 3">
            <a:extLst>
              <a:ext uri="{FF2B5EF4-FFF2-40B4-BE49-F238E27FC236}">
                <a16:creationId xmlns:a16="http://schemas.microsoft.com/office/drawing/2014/main" id="{B90642E2-01E1-1193-1DE1-18431CDEDD1B}"/>
              </a:ext>
            </a:extLst>
          </p:cNvPr>
          <p:cNvSpPr txBox="1"/>
          <p:nvPr/>
        </p:nvSpPr>
        <p:spPr>
          <a:xfrm>
            <a:off x="646112" y="1878969"/>
            <a:ext cx="5674817" cy="1796252"/>
          </a:xfrm>
          <a:prstGeom prst="rect">
            <a:avLst/>
          </a:prstGeom>
          <a:noFill/>
        </p:spPr>
        <p:txBody>
          <a:bodyPr wrap="square" lIns="72000" tIns="36000" rIns="36000" bIns="36000">
            <a:spAutoFit/>
          </a:bodyPr>
          <a:lstStyle/>
          <a:p>
            <a:pPr marL="285750" indent="-285750">
              <a:buFont typeface="Arial" panose="020B0604020202020204" pitchFamily="34" charset="0"/>
              <a:buChar char="•"/>
            </a:pPr>
            <a:r>
              <a:rPr lang="en-GB" sz="1600"/>
              <a:t>Proactively identify and suggest strategic innovation areas to the stakeholders, rather than reacting to external prompts.</a:t>
            </a:r>
            <a:br>
              <a:rPr lang="en-GB" sz="1600"/>
            </a:br>
            <a:endParaRPr lang="en-GB" sz="1600"/>
          </a:p>
          <a:p>
            <a:pPr marL="285750" indent="-285750">
              <a:buFont typeface="Arial" panose="020B0604020202020204" pitchFamily="34" charset="0"/>
              <a:buChar char="•"/>
            </a:pPr>
            <a:r>
              <a:rPr lang="en-GB" sz="1600"/>
              <a:t>Surface innovation priorities across mode teams and the wider BU to approach stakeholders collectively and cohesively, avoiding siloed or overlapping engagement.</a:t>
            </a:r>
          </a:p>
        </p:txBody>
      </p:sp>
      <p:sp>
        <p:nvSpPr>
          <p:cNvPr id="10" name="Text Placeholder 10">
            <a:extLst>
              <a:ext uri="{FF2B5EF4-FFF2-40B4-BE49-F238E27FC236}">
                <a16:creationId xmlns:a16="http://schemas.microsoft.com/office/drawing/2014/main" id="{BAC00F8B-5978-3B93-DC4C-99B92B4A9B37}"/>
              </a:ext>
            </a:extLst>
          </p:cNvPr>
          <p:cNvSpPr txBox="1">
            <a:spLocks/>
          </p:cNvSpPr>
          <p:nvPr/>
        </p:nvSpPr>
        <p:spPr>
          <a:xfrm>
            <a:off x="646112" y="1098432"/>
            <a:ext cx="5416648" cy="391628"/>
          </a:xfrm>
          <a:prstGeom prst="rect">
            <a:avLst/>
          </a:prstGeom>
          <a:solidFill>
            <a:schemeClr val="accent1"/>
          </a:solidFill>
        </p:spPr>
        <p:txBody>
          <a:bodyPr vert="horz" wrap="none" lIns="108000" tIns="72000" rIns="108000" bIns="72000" rtlCol="0" anchor="ctr" anchorCtr="0">
            <a:sp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noProof="0"/>
              <a:t>Why an Engagement matters for Transport BU Strategy</a:t>
            </a:r>
            <a:endParaRPr lang="en-GB" b="1"/>
          </a:p>
        </p:txBody>
      </p:sp>
      <p:sp>
        <p:nvSpPr>
          <p:cNvPr id="3" name="TextBox 2">
            <a:extLst>
              <a:ext uri="{FF2B5EF4-FFF2-40B4-BE49-F238E27FC236}">
                <a16:creationId xmlns:a16="http://schemas.microsoft.com/office/drawing/2014/main" id="{4DA1C888-BFC3-AEE9-6863-AD296AC4D84B}"/>
              </a:ext>
            </a:extLst>
          </p:cNvPr>
          <p:cNvSpPr txBox="1"/>
          <p:nvPr/>
        </p:nvSpPr>
        <p:spPr>
          <a:xfrm>
            <a:off x="7547020" y="1098432"/>
            <a:ext cx="3418890" cy="318924"/>
          </a:xfrm>
          <a:prstGeom prst="rect">
            <a:avLst/>
          </a:prstGeom>
          <a:noFill/>
        </p:spPr>
        <p:txBody>
          <a:bodyPr wrap="square" lIns="72000" tIns="36000" rIns="36000" bIns="36000">
            <a:spAutoFit/>
          </a:bodyPr>
          <a:lstStyle/>
          <a:p>
            <a:r>
              <a:rPr lang="en-GB" sz="1600" i="1"/>
              <a:t>F</a:t>
            </a:r>
            <a:r>
              <a:rPr lang="en-GB" sz="1600" b="1" i="1"/>
              <a:t>rom</a:t>
            </a:r>
            <a:r>
              <a:rPr lang="en-GB" sz="1600"/>
              <a:t> </a:t>
            </a:r>
          </a:p>
        </p:txBody>
      </p:sp>
      <p:sp>
        <p:nvSpPr>
          <p:cNvPr id="6" name="Down Arrow 5">
            <a:extLst>
              <a:ext uri="{FF2B5EF4-FFF2-40B4-BE49-F238E27FC236}">
                <a16:creationId xmlns:a16="http://schemas.microsoft.com/office/drawing/2014/main" id="{CD8DAC14-126D-D435-780A-118D2E9009C9}"/>
              </a:ext>
            </a:extLst>
          </p:cNvPr>
          <p:cNvSpPr/>
          <p:nvPr/>
        </p:nvSpPr>
        <p:spPr>
          <a:xfrm>
            <a:off x="8973420" y="2992585"/>
            <a:ext cx="827805" cy="792193"/>
          </a:xfrm>
          <a:prstGeom prst="downArrow">
            <a:avLst>
              <a:gd name="adj1" fmla="val 60667"/>
              <a:gd name="adj2" fmla="val 4704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bg1"/>
              </a:solidFill>
            </a:endParaRPr>
          </a:p>
        </p:txBody>
      </p:sp>
      <p:sp>
        <p:nvSpPr>
          <p:cNvPr id="7" name="TextBox 6">
            <a:extLst>
              <a:ext uri="{FF2B5EF4-FFF2-40B4-BE49-F238E27FC236}">
                <a16:creationId xmlns:a16="http://schemas.microsoft.com/office/drawing/2014/main" id="{8D6D810E-DB8A-00DA-DA1D-D2BD15C5C008}"/>
              </a:ext>
            </a:extLst>
          </p:cNvPr>
          <p:cNvSpPr txBox="1"/>
          <p:nvPr/>
        </p:nvSpPr>
        <p:spPr>
          <a:xfrm>
            <a:off x="7547020" y="3961365"/>
            <a:ext cx="3418890" cy="318924"/>
          </a:xfrm>
          <a:prstGeom prst="rect">
            <a:avLst/>
          </a:prstGeom>
          <a:noFill/>
        </p:spPr>
        <p:txBody>
          <a:bodyPr wrap="square" lIns="72000" tIns="36000" rIns="36000" bIns="36000">
            <a:spAutoFit/>
          </a:bodyPr>
          <a:lstStyle/>
          <a:p>
            <a:r>
              <a:rPr lang="en-GB" sz="1600" b="1" i="1"/>
              <a:t>To</a:t>
            </a:r>
            <a:r>
              <a:rPr lang="en-GB" sz="1600"/>
              <a:t> </a:t>
            </a:r>
          </a:p>
        </p:txBody>
      </p:sp>
      <p:sp>
        <p:nvSpPr>
          <p:cNvPr id="8" name="TextBox 7">
            <a:extLst>
              <a:ext uri="{FF2B5EF4-FFF2-40B4-BE49-F238E27FC236}">
                <a16:creationId xmlns:a16="http://schemas.microsoft.com/office/drawing/2014/main" id="{6373C195-C8FB-F97A-D120-0C15AD74C292}"/>
              </a:ext>
            </a:extLst>
          </p:cNvPr>
          <p:cNvSpPr txBox="1"/>
          <p:nvPr/>
        </p:nvSpPr>
        <p:spPr>
          <a:xfrm>
            <a:off x="7547020" y="1680417"/>
            <a:ext cx="3418890" cy="626701"/>
          </a:xfrm>
          <a:prstGeom prst="rect">
            <a:avLst/>
          </a:prstGeom>
          <a:noFill/>
        </p:spPr>
        <p:txBody>
          <a:bodyPr wrap="square" lIns="72000" tIns="36000" rIns="36000" bIns="36000">
            <a:spAutoFit/>
          </a:bodyPr>
          <a:lstStyle/>
          <a:p>
            <a:r>
              <a:rPr lang="en-GB">
                <a:solidFill>
                  <a:schemeClr val="accent1"/>
                </a:solidFill>
                <a:latin typeface="Impact" panose="020B0806030902050204" pitchFamily="34" charset="0"/>
              </a:rPr>
              <a:t>Client : </a:t>
            </a:r>
          </a:p>
          <a:p>
            <a:r>
              <a:rPr lang="en-GB">
                <a:latin typeface="Impact" panose="020B0806030902050204" pitchFamily="34" charset="0"/>
              </a:rPr>
              <a:t>Could you do X,Y,Z for us?</a:t>
            </a:r>
            <a:endParaRPr lang="en-GB" sz="1600">
              <a:latin typeface="Impact" panose="020B0806030902050204" pitchFamily="34" charset="0"/>
            </a:endParaRPr>
          </a:p>
        </p:txBody>
      </p:sp>
      <p:sp>
        <p:nvSpPr>
          <p:cNvPr id="9" name="TextBox 8">
            <a:extLst>
              <a:ext uri="{FF2B5EF4-FFF2-40B4-BE49-F238E27FC236}">
                <a16:creationId xmlns:a16="http://schemas.microsoft.com/office/drawing/2014/main" id="{5813288B-B8F7-95BF-0C3E-558AB5112ED2}"/>
              </a:ext>
            </a:extLst>
          </p:cNvPr>
          <p:cNvSpPr txBox="1"/>
          <p:nvPr/>
        </p:nvSpPr>
        <p:spPr>
          <a:xfrm>
            <a:off x="7547020" y="4456876"/>
            <a:ext cx="3418890" cy="1180699"/>
          </a:xfrm>
          <a:prstGeom prst="rect">
            <a:avLst/>
          </a:prstGeom>
          <a:noFill/>
        </p:spPr>
        <p:txBody>
          <a:bodyPr wrap="square" lIns="72000" tIns="36000" rIns="36000" bIns="36000">
            <a:spAutoFit/>
          </a:bodyPr>
          <a:lstStyle/>
          <a:p>
            <a:r>
              <a:rPr lang="en-GB">
                <a:solidFill>
                  <a:schemeClr val="accent1"/>
                </a:solidFill>
                <a:latin typeface="Impact" panose="020B0806030902050204" pitchFamily="34" charset="0"/>
              </a:rPr>
              <a:t>CPC : </a:t>
            </a:r>
          </a:p>
          <a:p>
            <a:r>
              <a:rPr lang="en-GB">
                <a:latin typeface="Impact" panose="020B0806030902050204" pitchFamily="34" charset="0"/>
              </a:rPr>
              <a:t>I heard you are working on X,Y, Z. We’d like to propose </a:t>
            </a:r>
            <a:r>
              <a:rPr lang="en-GB" err="1">
                <a:latin typeface="Impact" panose="020B0806030902050204" pitchFamily="34" charset="0"/>
              </a:rPr>
              <a:t>a,b,c</a:t>
            </a:r>
            <a:r>
              <a:rPr lang="en-GB">
                <a:latin typeface="Impact" panose="020B0806030902050204" pitchFamily="34" charset="0"/>
              </a:rPr>
              <a:t>, that aligns with your strategy.</a:t>
            </a:r>
            <a:endParaRPr lang="en-GB" sz="1600">
              <a:latin typeface="Impact" panose="020B0806030902050204" pitchFamily="34" charset="0"/>
            </a:endParaRPr>
          </a:p>
        </p:txBody>
      </p:sp>
    </p:spTree>
    <p:extLst>
      <p:ext uri="{BB962C8B-B14F-4D97-AF65-F5344CB8AC3E}">
        <p14:creationId xmlns:p14="http://schemas.microsoft.com/office/powerpoint/2010/main" val="23825459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250"/>
                                        <p:tgtEl>
                                          <p:spTgt spid="3"/>
                                        </p:tgtEl>
                                      </p:cBhvr>
                                    </p:animEffect>
                                    <p:anim calcmode="lin" valueType="num">
                                      <p:cBhvr>
                                        <p:cTn id="13" dur="250" fill="hold"/>
                                        <p:tgtEl>
                                          <p:spTgt spid="3"/>
                                        </p:tgtEl>
                                        <p:attrNameLst>
                                          <p:attrName>ppt_x</p:attrName>
                                        </p:attrNameLst>
                                      </p:cBhvr>
                                      <p:tavLst>
                                        <p:tav tm="0">
                                          <p:val>
                                            <p:strVal val="#ppt_x"/>
                                          </p:val>
                                        </p:tav>
                                        <p:tav tm="100000">
                                          <p:val>
                                            <p:strVal val="#ppt_x"/>
                                          </p:val>
                                        </p:tav>
                                      </p:tavLst>
                                    </p:anim>
                                    <p:anim calcmode="lin" valueType="num">
                                      <p:cBhvr>
                                        <p:cTn id="14" dur="250" fill="hold"/>
                                        <p:tgtEl>
                                          <p:spTgt spid="3"/>
                                        </p:tgtEl>
                                        <p:attrNameLst>
                                          <p:attrName>ppt_y</p:attrName>
                                        </p:attrNameLst>
                                      </p:cBhvr>
                                      <p:tavLst>
                                        <p:tav tm="0">
                                          <p:val>
                                            <p:strVal val="#ppt_y-.1"/>
                                          </p:val>
                                        </p:tav>
                                        <p:tav tm="100000">
                                          <p:val>
                                            <p:strVal val="#ppt_y"/>
                                          </p:val>
                                        </p:tav>
                                      </p:tavLst>
                                    </p:anim>
                                  </p:childTnLst>
                                </p:cTn>
                              </p:par>
                              <p:par>
                                <p:cTn id="15" presetID="47"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250"/>
                                        <p:tgtEl>
                                          <p:spTgt spid="7"/>
                                        </p:tgtEl>
                                      </p:cBhvr>
                                    </p:animEffect>
                                    <p:anim calcmode="lin" valueType="num">
                                      <p:cBhvr>
                                        <p:cTn id="18" dur="250" fill="hold"/>
                                        <p:tgtEl>
                                          <p:spTgt spid="7"/>
                                        </p:tgtEl>
                                        <p:attrNameLst>
                                          <p:attrName>ppt_x</p:attrName>
                                        </p:attrNameLst>
                                      </p:cBhvr>
                                      <p:tavLst>
                                        <p:tav tm="0">
                                          <p:val>
                                            <p:strVal val="#ppt_x"/>
                                          </p:val>
                                        </p:tav>
                                        <p:tav tm="100000">
                                          <p:val>
                                            <p:strVal val="#ppt_x"/>
                                          </p:val>
                                        </p:tav>
                                      </p:tavLst>
                                    </p:anim>
                                    <p:anim calcmode="lin" valueType="num">
                                      <p:cBhvr>
                                        <p:cTn id="19" dur="250" fill="hold"/>
                                        <p:tgtEl>
                                          <p:spTgt spid="7"/>
                                        </p:tgtEl>
                                        <p:attrNameLst>
                                          <p:attrName>ppt_y</p:attrName>
                                        </p:attrNameLst>
                                      </p:cBhvr>
                                      <p:tavLst>
                                        <p:tav tm="0">
                                          <p:val>
                                            <p:strVal val="#ppt_y-.1"/>
                                          </p:val>
                                        </p:tav>
                                        <p:tav tm="100000">
                                          <p:val>
                                            <p:strVal val="#ppt_y"/>
                                          </p:val>
                                        </p:tav>
                                      </p:tavLst>
                                    </p:anim>
                                  </p:childTnLst>
                                </p:cTn>
                              </p:par>
                              <p:par>
                                <p:cTn id="20" presetID="47" presetClass="entr" presetSubtype="0"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250"/>
                                        <p:tgtEl>
                                          <p:spTgt spid="8"/>
                                        </p:tgtEl>
                                      </p:cBhvr>
                                    </p:animEffect>
                                    <p:anim calcmode="lin" valueType="num">
                                      <p:cBhvr>
                                        <p:cTn id="23" dur="250" fill="hold"/>
                                        <p:tgtEl>
                                          <p:spTgt spid="8"/>
                                        </p:tgtEl>
                                        <p:attrNameLst>
                                          <p:attrName>ppt_x</p:attrName>
                                        </p:attrNameLst>
                                      </p:cBhvr>
                                      <p:tavLst>
                                        <p:tav tm="0">
                                          <p:val>
                                            <p:strVal val="#ppt_x"/>
                                          </p:val>
                                        </p:tav>
                                        <p:tav tm="100000">
                                          <p:val>
                                            <p:strVal val="#ppt_x"/>
                                          </p:val>
                                        </p:tav>
                                      </p:tavLst>
                                    </p:anim>
                                    <p:anim calcmode="lin" valueType="num">
                                      <p:cBhvr>
                                        <p:cTn id="24" dur="250" fill="hold"/>
                                        <p:tgtEl>
                                          <p:spTgt spid="8"/>
                                        </p:tgtEl>
                                        <p:attrNameLst>
                                          <p:attrName>ppt_y</p:attrName>
                                        </p:attrNameLst>
                                      </p:cBhvr>
                                      <p:tavLst>
                                        <p:tav tm="0">
                                          <p:val>
                                            <p:strVal val="#ppt_y-.1"/>
                                          </p:val>
                                        </p:tav>
                                        <p:tav tm="100000">
                                          <p:val>
                                            <p:strVal val="#ppt_y"/>
                                          </p:val>
                                        </p:tav>
                                      </p:tavLst>
                                    </p:anim>
                                  </p:childTnLst>
                                </p:cTn>
                              </p:par>
                              <p:par>
                                <p:cTn id="25" presetID="47"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250"/>
                                        <p:tgtEl>
                                          <p:spTgt spid="9"/>
                                        </p:tgtEl>
                                      </p:cBhvr>
                                    </p:animEffect>
                                    <p:anim calcmode="lin" valueType="num">
                                      <p:cBhvr>
                                        <p:cTn id="28" dur="250" fill="hold"/>
                                        <p:tgtEl>
                                          <p:spTgt spid="9"/>
                                        </p:tgtEl>
                                        <p:attrNameLst>
                                          <p:attrName>ppt_x</p:attrName>
                                        </p:attrNameLst>
                                      </p:cBhvr>
                                      <p:tavLst>
                                        <p:tav tm="0">
                                          <p:val>
                                            <p:strVal val="#ppt_x"/>
                                          </p:val>
                                        </p:tav>
                                        <p:tav tm="100000">
                                          <p:val>
                                            <p:strVal val="#ppt_x"/>
                                          </p:val>
                                        </p:tav>
                                      </p:tavLst>
                                    </p:anim>
                                    <p:anim calcmode="lin" valueType="num">
                                      <p:cBhvr>
                                        <p:cTn id="29" dur="25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3" grpId="0"/>
      <p:bldP spid="7" grpId="0"/>
      <p:bldP spid="8" grpId="0"/>
      <p:bldP spid="9"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8119814A-6085-6BB0-91EA-E047547E7114}"/>
              </a:ext>
            </a:extLst>
          </p:cNvPr>
          <p:cNvSpPr>
            <a:spLocks noGrp="1"/>
          </p:cNvSpPr>
          <p:nvPr>
            <p:ph type="title"/>
          </p:nvPr>
        </p:nvSpPr>
        <p:spPr>
          <a:xfrm>
            <a:off x="646112" y="360000"/>
            <a:ext cx="7985269" cy="706347"/>
          </a:xfrm>
        </p:spPr>
        <p:txBody>
          <a:bodyPr/>
          <a:lstStyle/>
          <a:p>
            <a:r>
              <a:rPr lang="en-GB"/>
              <a:t>Benefits &amp; Needs</a:t>
            </a:r>
            <a:endParaRPr lang="en-US"/>
          </a:p>
        </p:txBody>
      </p:sp>
      <p:sp>
        <p:nvSpPr>
          <p:cNvPr id="11" name="Text Placeholder 10">
            <a:extLst>
              <a:ext uri="{FF2B5EF4-FFF2-40B4-BE49-F238E27FC236}">
                <a16:creationId xmlns:a16="http://schemas.microsoft.com/office/drawing/2014/main" id="{B151E8B9-5CA4-DDCF-B108-B4E5AA62F3FB}"/>
              </a:ext>
            </a:extLst>
          </p:cNvPr>
          <p:cNvSpPr>
            <a:spLocks noGrp="1"/>
          </p:cNvSpPr>
          <p:nvPr>
            <p:ph type="body" sz="quarter" idx="13"/>
          </p:nvPr>
        </p:nvSpPr>
        <p:spPr>
          <a:xfrm>
            <a:off x="649288" y="2865438"/>
            <a:ext cx="3381375" cy="2028825"/>
          </a:xfrm>
        </p:spPr>
        <p:txBody>
          <a:bodyPr/>
          <a:lstStyle/>
          <a:p>
            <a:r>
              <a:rPr lang="en-GB">
                <a:solidFill>
                  <a:srgbClr val="000000"/>
                </a:solidFill>
                <a:ea typeface="Akkurat LL" panose="020B0504020101010102" pitchFamily="34" charset="-126"/>
                <a:cs typeface="Akkurat LL" panose="020B0504020101010102" pitchFamily="34" charset="-126"/>
              </a:rPr>
              <a:t>Response to stakeholders' requests and engagements with </a:t>
            </a:r>
            <a:r>
              <a:rPr lang="en-GB" b="1">
                <a:solidFill>
                  <a:srgbClr val="000000"/>
                </a:solidFill>
                <a:highlight>
                  <a:srgbClr val="AFD3C9"/>
                </a:highlight>
                <a:ea typeface="Akkurat LL" panose="020B0504020101010102" pitchFamily="34" charset="-126"/>
                <a:cs typeface="Akkurat LL" panose="020B0504020101010102" pitchFamily="34" charset="-126"/>
              </a:rPr>
              <a:t>cross-over capabilities </a:t>
            </a:r>
            <a:br>
              <a:rPr lang="en-GB" b="1">
                <a:solidFill>
                  <a:srgbClr val="000000"/>
                </a:solidFill>
                <a:highlight>
                  <a:srgbClr val="AFD3C9"/>
                </a:highlight>
                <a:ea typeface="Akkurat LL" panose="020B0504020101010102" pitchFamily="34" charset="-126"/>
                <a:cs typeface="Akkurat LL" panose="020B0504020101010102" pitchFamily="34" charset="-126"/>
              </a:rPr>
            </a:br>
            <a:r>
              <a:rPr lang="en-GB">
                <a:solidFill>
                  <a:srgbClr val="000000"/>
                </a:solidFill>
                <a:ea typeface="Akkurat LL" panose="020B0504020101010102" pitchFamily="34" charset="-126"/>
                <a:cs typeface="Akkurat LL" panose="020B0504020101010102" pitchFamily="34" charset="-126"/>
              </a:rPr>
              <a:t>(e.g., asset data review, solar panel energy generation)</a:t>
            </a:r>
            <a:endParaRPr lang="en-GB"/>
          </a:p>
        </p:txBody>
      </p:sp>
      <p:sp>
        <p:nvSpPr>
          <p:cNvPr id="20" name="Text Placeholder 19">
            <a:extLst>
              <a:ext uri="{FF2B5EF4-FFF2-40B4-BE49-F238E27FC236}">
                <a16:creationId xmlns:a16="http://schemas.microsoft.com/office/drawing/2014/main" id="{FC2A07D7-536D-FB26-58D0-0DACDBF7D3CB}"/>
              </a:ext>
            </a:extLst>
          </p:cNvPr>
          <p:cNvSpPr>
            <a:spLocks noGrp="1"/>
          </p:cNvSpPr>
          <p:nvPr>
            <p:ph type="body" sz="quarter" idx="18"/>
          </p:nvPr>
        </p:nvSpPr>
        <p:spPr/>
        <p:txBody>
          <a:bodyPr/>
          <a:lstStyle/>
          <a:p>
            <a:pPr marL="321750" indent="-285750"/>
            <a:r>
              <a:rPr lang="en-GB" b="1">
                <a:highlight>
                  <a:srgbClr val="AFD3C9"/>
                </a:highlight>
              </a:rPr>
              <a:t>Join the opportunities </a:t>
            </a:r>
            <a:r>
              <a:rPr lang="en-GB"/>
              <a:t>to a comprehensive approach </a:t>
            </a:r>
            <a:br>
              <a:rPr lang="en-GB"/>
            </a:br>
            <a:r>
              <a:rPr lang="en-GB"/>
              <a:t>(e.g., platform development, hub)</a:t>
            </a:r>
          </a:p>
          <a:p>
            <a:pPr marL="321750" indent="-285750"/>
            <a:r>
              <a:rPr lang="en-GB" b="1">
                <a:highlight>
                  <a:srgbClr val="AFD3C9"/>
                </a:highlight>
              </a:rPr>
              <a:t>Be prepared </a:t>
            </a:r>
            <a:r>
              <a:rPr lang="en-GB"/>
              <a:t>for the coming year and </a:t>
            </a:r>
            <a:r>
              <a:rPr lang="en-GB" b="1">
                <a:highlight>
                  <a:srgbClr val="AFD3C9"/>
                </a:highlight>
              </a:rPr>
              <a:t>allocate the right resources</a:t>
            </a:r>
          </a:p>
        </p:txBody>
      </p:sp>
      <p:sp>
        <p:nvSpPr>
          <p:cNvPr id="22" name="Text Placeholder 21">
            <a:extLst>
              <a:ext uri="{FF2B5EF4-FFF2-40B4-BE49-F238E27FC236}">
                <a16:creationId xmlns:a16="http://schemas.microsoft.com/office/drawing/2014/main" id="{863C663A-C7E2-50D0-0F22-35D752B0A318}"/>
              </a:ext>
            </a:extLst>
          </p:cNvPr>
          <p:cNvSpPr>
            <a:spLocks noGrp="1"/>
          </p:cNvSpPr>
          <p:nvPr>
            <p:ph type="body" sz="quarter" idx="20"/>
          </p:nvPr>
        </p:nvSpPr>
        <p:spPr/>
        <p:txBody>
          <a:bodyPr/>
          <a:lstStyle/>
          <a:p>
            <a:r>
              <a:rPr lang="en-GB" b="1">
                <a:solidFill>
                  <a:srgbClr val="000000"/>
                </a:solidFill>
                <a:highlight>
                  <a:srgbClr val="AFD3C9"/>
                </a:highlight>
                <a:ea typeface="Akkurat LL" panose="020B0504020101010102" pitchFamily="34" charset="-126"/>
                <a:cs typeface="Akkurat LL" panose="020B0504020101010102" pitchFamily="34" charset="-126"/>
              </a:rPr>
              <a:t>Develop assets </a:t>
            </a:r>
            <a:r>
              <a:rPr lang="en-GB">
                <a:solidFill>
                  <a:srgbClr val="000000"/>
                </a:solidFill>
                <a:ea typeface="Akkurat LL" panose="020B0504020101010102" pitchFamily="34" charset="-126"/>
                <a:cs typeface="Akkurat LL" panose="020B0504020101010102" pitchFamily="34" charset="-126"/>
              </a:rPr>
              <a:t>and drive </a:t>
            </a:r>
            <a:r>
              <a:rPr lang="en-GB" b="1">
                <a:solidFill>
                  <a:srgbClr val="000000"/>
                </a:solidFill>
                <a:highlight>
                  <a:srgbClr val="AFD3C9"/>
                </a:highlight>
                <a:ea typeface="Akkurat LL" panose="020B0504020101010102" pitchFamily="34" charset="-126"/>
                <a:cs typeface="Akkurat LL" panose="020B0504020101010102" pitchFamily="34" charset="-126"/>
              </a:rPr>
              <a:t>commercialisation</a:t>
            </a:r>
            <a:endParaRPr lang="en-GB">
              <a:solidFill>
                <a:srgbClr val="000000"/>
              </a:solidFill>
              <a:ea typeface="Akkurat LL" panose="020B0504020101010102" pitchFamily="34" charset="-126"/>
              <a:cs typeface="Akkurat LL" panose="020B0504020101010102" pitchFamily="34" charset="-126"/>
            </a:endParaRPr>
          </a:p>
        </p:txBody>
      </p:sp>
      <p:pic>
        <p:nvPicPr>
          <p:cNvPr id="8" name="Picture 7" descr="Icon&#10;&#10;Description automatically generated">
            <a:extLst>
              <a:ext uri="{FF2B5EF4-FFF2-40B4-BE49-F238E27FC236}">
                <a16:creationId xmlns:a16="http://schemas.microsoft.com/office/drawing/2014/main" id="{5B87D123-52C2-48A2-00B3-4338E70E9B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58327" y="386377"/>
            <a:ext cx="294661" cy="294661"/>
          </a:xfrm>
          <a:prstGeom prst="rect">
            <a:avLst/>
          </a:prstGeom>
        </p:spPr>
      </p:pic>
      <p:sp>
        <p:nvSpPr>
          <p:cNvPr id="2" name="TextBox 1">
            <a:extLst>
              <a:ext uri="{FF2B5EF4-FFF2-40B4-BE49-F238E27FC236}">
                <a16:creationId xmlns:a16="http://schemas.microsoft.com/office/drawing/2014/main" id="{90DE24A3-A1FB-57B2-FF75-F36D159E2A87}"/>
              </a:ext>
            </a:extLst>
          </p:cNvPr>
          <p:cNvSpPr txBox="1"/>
          <p:nvPr/>
        </p:nvSpPr>
        <p:spPr>
          <a:xfrm>
            <a:off x="1481070" y="-1287887"/>
            <a:ext cx="0" cy="0"/>
          </a:xfrm>
          <a:prstGeom prst="rect">
            <a:avLst/>
          </a:prstGeom>
          <a:noFill/>
        </p:spPr>
        <p:txBody>
          <a:bodyPr wrap="none" lIns="0" tIns="0" rIns="0" bIns="0" rtlCol="0">
            <a:noAutofit/>
          </a:bodyPr>
          <a:lstStyle/>
          <a:p>
            <a:pPr algn="l"/>
            <a:endParaRPr lang="en-US" sz="1600">
              <a:solidFill>
                <a:schemeClr val="tx2"/>
              </a:solidFill>
            </a:endParaRPr>
          </a:p>
        </p:txBody>
      </p:sp>
      <p:sp>
        <p:nvSpPr>
          <p:cNvPr id="4" name="Chevron 3">
            <a:extLst>
              <a:ext uri="{FF2B5EF4-FFF2-40B4-BE49-F238E27FC236}">
                <a16:creationId xmlns:a16="http://schemas.microsoft.com/office/drawing/2014/main" id="{57EB8B61-A5E5-4EFF-2D3A-F705AF7CD329}"/>
              </a:ext>
            </a:extLst>
          </p:cNvPr>
          <p:cNvSpPr/>
          <p:nvPr/>
        </p:nvSpPr>
        <p:spPr>
          <a:xfrm>
            <a:off x="646112" y="2334001"/>
            <a:ext cx="3709116" cy="391628"/>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600">
                <a:latin typeface="Publico Headline Medium" panose="02040802060504060203" pitchFamily="18" charset="77"/>
              </a:rPr>
              <a:t>Short term</a:t>
            </a:r>
          </a:p>
        </p:txBody>
      </p:sp>
      <p:sp>
        <p:nvSpPr>
          <p:cNvPr id="10" name="Chevron 9">
            <a:extLst>
              <a:ext uri="{FF2B5EF4-FFF2-40B4-BE49-F238E27FC236}">
                <a16:creationId xmlns:a16="http://schemas.microsoft.com/office/drawing/2014/main" id="{6D478F69-343F-F320-7E10-C0BA0E912A10}"/>
              </a:ext>
            </a:extLst>
          </p:cNvPr>
          <p:cNvSpPr/>
          <p:nvPr/>
        </p:nvSpPr>
        <p:spPr>
          <a:xfrm>
            <a:off x="4355228" y="2334001"/>
            <a:ext cx="3786389" cy="391628"/>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a:latin typeface="Publico Headline Medium" panose="02040802060504060203" pitchFamily="18" charset="77"/>
              </a:rPr>
              <a:t>Mid term</a:t>
            </a:r>
          </a:p>
        </p:txBody>
      </p:sp>
      <p:sp>
        <p:nvSpPr>
          <p:cNvPr id="12" name="Chevron 11">
            <a:extLst>
              <a:ext uri="{FF2B5EF4-FFF2-40B4-BE49-F238E27FC236}">
                <a16:creationId xmlns:a16="http://schemas.microsoft.com/office/drawing/2014/main" id="{A72071B9-CDF0-48CA-7A13-991E292E0B45}"/>
              </a:ext>
            </a:extLst>
          </p:cNvPr>
          <p:cNvSpPr/>
          <p:nvPr/>
        </p:nvSpPr>
        <p:spPr>
          <a:xfrm>
            <a:off x="8141617" y="2334001"/>
            <a:ext cx="3116710" cy="391628"/>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a:latin typeface="Publico Headline Medium" panose="02040802060504060203" pitchFamily="18" charset="77"/>
              </a:rPr>
              <a:t>Long term</a:t>
            </a:r>
          </a:p>
        </p:txBody>
      </p:sp>
    </p:spTree>
    <p:extLst>
      <p:ext uri="{BB962C8B-B14F-4D97-AF65-F5344CB8AC3E}">
        <p14:creationId xmlns:p14="http://schemas.microsoft.com/office/powerpoint/2010/main" val="3906207534"/>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E54E68-1B51-58CE-2E9D-E68B814C02F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7C179EA-1AE1-60A6-4BA1-898765DF2B9A}"/>
              </a:ext>
            </a:extLst>
          </p:cNvPr>
          <p:cNvSpPr>
            <a:spLocks noGrp="1"/>
          </p:cNvSpPr>
          <p:nvPr>
            <p:ph type="title"/>
          </p:nvPr>
        </p:nvSpPr>
        <p:spPr>
          <a:xfrm>
            <a:off x="646113" y="360000"/>
            <a:ext cx="10806657" cy="706347"/>
          </a:xfrm>
        </p:spPr>
        <p:txBody>
          <a:bodyPr/>
          <a:lstStyle/>
          <a:p>
            <a:r>
              <a:rPr lang="en-GB">
                <a:latin typeface="Impact"/>
              </a:rPr>
              <a:t>Transport stakeholder overview</a:t>
            </a:r>
            <a:endParaRPr lang="en-US"/>
          </a:p>
        </p:txBody>
      </p:sp>
      <p:sp>
        <p:nvSpPr>
          <p:cNvPr id="24" name="Content Placeholder 5">
            <a:extLst>
              <a:ext uri="{FF2B5EF4-FFF2-40B4-BE49-F238E27FC236}">
                <a16:creationId xmlns:a16="http://schemas.microsoft.com/office/drawing/2014/main" id="{A53193B1-6B2F-D371-8D6D-34D6106F53F3}"/>
              </a:ext>
            </a:extLst>
          </p:cNvPr>
          <p:cNvSpPr txBox="1">
            <a:spLocks/>
          </p:cNvSpPr>
          <p:nvPr/>
        </p:nvSpPr>
        <p:spPr>
          <a:xfrm>
            <a:off x="1480658" y="4379168"/>
            <a:ext cx="1256564" cy="210320"/>
          </a:xfrm>
          <a:prstGeom prst="rect">
            <a:avLst/>
          </a:prstGeom>
        </p:spPr>
        <p:txBody>
          <a:bodyPr vert="horz" lIns="0" tIns="0" rIns="0" bIns="0" rtlCol="0" anchor="t">
            <a:noAutofit/>
          </a:bodyPr>
          <a:lstStyle>
            <a:lvl1pPr marL="0" indent="0" algn="l" defTabSz="914400" rtl="0" eaLnBrk="1" latinLnBrk="0" hangingPunct="1">
              <a:lnSpc>
                <a:spcPct val="100000"/>
              </a:lnSpc>
              <a:spcBef>
                <a:spcPts val="0"/>
              </a:spcBef>
              <a:spcAft>
                <a:spcPts val="800"/>
              </a:spcAft>
              <a:buFont typeface="Arial" panose="020B0604020202020204" pitchFamily="34" charset="0"/>
              <a:buNone/>
              <a:defRPr sz="1050" b="0" kern="1200">
                <a:solidFill>
                  <a:schemeClr val="tx2"/>
                </a:solidFill>
                <a:latin typeface="+mn-lt"/>
                <a:ea typeface="+mn-ea"/>
                <a:cs typeface="+mn-cs"/>
              </a:defRPr>
            </a:lvl1pPr>
            <a:lvl2pPr marL="180975" indent="-180975" algn="l" defTabSz="914400" rtl="0" eaLnBrk="1" latinLnBrk="0" hangingPunct="1">
              <a:lnSpc>
                <a:spcPct val="100000"/>
              </a:lnSpc>
              <a:spcBef>
                <a:spcPts val="0"/>
              </a:spcBef>
              <a:spcAft>
                <a:spcPts val="800"/>
              </a:spcAft>
              <a:buFont typeface="Arial" panose="020B0604020202020204" pitchFamily="34" charset="0"/>
              <a:buChar char="•"/>
              <a:defRPr sz="1050" b="0" kern="1200">
                <a:solidFill>
                  <a:schemeClr val="tx2"/>
                </a:solidFill>
                <a:latin typeface="+mn-lt"/>
                <a:ea typeface="Akkurat LL" panose="020B0504020101010102" pitchFamily="34" charset="-126"/>
                <a:cs typeface="Akkurat LL" panose="020B0504020101010102" pitchFamily="34" charset="-126"/>
              </a:defRPr>
            </a:lvl2pPr>
            <a:lvl3pPr marL="361950" indent="-180975" algn="l" defTabSz="914400" rtl="0" eaLnBrk="1" latinLnBrk="0" hangingPunct="1">
              <a:lnSpc>
                <a:spcPct val="100000"/>
              </a:lnSpc>
              <a:spcBef>
                <a:spcPts val="0"/>
              </a:spcBef>
              <a:spcAft>
                <a:spcPts val="800"/>
              </a:spcAft>
              <a:buFont typeface="Arial" panose="020B0604020202020204" pitchFamily="34" charset="0"/>
              <a:buChar char="•"/>
              <a:defRPr sz="1000" b="0" kern="1200">
                <a:solidFill>
                  <a:schemeClr val="tx2"/>
                </a:solidFill>
                <a:latin typeface="+mn-lt"/>
                <a:ea typeface="+mn-ea"/>
                <a:cs typeface="+mn-cs"/>
              </a:defRPr>
            </a:lvl3pPr>
            <a:lvl4pPr marL="542925" indent="-180975" algn="l" defTabSz="914400" rtl="0" eaLnBrk="1" latinLnBrk="0" hangingPunct="1">
              <a:lnSpc>
                <a:spcPct val="100000"/>
              </a:lnSpc>
              <a:spcBef>
                <a:spcPts val="0"/>
              </a:spcBef>
              <a:spcAft>
                <a:spcPts val="800"/>
              </a:spcAft>
              <a:buFont typeface="Arial" panose="020B0604020202020204" pitchFamily="34" charset="0"/>
              <a:buChar char="•"/>
              <a:tabLst>
                <a:tab pos="0" algn="l"/>
              </a:tabLst>
              <a:defRPr sz="900" b="0" kern="1200">
                <a:solidFill>
                  <a:schemeClr val="tx2"/>
                </a:solidFill>
                <a:latin typeface="+mn-lt"/>
                <a:ea typeface="+mn-ea"/>
                <a:cs typeface="+mn-cs"/>
              </a:defRPr>
            </a:lvl4pPr>
            <a:lvl5pPr marL="714375" indent="-171450" algn="l" defTabSz="914400" rtl="0" eaLnBrk="1" latinLnBrk="0" hangingPunct="1">
              <a:lnSpc>
                <a:spcPct val="100000"/>
              </a:lnSpc>
              <a:spcBef>
                <a:spcPts val="0"/>
              </a:spcBef>
              <a:spcAft>
                <a:spcPts val="800"/>
              </a:spcAft>
              <a:buFont typeface="Arial" panose="020B0604020202020204" pitchFamily="34" charset="0"/>
              <a:buChar char="•"/>
              <a:defRPr sz="900" b="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800"/>
              </a:spcAft>
              <a:buClrTx/>
              <a:buSzTx/>
              <a:buFont typeface="Arial" panose="020B0604020202020204" pitchFamily="34" charset="0"/>
              <a:buNone/>
              <a:tabLst/>
              <a:defRPr/>
            </a:pPr>
            <a:r>
              <a:rPr kumimoji="0" lang="en-US" sz="1100" b="1" i="0" u="none" strike="noStrike" kern="1200" cap="none" spc="0" normalizeH="0" baseline="0" noProof="0">
                <a:ln>
                  <a:noFill/>
                </a:ln>
                <a:solidFill>
                  <a:prstClr val="white"/>
                </a:solidFill>
                <a:effectLst/>
                <a:uLnTx/>
                <a:uFillTx/>
                <a:latin typeface="Akkurat TT" panose="020B0504020101020102" pitchFamily="34" charset="77"/>
                <a:ea typeface="+mn-ea"/>
                <a:cs typeface="Akkurat TT" panose="020B0504020101020102" pitchFamily="34" charset="77"/>
              </a:rPr>
              <a:t>Lorem ipsum</a:t>
            </a:r>
          </a:p>
        </p:txBody>
      </p:sp>
      <p:sp>
        <p:nvSpPr>
          <p:cNvPr id="25" name="Content Placeholder 5">
            <a:extLst>
              <a:ext uri="{FF2B5EF4-FFF2-40B4-BE49-F238E27FC236}">
                <a16:creationId xmlns:a16="http://schemas.microsoft.com/office/drawing/2014/main" id="{26F787EF-C0EA-13BE-834B-6852E1B6EBA8}"/>
              </a:ext>
            </a:extLst>
          </p:cNvPr>
          <p:cNvSpPr txBox="1">
            <a:spLocks/>
          </p:cNvSpPr>
          <p:nvPr/>
        </p:nvSpPr>
        <p:spPr>
          <a:xfrm>
            <a:off x="1613329" y="4581608"/>
            <a:ext cx="1029326" cy="210320"/>
          </a:xfrm>
          <a:prstGeom prst="rect">
            <a:avLst/>
          </a:prstGeom>
        </p:spPr>
        <p:txBody>
          <a:bodyPr vert="horz" lIns="0" tIns="0" rIns="0" bIns="0" rtlCol="0" anchor="t">
            <a:noAutofit/>
          </a:bodyPr>
          <a:lstStyle>
            <a:lvl1pPr marL="0" indent="0" algn="l" defTabSz="914400" rtl="0" eaLnBrk="1" latinLnBrk="0" hangingPunct="1">
              <a:lnSpc>
                <a:spcPct val="100000"/>
              </a:lnSpc>
              <a:spcBef>
                <a:spcPts val="0"/>
              </a:spcBef>
              <a:spcAft>
                <a:spcPts val="800"/>
              </a:spcAft>
              <a:buFont typeface="Arial" panose="020B0604020202020204" pitchFamily="34" charset="0"/>
              <a:buNone/>
              <a:defRPr sz="1050" b="0" kern="1200">
                <a:solidFill>
                  <a:schemeClr val="tx2"/>
                </a:solidFill>
                <a:latin typeface="+mn-lt"/>
                <a:ea typeface="+mn-ea"/>
                <a:cs typeface="+mn-cs"/>
              </a:defRPr>
            </a:lvl1pPr>
            <a:lvl2pPr marL="180975" indent="-180975" algn="l" defTabSz="914400" rtl="0" eaLnBrk="1" latinLnBrk="0" hangingPunct="1">
              <a:lnSpc>
                <a:spcPct val="100000"/>
              </a:lnSpc>
              <a:spcBef>
                <a:spcPts val="0"/>
              </a:spcBef>
              <a:spcAft>
                <a:spcPts val="800"/>
              </a:spcAft>
              <a:buFont typeface="Arial" panose="020B0604020202020204" pitchFamily="34" charset="0"/>
              <a:buChar char="•"/>
              <a:defRPr sz="1050" b="0" kern="1200">
                <a:solidFill>
                  <a:schemeClr val="tx2"/>
                </a:solidFill>
                <a:latin typeface="+mn-lt"/>
                <a:ea typeface="Akkurat LL" panose="020B0504020101010102" pitchFamily="34" charset="-126"/>
                <a:cs typeface="Akkurat LL" panose="020B0504020101010102" pitchFamily="34" charset="-126"/>
              </a:defRPr>
            </a:lvl2pPr>
            <a:lvl3pPr marL="361950" indent="-180975" algn="l" defTabSz="914400" rtl="0" eaLnBrk="1" latinLnBrk="0" hangingPunct="1">
              <a:lnSpc>
                <a:spcPct val="100000"/>
              </a:lnSpc>
              <a:spcBef>
                <a:spcPts val="0"/>
              </a:spcBef>
              <a:spcAft>
                <a:spcPts val="800"/>
              </a:spcAft>
              <a:buFont typeface="Arial" panose="020B0604020202020204" pitchFamily="34" charset="0"/>
              <a:buChar char="•"/>
              <a:defRPr sz="1000" b="0" kern="1200">
                <a:solidFill>
                  <a:schemeClr val="tx2"/>
                </a:solidFill>
                <a:latin typeface="+mn-lt"/>
                <a:ea typeface="+mn-ea"/>
                <a:cs typeface="+mn-cs"/>
              </a:defRPr>
            </a:lvl3pPr>
            <a:lvl4pPr marL="542925" indent="-180975" algn="l" defTabSz="914400" rtl="0" eaLnBrk="1" latinLnBrk="0" hangingPunct="1">
              <a:lnSpc>
                <a:spcPct val="100000"/>
              </a:lnSpc>
              <a:spcBef>
                <a:spcPts val="0"/>
              </a:spcBef>
              <a:spcAft>
                <a:spcPts val="800"/>
              </a:spcAft>
              <a:buFont typeface="Arial" panose="020B0604020202020204" pitchFamily="34" charset="0"/>
              <a:buChar char="•"/>
              <a:tabLst>
                <a:tab pos="0" algn="l"/>
              </a:tabLst>
              <a:defRPr sz="900" b="0" kern="1200">
                <a:solidFill>
                  <a:schemeClr val="tx2"/>
                </a:solidFill>
                <a:latin typeface="+mn-lt"/>
                <a:ea typeface="+mn-ea"/>
                <a:cs typeface="+mn-cs"/>
              </a:defRPr>
            </a:lvl4pPr>
            <a:lvl5pPr marL="714375" indent="-171450" algn="l" defTabSz="914400" rtl="0" eaLnBrk="1" latinLnBrk="0" hangingPunct="1">
              <a:lnSpc>
                <a:spcPct val="100000"/>
              </a:lnSpc>
              <a:spcBef>
                <a:spcPts val="0"/>
              </a:spcBef>
              <a:spcAft>
                <a:spcPts val="800"/>
              </a:spcAft>
              <a:buFont typeface="Arial" panose="020B0604020202020204" pitchFamily="34" charset="0"/>
              <a:buChar char="•"/>
              <a:defRPr sz="900" b="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800"/>
              </a:spcAft>
              <a:buClrTx/>
              <a:buSzTx/>
              <a:buFont typeface="Arial" panose="020B0604020202020204" pitchFamily="34" charset="0"/>
              <a:buNone/>
              <a:tabLst/>
              <a:defRPr/>
            </a:pPr>
            <a:r>
              <a:rPr kumimoji="0" lang="en-US" sz="1100" b="0" i="0" u="none" strike="noStrike" kern="1200" cap="none" spc="0" normalizeH="0" baseline="0" noProof="0">
                <a:ln>
                  <a:noFill/>
                </a:ln>
                <a:solidFill>
                  <a:prstClr val="white"/>
                </a:solidFill>
                <a:effectLst/>
                <a:uLnTx/>
                <a:uFillTx/>
                <a:latin typeface="Akkurat LL Light"/>
                <a:ea typeface="+mn-ea"/>
                <a:cs typeface="+mn-cs"/>
              </a:rPr>
              <a:t>Lorem ipsum dolor sit amet</a:t>
            </a:r>
          </a:p>
        </p:txBody>
      </p:sp>
      <p:sp>
        <p:nvSpPr>
          <p:cNvPr id="10" name="Text Placeholder 10">
            <a:extLst>
              <a:ext uri="{FF2B5EF4-FFF2-40B4-BE49-F238E27FC236}">
                <a16:creationId xmlns:a16="http://schemas.microsoft.com/office/drawing/2014/main" id="{00E3D154-469B-B280-3917-32D5CBB9F6F0}"/>
              </a:ext>
            </a:extLst>
          </p:cNvPr>
          <p:cNvSpPr txBox="1">
            <a:spLocks/>
          </p:cNvSpPr>
          <p:nvPr/>
        </p:nvSpPr>
        <p:spPr>
          <a:xfrm>
            <a:off x="646112" y="1098432"/>
            <a:ext cx="4942160" cy="391628"/>
          </a:xfrm>
          <a:prstGeom prst="rect">
            <a:avLst/>
          </a:prstGeom>
          <a:solidFill>
            <a:schemeClr val="accent1"/>
          </a:solidFill>
        </p:spPr>
        <p:txBody>
          <a:bodyPr vert="horz" wrap="none" lIns="108000" tIns="72000" rIns="108000" bIns="72000" rtlCol="0" anchor="ctr" anchorCtr="0">
            <a:sp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noProof="0"/>
              <a:t>Strategic themes and their following stakeholders</a:t>
            </a:r>
            <a:endParaRPr lang="en-GB" b="1"/>
          </a:p>
        </p:txBody>
      </p:sp>
      <p:graphicFrame>
        <p:nvGraphicFramePr>
          <p:cNvPr id="37" name="Diagram 36">
            <a:extLst>
              <a:ext uri="{FF2B5EF4-FFF2-40B4-BE49-F238E27FC236}">
                <a16:creationId xmlns:a16="http://schemas.microsoft.com/office/drawing/2014/main" id="{A5E197F1-6CF4-346A-60F7-966B1E08B341}"/>
              </a:ext>
            </a:extLst>
          </p:cNvPr>
          <p:cNvGraphicFramePr/>
          <p:nvPr/>
        </p:nvGraphicFramePr>
        <p:xfrm>
          <a:off x="1228724" y="1740436"/>
          <a:ext cx="9629775" cy="460318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168860560"/>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C102C0-30D1-B7DB-A0CA-D80950F60E8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DDB4BC1-72D5-61D2-F248-1490ABCCA1F7}"/>
              </a:ext>
            </a:extLst>
          </p:cNvPr>
          <p:cNvSpPr>
            <a:spLocks noGrp="1"/>
          </p:cNvSpPr>
          <p:nvPr>
            <p:ph type="title"/>
          </p:nvPr>
        </p:nvSpPr>
        <p:spPr>
          <a:xfrm>
            <a:off x="646113" y="360000"/>
            <a:ext cx="10806657" cy="706347"/>
          </a:xfrm>
        </p:spPr>
        <p:txBody>
          <a:bodyPr/>
          <a:lstStyle/>
          <a:p>
            <a:r>
              <a:rPr lang="en-GB">
                <a:latin typeface="Impact"/>
              </a:rPr>
              <a:t>stakeholders</a:t>
            </a:r>
            <a:endParaRPr lang="en-US"/>
          </a:p>
        </p:txBody>
      </p:sp>
      <p:sp>
        <p:nvSpPr>
          <p:cNvPr id="3" name="Text Placeholder 10">
            <a:extLst>
              <a:ext uri="{FF2B5EF4-FFF2-40B4-BE49-F238E27FC236}">
                <a16:creationId xmlns:a16="http://schemas.microsoft.com/office/drawing/2014/main" id="{59B20663-44BD-6C32-B39C-EEC3711565AD}"/>
              </a:ext>
            </a:extLst>
          </p:cNvPr>
          <p:cNvSpPr txBox="1">
            <a:spLocks/>
          </p:cNvSpPr>
          <p:nvPr/>
        </p:nvSpPr>
        <p:spPr>
          <a:xfrm>
            <a:off x="646111" y="1514178"/>
            <a:ext cx="3389875" cy="330072"/>
          </a:xfrm>
          <a:prstGeom prst="rect">
            <a:avLst/>
          </a:prstGeom>
          <a:solidFill>
            <a:schemeClr val="accent6"/>
          </a:solidFill>
          <a:ln>
            <a:noFill/>
          </a:ln>
        </p:spPr>
        <p:txBody>
          <a:bodyPr vert="horz" wrap="square" lIns="108000" tIns="72000" rIns="108000" bIns="72000" rtlCol="0" anchor="ctr" anchorCtr="0">
            <a:sp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200" b="1" noProof="0">
                <a:solidFill>
                  <a:sysClr val="windowText" lastClr="000000"/>
                </a:solidFill>
                <a:latin typeface="Publico Headline Medium" panose="02040602060504060203" pitchFamily="18" charset="77"/>
              </a:rPr>
              <a:t>Funders / Sponsors</a:t>
            </a:r>
            <a:endParaRPr lang="en-GB" sz="1200" b="1">
              <a:solidFill>
                <a:sysClr val="windowText" lastClr="000000"/>
              </a:solidFill>
              <a:latin typeface="Publico Headline Medium" panose="02040602060504060203" pitchFamily="18" charset="77"/>
            </a:endParaRPr>
          </a:p>
        </p:txBody>
      </p:sp>
      <p:sp>
        <p:nvSpPr>
          <p:cNvPr id="4" name="Text Placeholder 10">
            <a:extLst>
              <a:ext uri="{FF2B5EF4-FFF2-40B4-BE49-F238E27FC236}">
                <a16:creationId xmlns:a16="http://schemas.microsoft.com/office/drawing/2014/main" id="{9B4135E9-7B54-E8A1-71EF-6FA602DB872F}"/>
              </a:ext>
            </a:extLst>
          </p:cNvPr>
          <p:cNvSpPr txBox="1">
            <a:spLocks/>
          </p:cNvSpPr>
          <p:nvPr/>
        </p:nvSpPr>
        <p:spPr>
          <a:xfrm>
            <a:off x="646111" y="3423705"/>
            <a:ext cx="3389875" cy="330072"/>
          </a:xfrm>
          <a:prstGeom prst="rect">
            <a:avLst/>
          </a:prstGeom>
          <a:solidFill>
            <a:schemeClr val="accent4"/>
          </a:solidFill>
          <a:ln>
            <a:noFill/>
          </a:ln>
        </p:spPr>
        <p:txBody>
          <a:bodyPr vert="horz" wrap="square" lIns="108000" tIns="72000" rIns="108000" bIns="72000" rtlCol="0" anchor="ctr" anchorCtr="0">
            <a:sp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200" b="1" noProof="0">
                <a:solidFill>
                  <a:sysClr val="windowText" lastClr="000000"/>
                </a:solidFill>
                <a:latin typeface="Publico Headline Medium" panose="02040602060504060203" pitchFamily="18" charset="77"/>
              </a:rPr>
              <a:t>Procure opportunities and Policy influence</a:t>
            </a:r>
            <a:endParaRPr lang="en-GB" sz="1200" b="1">
              <a:solidFill>
                <a:sysClr val="windowText" lastClr="000000"/>
              </a:solidFill>
              <a:latin typeface="Publico Headline Medium" panose="02040602060504060203" pitchFamily="18" charset="77"/>
            </a:endParaRPr>
          </a:p>
        </p:txBody>
      </p:sp>
      <p:sp>
        <p:nvSpPr>
          <p:cNvPr id="5" name="Text Placeholder 10">
            <a:extLst>
              <a:ext uri="{FF2B5EF4-FFF2-40B4-BE49-F238E27FC236}">
                <a16:creationId xmlns:a16="http://schemas.microsoft.com/office/drawing/2014/main" id="{55D7E7D2-C823-E8C2-A0F9-4630192FC0EC}"/>
              </a:ext>
            </a:extLst>
          </p:cNvPr>
          <p:cNvSpPr txBox="1">
            <a:spLocks/>
          </p:cNvSpPr>
          <p:nvPr/>
        </p:nvSpPr>
        <p:spPr>
          <a:xfrm>
            <a:off x="646111" y="4941305"/>
            <a:ext cx="3421392" cy="330072"/>
          </a:xfrm>
          <a:prstGeom prst="rect">
            <a:avLst/>
          </a:prstGeom>
          <a:solidFill>
            <a:schemeClr val="accent3"/>
          </a:solidFill>
          <a:ln>
            <a:noFill/>
          </a:ln>
        </p:spPr>
        <p:txBody>
          <a:bodyPr vert="horz" wrap="square" lIns="108000" tIns="72000" rIns="108000" bIns="72000" rtlCol="0" anchor="ctr" anchorCtr="0">
            <a:sp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200" b="1">
                <a:solidFill>
                  <a:sysClr val="windowText" lastClr="000000"/>
                </a:solidFill>
                <a:latin typeface="Publico Headline Medium" panose="02040602060504060203" pitchFamily="18" charset="77"/>
              </a:rPr>
              <a:t>Partner / Consortium</a:t>
            </a:r>
          </a:p>
        </p:txBody>
      </p:sp>
      <p:sp>
        <p:nvSpPr>
          <p:cNvPr id="13" name="Rounded Rectangle 12">
            <a:extLst>
              <a:ext uri="{FF2B5EF4-FFF2-40B4-BE49-F238E27FC236}">
                <a16:creationId xmlns:a16="http://schemas.microsoft.com/office/drawing/2014/main" id="{38925778-A5D1-FB72-A35E-291D461F318B}"/>
              </a:ext>
            </a:extLst>
          </p:cNvPr>
          <p:cNvSpPr/>
          <p:nvPr/>
        </p:nvSpPr>
        <p:spPr>
          <a:xfrm>
            <a:off x="646111" y="3110000"/>
            <a:ext cx="2595600" cy="237600"/>
          </a:xfrm>
          <a:prstGeom prst="roundRect">
            <a:avLst>
              <a:gd name="adj" fmla="val 50000"/>
            </a:avLst>
          </a:prstGeom>
          <a:solidFill>
            <a:schemeClr val="accent6">
              <a:lumMod val="20000"/>
              <a:lumOff val="8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Asset Operator / Service provider</a:t>
            </a:r>
          </a:p>
        </p:txBody>
      </p:sp>
      <p:sp>
        <p:nvSpPr>
          <p:cNvPr id="14" name="Rounded Rectangle 13">
            <a:extLst>
              <a:ext uri="{FF2B5EF4-FFF2-40B4-BE49-F238E27FC236}">
                <a16:creationId xmlns:a16="http://schemas.microsoft.com/office/drawing/2014/main" id="{8DF37600-EA9A-280A-DCC6-01172BDF8FF4}"/>
              </a:ext>
            </a:extLst>
          </p:cNvPr>
          <p:cNvSpPr/>
          <p:nvPr/>
        </p:nvSpPr>
        <p:spPr>
          <a:xfrm>
            <a:off x="646113" y="2806237"/>
            <a:ext cx="1121791" cy="239312"/>
          </a:xfrm>
          <a:prstGeom prst="roundRect">
            <a:avLst>
              <a:gd name="adj" fmla="val 50000"/>
            </a:avLst>
          </a:prstGeom>
          <a:solidFill>
            <a:schemeClr val="accent6">
              <a:lumMod val="20000"/>
              <a:lumOff val="8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a:solidFill>
                  <a:sysClr val="windowText" lastClr="000000"/>
                </a:solidFill>
              </a:rPr>
              <a:t>Asset owner</a:t>
            </a:r>
          </a:p>
        </p:txBody>
      </p:sp>
      <p:sp>
        <p:nvSpPr>
          <p:cNvPr id="6" name="Rounded Rectangle 5">
            <a:extLst>
              <a:ext uri="{FF2B5EF4-FFF2-40B4-BE49-F238E27FC236}">
                <a16:creationId xmlns:a16="http://schemas.microsoft.com/office/drawing/2014/main" id="{094312CF-53AD-D908-8A36-F7402018D4C1}"/>
              </a:ext>
            </a:extLst>
          </p:cNvPr>
          <p:cNvSpPr/>
          <p:nvPr/>
        </p:nvSpPr>
        <p:spPr>
          <a:xfrm>
            <a:off x="646112" y="5354572"/>
            <a:ext cx="582614" cy="237600"/>
          </a:xfrm>
          <a:prstGeom prst="roundRect">
            <a:avLst>
              <a:gd name="adj" fmla="val 50000"/>
            </a:avLst>
          </a:prstGeom>
          <a:solidFill>
            <a:schemeClr val="accent2">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a:solidFill>
                  <a:sysClr val="windowText" lastClr="000000"/>
                </a:solidFill>
              </a:rPr>
              <a:t>SME</a:t>
            </a:r>
          </a:p>
        </p:txBody>
      </p:sp>
      <p:sp>
        <p:nvSpPr>
          <p:cNvPr id="7" name="Rounded Rectangle 6">
            <a:extLst>
              <a:ext uri="{FF2B5EF4-FFF2-40B4-BE49-F238E27FC236}">
                <a16:creationId xmlns:a16="http://schemas.microsoft.com/office/drawing/2014/main" id="{90F469EE-A09C-FB65-B7AB-21CEAFB42152}"/>
              </a:ext>
            </a:extLst>
          </p:cNvPr>
          <p:cNvSpPr/>
          <p:nvPr/>
        </p:nvSpPr>
        <p:spPr>
          <a:xfrm>
            <a:off x="1262012" y="5350328"/>
            <a:ext cx="979490" cy="237600"/>
          </a:xfrm>
          <a:prstGeom prst="roundRect">
            <a:avLst>
              <a:gd name="adj" fmla="val 50000"/>
            </a:avLst>
          </a:prstGeom>
          <a:solidFill>
            <a:schemeClr val="accent2">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a:solidFill>
                  <a:sysClr val="windowText" lastClr="000000"/>
                </a:solidFill>
              </a:rPr>
              <a:t>Academic</a:t>
            </a:r>
          </a:p>
        </p:txBody>
      </p:sp>
      <p:sp>
        <p:nvSpPr>
          <p:cNvPr id="8" name="Rounded Rectangle 7">
            <a:extLst>
              <a:ext uri="{FF2B5EF4-FFF2-40B4-BE49-F238E27FC236}">
                <a16:creationId xmlns:a16="http://schemas.microsoft.com/office/drawing/2014/main" id="{CDC57601-B82B-4B82-D7E2-29914FC0BCF3}"/>
              </a:ext>
            </a:extLst>
          </p:cNvPr>
          <p:cNvSpPr/>
          <p:nvPr/>
        </p:nvSpPr>
        <p:spPr>
          <a:xfrm>
            <a:off x="646110" y="5636877"/>
            <a:ext cx="3079584" cy="237600"/>
          </a:xfrm>
          <a:prstGeom prst="roundRect">
            <a:avLst>
              <a:gd name="adj" fmla="val 50000"/>
            </a:avLst>
          </a:prstGeom>
          <a:solidFill>
            <a:schemeClr val="accent2">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a:solidFill>
                  <a:sysClr val="windowText" lastClr="000000"/>
                </a:solidFill>
              </a:rPr>
              <a:t>Professional Institution / Industry Group</a:t>
            </a:r>
          </a:p>
        </p:txBody>
      </p:sp>
      <p:sp>
        <p:nvSpPr>
          <p:cNvPr id="9" name="Rounded Rectangle 8">
            <a:extLst>
              <a:ext uri="{FF2B5EF4-FFF2-40B4-BE49-F238E27FC236}">
                <a16:creationId xmlns:a16="http://schemas.microsoft.com/office/drawing/2014/main" id="{A5276228-78FC-4077-0F38-1B32F77D5094}"/>
              </a:ext>
            </a:extLst>
          </p:cNvPr>
          <p:cNvSpPr/>
          <p:nvPr/>
        </p:nvSpPr>
        <p:spPr>
          <a:xfrm>
            <a:off x="646110" y="6457166"/>
            <a:ext cx="1054103" cy="235725"/>
          </a:xfrm>
          <a:prstGeom prst="roundRect">
            <a:avLst>
              <a:gd name="adj" fmla="val 50000"/>
            </a:avLst>
          </a:prstGeom>
          <a:solidFill>
            <a:schemeClr val="accent2">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a:solidFill>
                  <a:sysClr val="windowText" lastClr="000000"/>
                </a:solidFill>
              </a:rPr>
              <a:t>User Group</a:t>
            </a:r>
          </a:p>
        </p:txBody>
      </p:sp>
      <p:sp>
        <p:nvSpPr>
          <p:cNvPr id="11" name="Rounded Rectangle 10">
            <a:extLst>
              <a:ext uri="{FF2B5EF4-FFF2-40B4-BE49-F238E27FC236}">
                <a16:creationId xmlns:a16="http://schemas.microsoft.com/office/drawing/2014/main" id="{83FDE4A4-00AE-F92F-900F-2AF4710ECD04}"/>
              </a:ext>
            </a:extLst>
          </p:cNvPr>
          <p:cNvSpPr/>
          <p:nvPr/>
        </p:nvSpPr>
        <p:spPr>
          <a:xfrm>
            <a:off x="646111" y="3821774"/>
            <a:ext cx="2998790" cy="235725"/>
          </a:xfrm>
          <a:prstGeom prst="roundRect">
            <a:avLst>
              <a:gd name="adj" fmla="val 50000"/>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a:solidFill>
                  <a:sysClr val="windowText" lastClr="000000"/>
                </a:solidFill>
              </a:rPr>
              <a:t>Regulator / Government agencies body</a:t>
            </a:r>
          </a:p>
        </p:txBody>
      </p:sp>
      <p:sp>
        <p:nvSpPr>
          <p:cNvPr id="12" name="Rounded Rectangle 11">
            <a:extLst>
              <a:ext uri="{FF2B5EF4-FFF2-40B4-BE49-F238E27FC236}">
                <a16:creationId xmlns:a16="http://schemas.microsoft.com/office/drawing/2014/main" id="{2F51D106-930C-08E6-3158-A2AA96E32F52}"/>
              </a:ext>
            </a:extLst>
          </p:cNvPr>
          <p:cNvSpPr/>
          <p:nvPr/>
        </p:nvSpPr>
        <p:spPr>
          <a:xfrm>
            <a:off x="646111" y="4620569"/>
            <a:ext cx="2700339" cy="235725"/>
          </a:xfrm>
          <a:prstGeom prst="roundRect">
            <a:avLst>
              <a:gd name="adj" fmla="val 50000"/>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a:solidFill>
                  <a:sysClr val="windowText" lastClr="000000"/>
                </a:solidFill>
              </a:rPr>
              <a:t>Local and Regional Transport Body</a:t>
            </a:r>
          </a:p>
        </p:txBody>
      </p:sp>
      <p:sp>
        <p:nvSpPr>
          <p:cNvPr id="16" name="Rounded Rectangle 15">
            <a:extLst>
              <a:ext uri="{FF2B5EF4-FFF2-40B4-BE49-F238E27FC236}">
                <a16:creationId xmlns:a16="http://schemas.microsoft.com/office/drawing/2014/main" id="{BE6FEF0A-A105-A9F6-350B-A5CC86B9A515}"/>
              </a:ext>
            </a:extLst>
          </p:cNvPr>
          <p:cNvSpPr/>
          <p:nvPr/>
        </p:nvSpPr>
        <p:spPr>
          <a:xfrm>
            <a:off x="646111" y="1878395"/>
            <a:ext cx="1544640" cy="239312"/>
          </a:xfrm>
          <a:prstGeom prst="roundRect">
            <a:avLst>
              <a:gd name="adj" fmla="val 50000"/>
            </a:avLst>
          </a:prstGeom>
          <a:solidFill>
            <a:schemeClr val="accent6">
              <a:lumMod val="20000"/>
              <a:lumOff val="8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a:solidFill>
                  <a:sysClr val="windowText" lastClr="000000"/>
                </a:solidFill>
              </a:rPr>
              <a:t>Innovation Agency</a:t>
            </a:r>
          </a:p>
        </p:txBody>
      </p:sp>
      <p:sp>
        <p:nvSpPr>
          <p:cNvPr id="18" name="Rounded Rectangle 17">
            <a:extLst>
              <a:ext uri="{FF2B5EF4-FFF2-40B4-BE49-F238E27FC236}">
                <a16:creationId xmlns:a16="http://schemas.microsoft.com/office/drawing/2014/main" id="{6C06C2A5-7201-6BB4-CEE2-79016CB919DC}"/>
              </a:ext>
            </a:extLst>
          </p:cNvPr>
          <p:cNvSpPr/>
          <p:nvPr/>
        </p:nvSpPr>
        <p:spPr>
          <a:xfrm>
            <a:off x="646110" y="4318486"/>
            <a:ext cx="3190784" cy="235725"/>
          </a:xfrm>
          <a:prstGeom prst="roundRect">
            <a:avLst>
              <a:gd name="adj" fmla="val 50000"/>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a:solidFill>
                  <a:schemeClr val="tx1"/>
                </a:solidFill>
              </a:rPr>
              <a:t>Combined / Strategic Transport Authority</a:t>
            </a:r>
          </a:p>
        </p:txBody>
      </p:sp>
      <p:sp>
        <p:nvSpPr>
          <p:cNvPr id="21" name="Rounded Rectangle 20">
            <a:extLst>
              <a:ext uri="{FF2B5EF4-FFF2-40B4-BE49-F238E27FC236}">
                <a16:creationId xmlns:a16="http://schemas.microsoft.com/office/drawing/2014/main" id="{56A37189-7DA4-2EFC-1CAA-4C5605F36F47}"/>
              </a:ext>
            </a:extLst>
          </p:cNvPr>
          <p:cNvSpPr/>
          <p:nvPr/>
        </p:nvSpPr>
        <p:spPr>
          <a:xfrm>
            <a:off x="4145943" y="1878395"/>
            <a:ext cx="7680229" cy="235725"/>
          </a:xfrm>
          <a:prstGeom prst="roundRect">
            <a:avLst>
              <a:gd name="adj" fmla="val 50000"/>
            </a:avLst>
          </a:prstGeom>
          <a:solidFill>
            <a:schemeClr val="accent6">
              <a:lumMod val="20000"/>
              <a:lumOff val="8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a:solidFill>
                  <a:sysClr val="windowText" lastClr="000000"/>
                </a:solidFill>
              </a:rPr>
              <a:t>IUK</a:t>
            </a:r>
          </a:p>
        </p:txBody>
      </p:sp>
      <p:sp>
        <p:nvSpPr>
          <p:cNvPr id="22" name="Rounded Rectangle 21">
            <a:extLst>
              <a:ext uri="{FF2B5EF4-FFF2-40B4-BE49-F238E27FC236}">
                <a16:creationId xmlns:a16="http://schemas.microsoft.com/office/drawing/2014/main" id="{EA3B28D7-1EDF-FD61-C1FF-D12A200C58E2}"/>
              </a:ext>
            </a:extLst>
          </p:cNvPr>
          <p:cNvSpPr/>
          <p:nvPr/>
        </p:nvSpPr>
        <p:spPr>
          <a:xfrm>
            <a:off x="4156968" y="2807091"/>
            <a:ext cx="454873" cy="235725"/>
          </a:xfrm>
          <a:prstGeom prst="roundRect">
            <a:avLst>
              <a:gd name="adj" fmla="val 50000"/>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a:solidFill>
                  <a:sysClr val="windowText" lastClr="000000"/>
                </a:solidFill>
              </a:rPr>
              <a:t>NR</a:t>
            </a:r>
          </a:p>
        </p:txBody>
      </p:sp>
      <p:sp>
        <p:nvSpPr>
          <p:cNvPr id="23" name="Rounded Rectangle 22">
            <a:extLst>
              <a:ext uri="{FF2B5EF4-FFF2-40B4-BE49-F238E27FC236}">
                <a16:creationId xmlns:a16="http://schemas.microsoft.com/office/drawing/2014/main" id="{4B8042B6-EE36-5CFC-978A-57C53FBE48E6}"/>
              </a:ext>
            </a:extLst>
          </p:cNvPr>
          <p:cNvSpPr/>
          <p:nvPr/>
        </p:nvSpPr>
        <p:spPr>
          <a:xfrm>
            <a:off x="4145945" y="2435059"/>
            <a:ext cx="601153" cy="235725"/>
          </a:xfrm>
          <a:prstGeom prst="roundRect">
            <a:avLst>
              <a:gd name="adj" fmla="val 50000"/>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err="1">
                <a:solidFill>
                  <a:sysClr val="windowText" lastClr="000000"/>
                </a:solidFill>
              </a:rPr>
              <a:t>GBRx</a:t>
            </a:r>
            <a:endParaRPr lang="en-GB" sz="1000">
              <a:solidFill>
                <a:sysClr val="windowText" lastClr="000000"/>
              </a:solidFill>
            </a:endParaRPr>
          </a:p>
        </p:txBody>
      </p:sp>
      <p:sp>
        <p:nvSpPr>
          <p:cNvPr id="24" name="Rounded Rectangle 23">
            <a:extLst>
              <a:ext uri="{FF2B5EF4-FFF2-40B4-BE49-F238E27FC236}">
                <a16:creationId xmlns:a16="http://schemas.microsoft.com/office/drawing/2014/main" id="{A359C97C-F1F9-427E-9503-E05680CDD3C2}"/>
              </a:ext>
            </a:extLst>
          </p:cNvPr>
          <p:cNvSpPr/>
          <p:nvPr/>
        </p:nvSpPr>
        <p:spPr>
          <a:xfrm>
            <a:off x="4145775" y="4314071"/>
            <a:ext cx="519991" cy="235725"/>
          </a:xfrm>
          <a:prstGeom prst="roundRect">
            <a:avLst>
              <a:gd name="adj" fmla="val 50000"/>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a:solidFill>
                  <a:sysClr val="windowText" lastClr="000000"/>
                </a:solidFill>
              </a:rPr>
              <a:t>TfL</a:t>
            </a:r>
          </a:p>
        </p:txBody>
      </p:sp>
      <p:sp>
        <p:nvSpPr>
          <p:cNvPr id="25" name="Rounded Rectangle 24">
            <a:extLst>
              <a:ext uri="{FF2B5EF4-FFF2-40B4-BE49-F238E27FC236}">
                <a16:creationId xmlns:a16="http://schemas.microsoft.com/office/drawing/2014/main" id="{EDA25340-3429-D64B-0766-B5AEC360F3A0}"/>
              </a:ext>
            </a:extLst>
          </p:cNvPr>
          <p:cNvSpPr/>
          <p:nvPr/>
        </p:nvSpPr>
        <p:spPr>
          <a:xfrm>
            <a:off x="4150706" y="3821773"/>
            <a:ext cx="7675466" cy="235725"/>
          </a:xfrm>
          <a:prstGeom prst="roundRect">
            <a:avLst>
              <a:gd name="adj" fmla="val 50000"/>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a:solidFill>
                  <a:sysClr val="windowText" lastClr="000000"/>
                </a:solidFill>
              </a:rPr>
              <a:t>DfT (Decarb, Science, Innovation and Technology / UK SHORE)</a:t>
            </a:r>
          </a:p>
        </p:txBody>
      </p:sp>
      <p:sp>
        <p:nvSpPr>
          <p:cNvPr id="29" name="Text Placeholder 10">
            <a:extLst>
              <a:ext uri="{FF2B5EF4-FFF2-40B4-BE49-F238E27FC236}">
                <a16:creationId xmlns:a16="http://schemas.microsoft.com/office/drawing/2014/main" id="{FAF80D93-BDC4-7E39-0618-35C1BF795707}"/>
              </a:ext>
            </a:extLst>
          </p:cNvPr>
          <p:cNvSpPr txBox="1">
            <a:spLocks/>
          </p:cNvSpPr>
          <p:nvPr/>
        </p:nvSpPr>
        <p:spPr>
          <a:xfrm>
            <a:off x="646111" y="1083742"/>
            <a:ext cx="3389875" cy="391628"/>
          </a:xfrm>
          <a:prstGeom prst="rect">
            <a:avLst/>
          </a:prstGeom>
          <a:solidFill>
            <a:schemeClr val="tx1"/>
          </a:solidFill>
          <a:ln>
            <a:solidFill>
              <a:schemeClr val="bg2"/>
            </a:solidFill>
          </a:ln>
        </p:spPr>
        <p:txBody>
          <a:bodyPr vert="horz" wrap="square" lIns="108000" tIns="72000" rIns="108000" bIns="72000" rtlCol="0" anchor="ctr" anchorCtr="0">
            <a:sp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b="1" noProof="0">
                <a:latin typeface="Publico Headline Medium" panose="02040602060504060203" pitchFamily="18" charset="77"/>
              </a:rPr>
              <a:t>Type in relation to CPC</a:t>
            </a:r>
            <a:endParaRPr lang="en-GB" b="1">
              <a:latin typeface="Publico Headline Medium" panose="02040602060504060203" pitchFamily="18" charset="77"/>
            </a:endParaRPr>
          </a:p>
        </p:txBody>
      </p:sp>
      <p:sp>
        <p:nvSpPr>
          <p:cNvPr id="31" name="Text Placeholder 10">
            <a:extLst>
              <a:ext uri="{FF2B5EF4-FFF2-40B4-BE49-F238E27FC236}">
                <a16:creationId xmlns:a16="http://schemas.microsoft.com/office/drawing/2014/main" id="{0D1B6FBB-9815-B6E4-F668-2ED4CB758449}"/>
              </a:ext>
            </a:extLst>
          </p:cNvPr>
          <p:cNvSpPr txBox="1">
            <a:spLocks/>
          </p:cNvSpPr>
          <p:nvPr/>
        </p:nvSpPr>
        <p:spPr>
          <a:xfrm>
            <a:off x="4145944" y="1083742"/>
            <a:ext cx="7680229" cy="391628"/>
          </a:xfrm>
          <a:prstGeom prst="rect">
            <a:avLst/>
          </a:prstGeom>
          <a:solidFill>
            <a:schemeClr val="tx1"/>
          </a:solidFill>
          <a:ln>
            <a:solidFill>
              <a:schemeClr val="bg2"/>
            </a:solidFill>
          </a:ln>
        </p:spPr>
        <p:txBody>
          <a:bodyPr vert="horz" wrap="square" lIns="108000" tIns="72000" rIns="108000" bIns="72000" rtlCol="0" anchor="ctr" anchorCtr="0">
            <a:sp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b="1" noProof="0">
                <a:latin typeface="Publico Headline Medium" panose="02040602060504060203" pitchFamily="18" charset="77"/>
              </a:rPr>
              <a:t>Key Stakeholder List </a:t>
            </a:r>
            <a:r>
              <a:rPr lang="en-GB" b="1" i="1" noProof="0">
                <a:latin typeface="Publico Headline Medium" panose="02040602060504060203" pitchFamily="18" charset="77"/>
              </a:rPr>
              <a:t>(not exhaustive)</a:t>
            </a:r>
            <a:endParaRPr lang="en-GB" b="1" i="1">
              <a:latin typeface="Publico Headline Medium" panose="02040602060504060203" pitchFamily="18" charset="77"/>
            </a:endParaRPr>
          </a:p>
        </p:txBody>
      </p:sp>
      <p:sp>
        <p:nvSpPr>
          <p:cNvPr id="32" name="Rounded Rectangle 31">
            <a:extLst>
              <a:ext uri="{FF2B5EF4-FFF2-40B4-BE49-F238E27FC236}">
                <a16:creationId xmlns:a16="http://schemas.microsoft.com/office/drawing/2014/main" id="{961963D1-12B0-85ED-D3F6-96D0D580359C}"/>
              </a:ext>
            </a:extLst>
          </p:cNvPr>
          <p:cNvSpPr/>
          <p:nvPr/>
        </p:nvSpPr>
        <p:spPr>
          <a:xfrm>
            <a:off x="6434107" y="3175564"/>
            <a:ext cx="781797" cy="235725"/>
          </a:xfrm>
          <a:prstGeom prst="roundRect">
            <a:avLst>
              <a:gd name="adj" fmla="val 50000"/>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a:solidFill>
                  <a:sysClr val="windowText" lastClr="000000"/>
                </a:solidFill>
              </a:rPr>
              <a:t>Glasgow airport</a:t>
            </a:r>
          </a:p>
        </p:txBody>
      </p:sp>
      <p:sp>
        <p:nvSpPr>
          <p:cNvPr id="36" name="Rounded Rectangle 35">
            <a:extLst>
              <a:ext uri="{FF2B5EF4-FFF2-40B4-BE49-F238E27FC236}">
                <a16:creationId xmlns:a16="http://schemas.microsoft.com/office/drawing/2014/main" id="{4D646AA2-B6AE-7D98-0B5D-92480ED920C4}"/>
              </a:ext>
            </a:extLst>
          </p:cNvPr>
          <p:cNvSpPr/>
          <p:nvPr/>
        </p:nvSpPr>
        <p:spPr>
          <a:xfrm>
            <a:off x="4156967" y="3099711"/>
            <a:ext cx="1180131" cy="235726"/>
          </a:xfrm>
          <a:prstGeom prst="roundRect">
            <a:avLst>
              <a:gd name="adj" fmla="val 50000"/>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a:solidFill>
                  <a:sysClr val="windowText" lastClr="000000"/>
                </a:solidFill>
              </a:rPr>
              <a:t>Bristol Temple Meads Station</a:t>
            </a:r>
          </a:p>
        </p:txBody>
      </p:sp>
      <p:sp>
        <p:nvSpPr>
          <p:cNvPr id="38" name="Rounded Rectangle 37">
            <a:extLst>
              <a:ext uri="{FF2B5EF4-FFF2-40B4-BE49-F238E27FC236}">
                <a16:creationId xmlns:a16="http://schemas.microsoft.com/office/drawing/2014/main" id="{73C3CD50-35E8-C049-22FD-E90EEDB23F95}"/>
              </a:ext>
            </a:extLst>
          </p:cNvPr>
          <p:cNvSpPr/>
          <p:nvPr/>
        </p:nvSpPr>
        <p:spPr>
          <a:xfrm>
            <a:off x="9175451" y="2992137"/>
            <a:ext cx="492012" cy="235725"/>
          </a:xfrm>
          <a:prstGeom prst="roundRect">
            <a:avLst>
              <a:gd name="adj" fmla="val 50000"/>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a:solidFill>
                  <a:sysClr val="windowText" lastClr="000000"/>
                </a:solidFill>
              </a:rPr>
              <a:t>NH</a:t>
            </a:r>
          </a:p>
        </p:txBody>
      </p:sp>
      <p:sp>
        <p:nvSpPr>
          <p:cNvPr id="39" name="Rounded Rectangle 38">
            <a:extLst>
              <a:ext uri="{FF2B5EF4-FFF2-40B4-BE49-F238E27FC236}">
                <a16:creationId xmlns:a16="http://schemas.microsoft.com/office/drawing/2014/main" id="{C0E0D9B3-CCEB-A3D8-E50D-ACDCE1FCB26C}"/>
              </a:ext>
            </a:extLst>
          </p:cNvPr>
          <p:cNvSpPr/>
          <p:nvPr/>
        </p:nvSpPr>
        <p:spPr>
          <a:xfrm>
            <a:off x="4647008" y="2806455"/>
            <a:ext cx="569814" cy="235725"/>
          </a:xfrm>
          <a:prstGeom prst="roundRect">
            <a:avLst>
              <a:gd name="adj" fmla="val 50000"/>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a:solidFill>
                  <a:sysClr val="windowText" lastClr="000000"/>
                </a:solidFill>
              </a:rPr>
              <a:t>HS2</a:t>
            </a:r>
          </a:p>
        </p:txBody>
      </p:sp>
      <p:sp>
        <p:nvSpPr>
          <p:cNvPr id="40" name="Rounded Rectangle 39">
            <a:extLst>
              <a:ext uri="{FF2B5EF4-FFF2-40B4-BE49-F238E27FC236}">
                <a16:creationId xmlns:a16="http://schemas.microsoft.com/office/drawing/2014/main" id="{316BE07D-5BC8-4553-F732-E818D7D1E876}"/>
              </a:ext>
            </a:extLst>
          </p:cNvPr>
          <p:cNvSpPr/>
          <p:nvPr/>
        </p:nvSpPr>
        <p:spPr>
          <a:xfrm>
            <a:off x="646111" y="6177076"/>
            <a:ext cx="1773239" cy="235725"/>
          </a:xfrm>
          <a:prstGeom prst="roundRect">
            <a:avLst>
              <a:gd name="adj" fmla="val 50000"/>
            </a:avLst>
          </a:prstGeom>
          <a:solidFill>
            <a:schemeClr val="accent2">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a:solidFill>
                  <a:sysClr val="windowText" lastClr="000000"/>
                </a:solidFill>
              </a:rPr>
              <a:t>Supply chain Supplier</a:t>
            </a:r>
          </a:p>
        </p:txBody>
      </p:sp>
      <p:sp>
        <p:nvSpPr>
          <p:cNvPr id="42" name="Rounded Rectangle 41">
            <a:extLst>
              <a:ext uri="{FF2B5EF4-FFF2-40B4-BE49-F238E27FC236}">
                <a16:creationId xmlns:a16="http://schemas.microsoft.com/office/drawing/2014/main" id="{30028A00-E864-497B-F61B-1A7B06CBC8C8}"/>
              </a:ext>
            </a:extLst>
          </p:cNvPr>
          <p:cNvSpPr/>
          <p:nvPr/>
        </p:nvSpPr>
        <p:spPr>
          <a:xfrm>
            <a:off x="9176573" y="4314070"/>
            <a:ext cx="979104" cy="235726"/>
          </a:xfrm>
          <a:prstGeom prst="roundRect">
            <a:avLst>
              <a:gd name="adj" fmla="val 50000"/>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a:solidFill>
                  <a:sysClr val="windowText" lastClr="000000"/>
                </a:solidFill>
              </a:rPr>
              <a:t>Liverpool CA</a:t>
            </a:r>
          </a:p>
        </p:txBody>
      </p:sp>
      <p:sp>
        <p:nvSpPr>
          <p:cNvPr id="43" name="Rounded Rectangle 42">
            <a:extLst>
              <a:ext uri="{FF2B5EF4-FFF2-40B4-BE49-F238E27FC236}">
                <a16:creationId xmlns:a16="http://schemas.microsoft.com/office/drawing/2014/main" id="{E4702D48-ADE4-C9BE-93D7-1FE2227F47CD}"/>
              </a:ext>
            </a:extLst>
          </p:cNvPr>
          <p:cNvSpPr/>
          <p:nvPr/>
        </p:nvSpPr>
        <p:spPr>
          <a:xfrm>
            <a:off x="7228584" y="2907887"/>
            <a:ext cx="1035485" cy="235725"/>
          </a:xfrm>
          <a:prstGeom prst="roundRect">
            <a:avLst>
              <a:gd name="adj" fmla="val 50000"/>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a:solidFill>
                  <a:sysClr val="windowText" lastClr="000000"/>
                </a:solidFill>
              </a:rPr>
              <a:t>Liverpool | Peel port</a:t>
            </a:r>
          </a:p>
        </p:txBody>
      </p:sp>
      <p:sp>
        <p:nvSpPr>
          <p:cNvPr id="44" name="Rounded Rectangle 43">
            <a:extLst>
              <a:ext uri="{FF2B5EF4-FFF2-40B4-BE49-F238E27FC236}">
                <a16:creationId xmlns:a16="http://schemas.microsoft.com/office/drawing/2014/main" id="{31FC59CE-46A4-A3D4-727A-217BD46B0D48}"/>
              </a:ext>
            </a:extLst>
          </p:cNvPr>
          <p:cNvSpPr/>
          <p:nvPr/>
        </p:nvSpPr>
        <p:spPr>
          <a:xfrm>
            <a:off x="1802558" y="2805200"/>
            <a:ext cx="2034336" cy="237600"/>
          </a:xfrm>
          <a:prstGeom prst="roundRect">
            <a:avLst>
              <a:gd name="adj" fmla="val 50000"/>
            </a:avLst>
          </a:prstGeom>
          <a:solidFill>
            <a:schemeClr val="accent6">
              <a:lumMod val="20000"/>
              <a:lumOff val="8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Station / Ports / Airports</a:t>
            </a:r>
          </a:p>
        </p:txBody>
      </p:sp>
      <p:sp>
        <p:nvSpPr>
          <p:cNvPr id="45" name="Rounded Rectangle 44">
            <a:extLst>
              <a:ext uri="{FF2B5EF4-FFF2-40B4-BE49-F238E27FC236}">
                <a16:creationId xmlns:a16="http://schemas.microsoft.com/office/drawing/2014/main" id="{89F53E97-C65E-CAB8-6FFD-D84D0E85D67E}"/>
              </a:ext>
            </a:extLst>
          </p:cNvPr>
          <p:cNvSpPr/>
          <p:nvPr/>
        </p:nvSpPr>
        <p:spPr>
          <a:xfrm>
            <a:off x="7526236" y="4080505"/>
            <a:ext cx="532278" cy="235725"/>
          </a:xfrm>
          <a:prstGeom prst="roundRect">
            <a:avLst>
              <a:gd name="adj" fmla="val 50000"/>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a:solidFill>
                  <a:sysClr val="windowText" lastClr="000000"/>
                </a:solidFill>
              </a:rPr>
              <a:t>MoD</a:t>
            </a:r>
          </a:p>
        </p:txBody>
      </p:sp>
      <p:sp>
        <p:nvSpPr>
          <p:cNvPr id="47" name="Rounded Rectangle 46">
            <a:extLst>
              <a:ext uri="{FF2B5EF4-FFF2-40B4-BE49-F238E27FC236}">
                <a16:creationId xmlns:a16="http://schemas.microsoft.com/office/drawing/2014/main" id="{093652F8-F32D-B5F8-F32E-39D4344C9E5A}"/>
              </a:ext>
            </a:extLst>
          </p:cNvPr>
          <p:cNvSpPr/>
          <p:nvPr/>
        </p:nvSpPr>
        <p:spPr>
          <a:xfrm>
            <a:off x="6426702" y="4091877"/>
            <a:ext cx="520618" cy="235725"/>
          </a:xfrm>
          <a:prstGeom prst="roundRect">
            <a:avLst>
              <a:gd name="adj" fmla="val 50000"/>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a:solidFill>
                  <a:sysClr val="windowText" lastClr="000000"/>
                </a:solidFill>
              </a:rPr>
              <a:t>DBT</a:t>
            </a:r>
          </a:p>
        </p:txBody>
      </p:sp>
      <p:sp>
        <p:nvSpPr>
          <p:cNvPr id="48" name="Rounded Rectangle 47">
            <a:extLst>
              <a:ext uri="{FF2B5EF4-FFF2-40B4-BE49-F238E27FC236}">
                <a16:creationId xmlns:a16="http://schemas.microsoft.com/office/drawing/2014/main" id="{21A835E6-B9E8-9C1C-C521-5B12B4CF2BD2}"/>
              </a:ext>
            </a:extLst>
          </p:cNvPr>
          <p:cNvSpPr/>
          <p:nvPr/>
        </p:nvSpPr>
        <p:spPr>
          <a:xfrm>
            <a:off x="4145944" y="5892631"/>
            <a:ext cx="582615" cy="235725"/>
          </a:xfrm>
          <a:prstGeom prst="roundRect">
            <a:avLst>
              <a:gd name="adj" fmla="val 50000"/>
            </a:avLst>
          </a:prstGeom>
          <a:solidFill>
            <a:schemeClr val="bg1"/>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a:solidFill>
                  <a:sysClr val="windowText" lastClr="000000"/>
                </a:solidFill>
              </a:rPr>
              <a:t>RSSB</a:t>
            </a:r>
          </a:p>
        </p:txBody>
      </p:sp>
      <p:sp>
        <p:nvSpPr>
          <p:cNvPr id="49" name="Text Placeholder 10">
            <a:extLst>
              <a:ext uri="{FF2B5EF4-FFF2-40B4-BE49-F238E27FC236}">
                <a16:creationId xmlns:a16="http://schemas.microsoft.com/office/drawing/2014/main" id="{DBF7C176-BF93-2B19-2FE9-DAB6BE4290FB}"/>
              </a:ext>
            </a:extLst>
          </p:cNvPr>
          <p:cNvSpPr txBox="1">
            <a:spLocks/>
          </p:cNvSpPr>
          <p:nvPr/>
        </p:nvSpPr>
        <p:spPr>
          <a:xfrm>
            <a:off x="4156968" y="1514178"/>
            <a:ext cx="2228400" cy="330072"/>
          </a:xfrm>
          <a:prstGeom prst="rect">
            <a:avLst/>
          </a:prstGeom>
          <a:solidFill>
            <a:schemeClr val="bg2"/>
          </a:solidFill>
          <a:ln>
            <a:solidFill>
              <a:schemeClr val="tx1"/>
            </a:solidFill>
          </a:ln>
        </p:spPr>
        <p:txBody>
          <a:bodyPr vert="horz" wrap="square" lIns="108000" tIns="72000" rIns="108000" bIns="72000" rtlCol="0" anchor="ctr" anchorCtr="0">
            <a:sp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200" b="1">
                <a:solidFill>
                  <a:sysClr val="windowText" lastClr="000000"/>
                </a:solidFill>
                <a:latin typeface="Publico Headline Medium" panose="02040602060504060203" pitchFamily="18" charset="77"/>
              </a:rPr>
              <a:t>Rail</a:t>
            </a:r>
          </a:p>
        </p:txBody>
      </p:sp>
      <p:sp>
        <p:nvSpPr>
          <p:cNvPr id="50" name="Text Placeholder 10">
            <a:extLst>
              <a:ext uri="{FF2B5EF4-FFF2-40B4-BE49-F238E27FC236}">
                <a16:creationId xmlns:a16="http://schemas.microsoft.com/office/drawing/2014/main" id="{089328FD-3562-737F-4F4F-5AA0130F09A6}"/>
              </a:ext>
            </a:extLst>
          </p:cNvPr>
          <p:cNvSpPr txBox="1">
            <a:spLocks/>
          </p:cNvSpPr>
          <p:nvPr/>
        </p:nvSpPr>
        <p:spPr>
          <a:xfrm>
            <a:off x="6450595" y="1514178"/>
            <a:ext cx="2649600" cy="330072"/>
          </a:xfrm>
          <a:prstGeom prst="rect">
            <a:avLst/>
          </a:prstGeom>
          <a:solidFill>
            <a:schemeClr val="bg2"/>
          </a:solidFill>
          <a:ln>
            <a:solidFill>
              <a:schemeClr val="tx1"/>
            </a:solidFill>
          </a:ln>
        </p:spPr>
        <p:txBody>
          <a:bodyPr vert="horz" wrap="square" lIns="108000" tIns="72000" rIns="108000" bIns="72000" rtlCol="0" anchor="ctr" anchorCtr="0">
            <a:sp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200" b="1">
                <a:solidFill>
                  <a:sysClr val="windowText" lastClr="000000"/>
                </a:solidFill>
                <a:latin typeface="Publico Headline Medium" panose="02040602060504060203" pitchFamily="18" charset="77"/>
              </a:rPr>
              <a:t>Aviation/ Maritime</a:t>
            </a:r>
          </a:p>
        </p:txBody>
      </p:sp>
      <p:sp>
        <p:nvSpPr>
          <p:cNvPr id="51" name="Text Placeholder 10">
            <a:extLst>
              <a:ext uri="{FF2B5EF4-FFF2-40B4-BE49-F238E27FC236}">
                <a16:creationId xmlns:a16="http://schemas.microsoft.com/office/drawing/2014/main" id="{063596B2-BAAC-A08A-A729-F93A66EB2430}"/>
              </a:ext>
            </a:extLst>
          </p:cNvPr>
          <p:cNvSpPr txBox="1">
            <a:spLocks/>
          </p:cNvSpPr>
          <p:nvPr/>
        </p:nvSpPr>
        <p:spPr>
          <a:xfrm>
            <a:off x="9176573" y="1514178"/>
            <a:ext cx="2649600" cy="330072"/>
          </a:xfrm>
          <a:prstGeom prst="rect">
            <a:avLst/>
          </a:prstGeom>
          <a:solidFill>
            <a:schemeClr val="bg2"/>
          </a:solidFill>
          <a:ln>
            <a:solidFill>
              <a:schemeClr val="tx1"/>
            </a:solidFill>
          </a:ln>
        </p:spPr>
        <p:txBody>
          <a:bodyPr vert="horz" wrap="square" lIns="108000" tIns="72000" rIns="108000" bIns="72000" rtlCol="0" anchor="ctr" anchorCtr="0">
            <a:sp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200" b="1">
                <a:solidFill>
                  <a:sysClr val="windowText" lastClr="000000"/>
                </a:solidFill>
                <a:latin typeface="Publico Headline Medium" panose="02040602060504060203" pitchFamily="18" charset="77"/>
              </a:rPr>
              <a:t>HIT</a:t>
            </a:r>
          </a:p>
        </p:txBody>
      </p:sp>
      <p:sp>
        <p:nvSpPr>
          <p:cNvPr id="52" name="Rounded Rectangle 51">
            <a:extLst>
              <a:ext uri="{FF2B5EF4-FFF2-40B4-BE49-F238E27FC236}">
                <a16:creationId xmlns:a16="http://schemas.microsoft.com/office/drawing/2014/main" id="{28FB4152-C989-30EC-B6E2-53057CA6041B}"/>
              </a:ext>
            </a:extLst>
          </p:cNvPr>
          <p:cNvSpPr/>
          <p:nvPr/>
        </p:nvSpPr>
        <p:spPr>
          <a:xfrm>
            <a:off x="7537896" y="4349569"/>
            <a:ext cx="520618" cy="235725"/>
          </a:xfrm>
          <a:prstGeom prst="roundRect">
            <a:avLst>
              <a:gd name="adj" fmla="val 50000"/>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a:solidFill>
                  <a:sysClr val="windowText" lastClr="000000"/>
                </a:solidFill>
              </a:rPr>
              <a:t>NSO</a:t>
            </a:r>
          </a:p>
        </p:txBody>
      </p:sp>
      <p:sp>
        <p:nvSpPr>
          <p:cNvPr id="53" name="Rounded Rectangle 52">
            <a:extLst>
              <a:ext uri="{FF2B5EF4-FFF2-40B4-BE49-F238E27FC236}">
                <a16:creationId xmlns:a16="http://schemas.microsoft.com/office/drawing/2014/main" id="{7CFEFD03-2F62-FEBA-9634-71E6E3FBD088}"/>
              </a:ext>
            </a:extLst>
          </p:cNvPr>
          <p:cNvSpPr/>
          <p:nvPr/>
        </p:nvSpPr>
        <p:spPr>
          <a:xfrm>
            <a:off x="7228584" y="2412990"/>
            <a:ext cx="532280" cy="235725"/>
          </a:xfrm>
          <a:prstGeom prst="roundRect">
            <a:avLst>
              <a:gd name="adj" fmla="val 50000"/>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a:solidFill>
                  <a:sysClr val="windowText" lastClr="000000"/>
                </a:solidFill>
              </a:rPr>
              <a:t>NPL</a:t>
            </a:r>
          </a:p>
        </p:txBody>
      </p:sp>
      <p:sp>
        <p:nvSpPr>
          <p:cNvPr id="54" name="Rounded Rectangle 53">
            <a:extLst>
              <a:ext uri="{FF2B5EF4-FFF2-40B4-BE49-F238E27FC236}">
                <a16:creationId xmlns:a16="http://schemas.microsoft.com/office/drawing/2014/main" id="{91D2696C-068D-36F9-26F0-8AA3C7CA265B}"/>
              </a:ext>
            </a:extLst>
          </p:cNvPr>
          <p:cNvSpPr/>
          <p:nvPr/>
        </p:nvSpPr>
        <p:spPr>
          <a:xfrm>
            <a:off x="7228584" y="3175564"/>
            <a:ext cx="1035485" cy="235727"/>
          </a:xfrm>
          <a:prstGeom prst="roundRect">
            <a:avLst>
              <a:gd name="adj" fmla="val 50000"/>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a:solidFill>
                  <a:sysClr val="windowText" lastClr="000000"/>
                </a:solidFill>
              </a:rPr>
              <a:t>Devon port Plymouth</a:t>
            </a:r>
          </a:p>
        </p:txBody>
      </p:sp>
      <p:sp>
        <p:nvSpPr>
          <p:cNvPr id="56" name="Rounded Rectangle 55">
            <a:extLst>
              <a:ext uri="{FF2B5EF4-FFF2-40B4-BE49-F238E27FC236}">
                <a16:creationId xmlns:a16="http://schemas.microsoft.com/office/drawing/2014/main" id="{33CA678A-FC91-6E6C-1E58-0E46D812C206}"/>
              </a:ext>
            </a:extLst>
          </p:cNvPr>
          <p:cNvSpPr/>
          <p:nvPr/>
        </p:nvSpPr>
        <p:spPr>
          <a:xfrm>
            <a:off x="7760864" y="2412990"/>
            <a:ext cx="1149266" cy="235725"/>
          </a:xfrm>
          <a:prstGeom prst="roundRect">
            <a:avLst>
              <a:gd name="adj" fmla="val 50000"/>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a:solidFill>
                  <a:sysClr val="windowText" lastClr="000000"/>
                </a:solidFill>
              </a:rPr>
              <a:t>European Space Agency</a:t>
            </a:r>
          </a:p>
        </p:txBody>
      </p:sp>
      <p:sp>
        <p:nvSpPr>
          <p:cNvPr id="58" name="Rounded Rectangle 57">
            <a:extLst>
              <a:ext uri="{FF2B5EF4-FFF2-40B4-BE49-F238E27FC236}">
                <a16:creationId xmlns:a16="http://schemas.microsoft.com/office/drawing/2014/main" id="{55101016-8825-AD45-D3BA-B7F219B8CE87}"/>
              </a:ext>
            </a:extLst>
          </p:cNvPr>
          <p:cNvSpPr/>
          <p:nvPr/>
        </p:nvSpPr>
        <p:spPr>
          <a:xfrm>
            <a:off x="7228585" y="2670785"/>
            <a:ext cx="781797" cy="201600"/>
          </a:xfrm>
          <a:prstGeom prst="roundRect">
            <a:avLst>
              <a:gd name="adj" fmla="val 50000"/>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a:solidFill>
                  <a:sysClr val="windowText" lastClr="000000"/>
                </a:solidFill>
              </a:rPr>
              <a:t>Horizon Europe</a:t>
            </a:r>
          </a:p>
        </p:txBody>
      </p:sp>
      <p:sp>
        <p:nvSpPr>
          <p:cNvPr id="59" name="Rounded Rectangle 58">
            <a:extLst>
              <a:ext uri="{FF2B5EF4-FFF2-40B4-BE49-F238E27FC236}">
                <a16:creationId xmlns:a16="http://schemas.microsoft.com/office/drawing/2014/main" id="{F104778C-3F65-D417-C93A-1BE7C6251CF8}"/>
              </a:ext>
            </a:extLst>
          </p:cNvPr>
          <p:cNvSpPr/>
          <p:nvPr/>
        </p:nvSpPr>
        <p:spPr>
          <a:xfrm>
            <a:off x="7008486" y="4360715"/>
            <a:ext cx="503571" cy="235725"/>
          </a:xfrm>
          <a:prstGeom prst="roundRect">
            <a:avLst>
              <a:gd name="adj" fmla="val 50000"/>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a:solidFill>
                  <a:sysClr val="windowText" lastClr="000000"/>
                </a:solidFill>
              </a:rPr>
              <a:t>CAA</a:t>
            </a:r>
          </a:p>
        </p:txBody>
      </p:sp>
      <p:sp>
        <p:nvSpPr>
          <p:cNvPr id="60" name="Rounded Rectangle 59">
            <a:extLst>
              <a:ext uri="{FF2B5EF4-FFF2-40B4-BE49-F238E27FC236}">
                <a16:creationId xmlns:a16="http://schemas.microsoft.com/office/drawing/2014/main" id="{CC78D21C-4D33-A1AD-D36D-BD2FFF0EADC4}"/>
              </a:ext>
            </a:extLst>
          </p:cNvPr>
          <p:cNvSpPr/>
          <p:nvPr/>
        </p:nvSpPr>
        <p:spPr>
          <a:xfrm>
            <a:off x="6440754" y="5874477"/>
            <a:ext cx="1174780" cy="252713"/>
          </a:xfrm>
          <a:prstGeom prst="roundRect">
            <a:avLst>
              <a:gd name="adj" fmla="val 50000"/>
            </a:avLst>
          </a:prstGeom>
          <a:solidFill>
            <a:schemeClr val="bg1"/>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a:solidFill>
                  <a:sysClr val="windowText" lastClr="000000"/>
                </a:solidFill>
              </a:rPr>
              <a:t>Future of Flight Industry Group</a:t>
            </a:r>
          </a:p>
        </p:txBody>
      </p:sp>
      <p:sp>
        <p:nvSpPr>
          <p:cNvPr id="61" name="Rounded Rectangle 60">
            <a:extLst>
              <a:ext uri="{FF2B5EF4-FFF2-40B4-BE49-F238E27FC236}">
                <a16:creationId xmlns:a16="http://schemas.microsoft.com/office/drawing/2014/main" id="{D7828695-1696-F24F-B63B-D27F595EB56E}"/>
              </a:ext>
            </a:extLst>
          </p:cNvPr>
          <p:cNvSpPr/>
          <p:nvPr/>
        </p:nvSpPr>
        <p:spPr>
          <a:xfrm>
            <a:off x="6426702" y="4360715"/>
            <a:ext cx="547690" cy="235725"/>
          </a:xfrm>
          <a:prstGeom prst="roundRect">
            <a:avLst>
              <a:gd name="adj" fmla="val 50000"/>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a:solidFill>
                  <a:sysClr val="windowText" lastClr="000000"/>
                </a:solidFill>
              </a:rPr>
              <a:t>MCA</a:t>
            </a:r>
          </a:p>
        </p:txBody>
      </p:sp>
      <p:sp>
        <p:nvSpPr>
          <p:cNvPr id="62" name="Rounded Rectangle 61">
            <a:extLst>
              <a:ext uri="{FF2B5EF4-FFF2-40B4-BE49-F238E27FC236}">
                <a16:creationId xmlns:a16="http://schemas.microsoft.com/office/drawing/2014/main" id="{9AAA58F3-655C-7026-6A14-7144035E5BA7}"/>
              </a:ext>
            </a:extLst>
          </p:cNvPr>
          <p:cNvSpPr/>
          <p:nvPr/>
        </p:nvSpPr>
        <p:spPr>
          <a:xfrm>
            <a:off x="9604033" y="5870528"/>
            <a:ext cx="840234" cy="287130"/>
          </a:xfrm>
          <a:prstGeom prst="roundRect">
            <a:avLst>
              <a:gd name="adj" fmla="val 50000"/>
            </a:avLst>
          </a:prstGeom>
          <a:solidFill>
            <a:schemeClr val="bg1"/>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a:solidFill>
                  <a:sysClr val="windowText" lastClr="000000"/>
                </a:solidFill>
              </a:rPr>
              <a:t>ITS group</a:t>
            </a:r>
          </a:p>
        </p:txBody>
      </p:sp>
      <p:sp>
        <p:nvSpPr>
          <p:cNvPr id="63" name="Rounded Rectangle 62">
            <a:extLst>
              <a:ext uri="{FF2B5EF4-FFF2-40B4-BE49-F238E27FC236}">
                <a16:creationId xmlns:a16="http://schemas.microsoft.com/office/drawing/2014/main" id="{170FE13B-8C60-17EF-97A2-121B6736F472}"/>
              </a:ext>
            </a:extLst>
          </p:cNvPr>
          <p:cNvSpPr/>
          <p:nvPr/>
        </p:nvSpPr>
        <p:spPr>
          <a:xfrm>
            <a:off x="6426702" y="6179204"/>
            <a:ext cx="503571" cy="235725"/>
          </a:xfrm>
          <a:prstGeom prst="roundRect">
            <a:avLst>
              <a:gd name="adj" fmla="val 50000"/>
            </a:avLst>
          </a:prstGeom>
          <a:solidFill>
            <a:schemeClr val="bg1"/>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a:solidFill>
                  <a:sysClr val="windowText" lastClr="000000"/>
                </a:solidFill>
              </a:rPr>
              <a:t>ATI</a:t>
            </a:r>
          </a:p>
        </p:txBody>
      </p:sp>
      <p:sp>
        <p:nvSpPr>
          <p:cNvPr id="64" name="Rounded Rectangle 63">
            <a:extLst>
              <a:ext uri="{FF2B5EF4-FFF2-40B4-BE49-F238E27FC236}">
                <a16:creationId xmlns:a16="http://schemas.microsoft.com/office/drawing/2014/main" id="{7BFA7CD7-779F-7824-6CFE-18B400C81D06}"/>
              </a:ext>
            </a:extLst>
          </p:cNvPr>
          <p:cNvSpPr/>
          <p:nvPr/>
        </p:nvSpPr>
        <p:spPr>
          <a:xfrm>
            <a:off x="10185856" y="4314070"/>
            <a:ext cx="1117684" cy="235726"/>
          </a:xfrm>
          <a:prstGeom prst="roundRect">
            <a:avLst>
              <a:gd name="adj" fmla="val 50000"/>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a:solidFill>
                  <a:sysClr val="windowText" lastClr="000000"/>
                </a:solidFill>
              </a:rPr>
              <a:t>Transport for West Midlands</a:t>
            </a:r>
          </a:p>
        </p:txBody>
      </p:sp>
      <p:sp>
        <p:nvSpPr>
          <p:cNvPr id="65" name="Rounded Rectangle 64">
            <a:extLst>
              <a:ext uri="{FF2B5EF4-FFF2-40B4-BE49-F238E27FC236}">
                <a16:creationId xmlns:a16="http://schemas.microsoft.com/office/drawing/2014/main" id="{29BF4D3C-0D80-8AD1-1AF2-03AE0C262967}"/>
              </a:ext>
            </a:extLst>
          </p:cNvPr>
          <p:cNvSpPr/>
          <p:nvPr/>
        </p:nvSpPr>
        <p:spPr>
          <a:xfrm>
            <a:off x="9175450" y="4592855"/>
            <a:ext cx="639759" cy="235726"/>
          </a:xfrm>
          <a:prstGeom prst="roundRect">
            <a:avLst>
              <a:gd name="adj" fmla="val 50000"/>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a:solidFill>
                  <a:sysClr val="windowText" lastClr="000000"/>
                </a:solidFill>
              </a:rPr>
              <a:t>GMCA</a:t>
            </a:r>
          </a:p>
        </p:txBody>
      </p:sp>
      <p:sp>
        <p:nvSpPr>
          <p:cNvPr id="68" name="Rounded Rectangle 67">
            <a:extLst>
              <a:ext uri="{FF2B5EF4-FFF2-40B4-BE49-F238E27FC236}">
                <a16:creationId xmlns:a16="http://schemas.microsoft.com/office/drawing/2014/main" id="{A8FEA502-ED06-42A2-D78A-9F4981B2D3E8}"/>
              </a:ext>
            </a:extLst>
          </p:cNvPr>
          <p:cNvSpPr/>
          <p:nvPr/>
        </p:nvSpPr>
        <p:spPr>
          <a:xfrm>
            <a:off x="4150706" y="5329560"/>
            <a:ext cx="7675466" cy="235725"/>
          </a:xfrm>
          <a:prstGeom prst="roundRect">
            <a:avLst>
              <a:gd name="adj" fmla="val 50000"/>
            </a:avLst>
          </a:prstGeom>
          <a:solidFill>
            <a:schemeClr val="bg1"/>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a:solidFill>
                  <a:sysClr val="windowText" lastClr="000000"/>
                </a:solidFill>
              </a:rPr>
              <a:t>Tech developer / Academic /  Industrial researcher</a:t>
            </a:r>
          </a:p>
        </p:txBody>
      </p:sp>
      <p:sp>
        <p:nvSpPr>
          <p:cNvPr id="69" name="Rounded Rectangle 68">
            <a:extLst>
              <a:ext uri="{FF2B5EF4-FFF2-40B4-BE49-F238E27FC236}">
                <a16:creationId xmlns:a16="http://schemas.microsoft.com/office/drawing/2014/main" id="{5CA4CA66-F929-4D83-FBFC-8B67D034480B}"/>
              </a:ext>
            </a:extLst>
          </p:cNvPr>
          <p:cNvSpPr/>
          <p:nvPr/>
        </p:nvSpPr>
        <p:spPr>
          <a:xfrm>
            <a:off x="7653127" y="6180542"/>
            <a:ext cx="1035485" cy="235726"/>
          </a:xfrm>
          <a:prstGeom prst="roundRect">
            <a:avLst>
              <a:gd name="adj" fmla="val 50000"/>
            </a:avLst>
          </a:prstGeom>
          <a:solidFill>
            <a:schemeClr val="bg1"/>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a:solidFill>
                  <a:sysClr val="windowText" lastClr="000000"/>
                </a:solidFill>
              </a:rPr>
              <a:t>Maritime UK South West</a:t>
            </a:r>
          </a:p>
        </p:txBody>
      </p:sp>
      <p:sp>
        <p:nvSpPr>
          <p:cNvPr id="70" name="Rounded Rectangle 69">
            <a:extLst>
              <a:ext uri="{FF2B5EF4-FFF2-40B4-BE49-F238E27FC236}">
                <a16:creationId xmlns:a16="http://schemas.microsoft.com/office/drawing/2014/main" id="{01E93BC3-D30F-C064-A81F-C3D5FA786D40}"/>
              </a:ext>
            </a:extLst>
          </p:cNvPr>
          <p:cNvSpPr/>
          <p:nvPr/>
        </p:nvSpPr>
        <p:spPr>
          <a:xfrm>
            <a:off x="7653127" y="5870528"/>
            <a:ext cx="840235" cy="287130"/>
          </a:xfrm>
          <a:prstGeom prst="roundRect">
            <a:avLst>
              <a:gd name="adj" fmla="val 50000"/>
            </a:avLst>
          </a:prstGeom>
          <a:solidFill>
            <a:schemeClr val="bg1"/>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a:solidFill>
                  <a:sysClr val="windowText" lastClr="000000"/>
                </a:solidFill>
              </a:rPr>
              <a:t>Maritime UK</a:t>
            </a:r>
          </a:p>
        </p:txBody>
      </p:sp>
      <p:sp>
        <p:nvSpPr>
          <p:cNvPr id="74" name="Rounded Rectangle 73">
            <a:extLst>
              <a:ext uri="{FF2B5EF4-FFF2-40B4-BE49-F238E27FC236}">
                <a16:creationId xmlns:a16="http://schemas.microsoft.com/office/drawing/2014/main" id="{F7C39BB0-42B9-664A-E282-FE1A618433CA}"/>
              </a:ext>
            </a:extLst>
          </p:cNvPr>
          <p:cNvSpPr/>
          <p:nvPr/>
        </p:nvSpPr>
        <p:spPr>
          <a:xfrm>
            <a:off x="4150706" y="5616156"/>
            <a:ext cx="7675466" cy="235725"/>
          </a:xfrm>
          <a:prstGeom prst="roundRect">
            <a:avLst>
              <a:gd name="adj" fmla="val 50000"/>
            </a:avLst>
          </a:prstGeom>
          <a:solidFill>
            <a:schemeClr val="accent2">
              <a:lumMod val="20000"/>
              <a:lumOff val="8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err="1">
                <a:solidFill>
                  <a:sysClr val="windowText" lastClr="000000"/>
                </a:solidFill>
              </a:rPr>
              <a:t>ncat</a:t>
            </a:r>
            <a:endParaRPr lang="en-GB" sz="1000">
              <a:solidFill>
                <a:sysClr val="windowText" lastClr="000000"/>
              </a:solidFill>
            </a:endParaRPr>
          </a:p>
        </p:txBody>
      </p:sp>
      <p:sp>
        <p:nvSpPr>
          <p:cNvPr id="75" name="Rounded Rectangle 74">
            <a:extLst>
              <a:ext uri="{FF2B5EF4-FFF2-40B4-BE49-F238E27FC236}">
                <a16:creationId xmlns:a16="http://schemas.microsoft.com/office/drawing/2014/main" id="{C9EDB9C8-0D77-F479-2437-5CC3896F5776}"/>
              </a:ext>
            </a:extLst>
          </p:cNvPr>
          <p:cNvSpPr/>
          <p:nvPr/>
        </p:nvSpPr>
        <p:spPr>
          <a:xfrm>
            <a:off x="4145943" y="2144918"/>
            <a:ext cx="7680229" cy="235725"/>
          </a:xfrm>
          <a:prstGeom prst="roundRect">
            <a:avLst>
              <a:gd name="adj" fmla="val 50000"/>
            </a:avLst>
          </a:prstGeom>
          <a:solidFill>
            <a:schemeClr val="accent6">
              <a:lumMod val="20000"/>
              <a:lumOff val="8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a:solidFill>
                  <a:sysClr val="windowText" lastClr="000000"/>
                </a:solidFill>
              </a:rPr>
              <a:t>Motability Foundation</a:t>
            </a:r>
          </a:p>
        </p:txBody>
      </p:sp>
      <p:sp>
        <p:nvSpPr>
          <p:cNvPr id="76" name="Rectangle 75">
            <a:extLst>
              <a:ext uri="{FF2B5EF4-FFF2-40B4-BE49-F238E27FC236}">
                <a16:creationId xmlns:a16="http://schemas.microsoft.com/office/drawing/2014/main" id="{5AD095F5-C624-D34C-2EF2-1742CD84B66D}"/>
              </a:ext>
            </a:extLst>
          </p:cNvPr>
          <p:cNvSpPr/>
          <p:nvPr/>
        </p:nvSpPr>
        <p:spPr>
          <a:xfrm>
            <a:off x="7869382" y="9588"/>
            <a:ext cx="4322619" cy="502632"/>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a:solidFill>
                  <a:schemeClr val="tx1"/>
                </a:solidFill>
              </a:rPr>
              <a:t>Need to validate the stakeholders that can benefit from Transport Strategy engagement</a:t>
            </a:r>
            <a:endParaRPr lang="en-US" altLang="en-US" sz="1400">
              <a:solidFill>
                <a:schemeClr val="tx1"/>
              </a:solidFill>
              <a:latin typeface="Arial" panose="020B0604020202020204" pitchFamily="34" charset="0"/>
            </a:endParaRPr>
          </a:p>
        </p:txBody>
      </p:sp>
      <p:sp>
        <p:nvSpPr>
          <p:cNvPr id="95" name="Rectangle 94">
            <a:extLst>
              <a:ext uri="{FF2B5EF4-FFF2-40B4-BE49-F238E27FC236}">
                <a16:creationId xmlns:a16="http://schemas.microsoft.com/office/drawing/2014/main" id="{1B8B0706-E514-B6BB-A104-06C6576101F2}"/>
              </a:ext>
            </a:extLst>
          </p:cNvPr>
          <p:cNvSpPr/>
          <p:nvPr/>
        </p:nvSpPr>
        <p:spPr>
          <a:xfrm>
            <a:off x="7869382" y="566636"/>
            <a:ext cx="4322619" cy="49451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a:solidFill>
                  <a:schemeClr val="tx1"/>
                </a:solidFill>
              </a:rPr>
              <a:t>Cross check with Excel sheet and below engagement plan</a:t>
            </a:r>
            <a:endParaRPr lang="en-US" altLang="en-US" sz="1400">
              <a:solidFill>
                <a:schemeClr val="tx1"/>
              </a:solidFill>
              <a:latin typeface="Arial" panose="020B0604020202020204" pitchFamily="34" charset="0"/>
            </a:endParaRPr>
          </a:p>
        </p:txBody>
      </p:sp>
      <p:sp>
        <p:nvSpPr>
          <p:cNvPr id="98" name="Rounded Rectangle 97">
            <a:extLst>
              <a:ext uri="{FF2B5EF4-FFF2-40B4-BE49-F238E27FC236}">
                <a16:creationId xmlns:a16="http://schemas.microsoft.com/office/drawing/2014/main" id="{54D10AD6-BFB6-38FB-639D-12FC01C1D99F}"/>
              </a:ext>
            </a:extLst>
          </p:cNvPr>
          <p:cNvSpPr/>
          <p:nvPr/>
        </p:nvSpPr>
        <p:spPr>
          <a:xfrm>
            <a:off x="7228584" y="3449217"/>
            <a:ext cx="1035485" cy="235725"/>
          </a:xfrm>
          <a:prstGeom prst="roundRect">
            <a:avLst>
              <a:gd name="adj" fmla="val 50000"/>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a:solidFill>
                  <a:sysClr val="windowText" lastClr="000000"/>
                </a:solidFill>
              </a:rPr>
              <a:t>Crown Estate</a:t>
            </a:r>
          </a:p>
        </p:txBody>
      </p:sp>
    </p:spTree>
    <p:extLst>
      <p:ext uri="{BB962C8B-B14F-4D97-AF65-F5344CB8AC3E}">
        <p14:creationId xmlns:p14="http://schemas.microsoft.com/office/powerpoint/2010/main" val="1929284591"/>
      </p:ext>
    </p:extLst>
  </p:cSld>
  <p:clrMapOvr>
    <a:masterClrMapping/>
  </p:clrMapOvr>
  <p:transition>
    <p:fade/>
  </p:transition>
  <p:extLst>
    <p:ext uri="{6950BFC3-D8DA-4A85-94F7-54DA5524770B}">
      <p188:commentRel xmlns:p188="http://schemas.microsoft.com/office/powerpoint/2018/8/main" r:id="rId3"/>
    </p:ext>
  </p:extLs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827759-AEC4-7310-1AAA-60C1EEAC899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457E80B-DF7F-0633-8FC6-1FE360072F45}"/>
              </a:ext>
            </a:extLst>
          </p:cNvPr>
          <p:cNvSpPr>
            <a:spLocks noGrp="1"/>
          </p:cNvSpPr>
          <p:nvPr>
            <p:ph type="title"/>
          </p:nvPr>
        </p:nvSpPr>
        <p:spPr>
          <a:xfrm>
            <a:off x="646113" y="360000"/>
            <a:ext cx="10806657" cy="706347"/>
          </a:xfrm>
        </p:spPr>
        <p:txBody>
          <a:bodyPr/>
          <a:lstStyle/>
          <a:p>
            <a:r>
              <a:rPr lang="en-GB">
                <a:latin typeface="Impact"/>
              </a:rPr>
              <a:t>engagement types</a:t>
            </a:r>
            <a:endParaRPr lang="en-US"/>
          </a:p>
        </p:txBody>
      </p:sp>
      <p:sp>
        <p:nvSpPr>
          <p:cNvPr id="10" name="Text Placeholder 10">
            <a:extLst>
              <a:ext uri="{FF2B5EF4-FFF2-40B4-BE49-F238E27FC236}">
                <a16:creationId xmlns:a16="http://schemas.microsoft.com/office/drawing/2014/main" id="{34604E3B-80D4-D1FA-2D47-F875362D9531}"/>
              </a:ext>
            </a:extLst>
          </p:cNvPr>
          <p:cNvSpPr txBox="1">
            <a:spLocks/>
          </p:cNvSpPr>
          <p:nvPr/>
        </p:nvSpPr>
        <p:spPr>
          <a:xfrm>
            <a:off x="646112" y="1098432"/>
            <a:ext cx="989154" cy="391628"/>
          </a:xfrm>
          <a:prstGeom prst="rect">
            <a:avLst/>
          </a:prstGeom>
          <a:solidFill>
            <a:schemeClr val="accent4"/>
          </a:solidFill>
        </p:spPr>
        <p:txBody>
          <a:bodyPr vert="horz" wrap="none" lIns="108000" tIns="72000" rIns="108000" bIns="72000" rtlCol="0" anchor="ctr" anchorCtr="0">
            <a:sp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noProof="0"/>
              <a:t>Existing</a:t>
            </a:r>
            <a:endParaRPr lang="en-GB" b="1"/>
          </a:p>
        </p:txBody>
      </p:sp>
      <p:sp>
        <p:nvSpPr>
          <p:cNvPr id="9" name="Text Placeholder 10">
            <a:extLst>
              <a:ext uri="{FF2B5EF4-FFF2-40B4-BE49-F238E27FC236}">
                <a16:creationId xmlns:a16="http://schemas.microsoft.com/office/drawing/2014/main" id="{AE58A21B-6502-CE19-4364-35358101B7D1}"/>
              </a:ext>
            </a:extLst>
          </p:cNvPr>
          <p:cNvSpPr txBox="1">
            <a:spLocks/>
          </p:cNvSpPr>
          <p:nvPr/>
        </p:nvSpPr>
        <p:spPr>
          <a:xfrm>
            <a:off x="3968884" y="1098432"/>
            <a:ext cx="1069304" cy="391628"/>
          </a:xfrm>
          <a:prstGeom prst="rect">
            <a:avLst/>
          </a:prstGeom>
          <a:solidFill>
            <a:schemeClr val="accent1"/>
          </a:solidFill>
        </p:spPr>
        <p:txBody>
          <a:bodyPr vert="horz" wrap="none" lIns="108000" tIns="72000" rIns="108000" bIns="72000" rtlCol="0" anchor="ctr" anchorCtr="0">
            <a:sp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noProof="0"/>
              <a:t>Proposal</a:t>
            </a:r>
            <a:endParaRPr lang="en-GB" b="1"/>
          </a:p>
        </p:txBody>
      </p:sp>
      <p:sp>
        <p:nvSpPr>
          <p:cNvPr id="11" name="Content Placeholder 5">
            <a:extLst>
              <a:ext uri="{FF2B5EF4-FFF2-40B4-BE49-F238E27FC236}">
                <a16:creationId xmlns:a16="http://schemas.microsoft.com/office/drawing/2014/main" id="{C3C5AA3E-C7B5-ECEC-8FA4-0E2592F240B7}"/>
              </a:ext>
            </a:extLst>
          </p:cNvPr>
          <p:cNvSpPr txBox="1">
            <a:spLocks/>
          </p:cNvSpPr>
          <p:nvPr/>
        </p:nvSpPr>
        <p:spPr>
          <a:xfrm>
            <a:off x="5176896" y="4379168"/>
            <a:ext cx="1256564" cy="210320"/>
          </a:xfrm>
          <a:prstGeom prst="rect">
            <a:avLst/>
          </a:prstGeom>
        </p:spPr>
        <p:txBody>
          <a:bodyPr vert="horz" lIns="0" tIns="0" rIns="0" bIns="0" rtlCol="0" anchor="t">
            <a:noAutofit/>
          </a:bodyPr>
          <a:lstStyle>
            <a:lvl1pPr marL="0" indent="0" algn="l" defTabSz="914400" rtl="0" eaLnBrk="1" latinLnBrk="0" hangingPunct="1">
              <a:lnSpc>
                <a:spcPct val="100000"/>
              </a:lnSpc>
              <a:spcBef>
                <a:spcPts val="0"/>
              </a:spcBef>
              <a:spcAft>
                <a:spcPts val="800"/>
              </a:spcAft>
              <a:buFont typeface="Arial" panose="020B0604020202020204" pitchFamily="34" charset="0"/>
              <a:buNone/>
              <a:defRPr sz="1050" b="0" kern="1200">
                <a:solidFill>
                  <a:schemeClr val="tx2"/>
                </a:solidFill>
                <a:latin typeface="+mn-lt"/>
                <a:ea typeface="+mn-ea"/>
                <a:cs typeface="+mn-cs"/>
              </a:defRPr>
            </a:lvl1pPr>
            <a:lvl2pPr marL="180975" indent="-180975" algn="l" defTabSz="914400" rtl="0" eaLnBrk="1" latinLnBrk="0" hangingPunct="1">
              <a:lnSpc>
                <a:spcPct val="100000"/>
              </a:lnSpc>
              <a:spcBef>
                <a:spcPts val="0"/>
              </a:spcBef>
              <a:spcAft>
                <a:spcPts val="800"/>
              </a:spcAft>
              <a:buFont typeface="Arial" panose="020B0604020202020204" pitchFamily="34" charset="0"/>
              <a:buChar char="•"/>
              <a:defRPr sz="1050" b="0" kern="1200">
                <a:solidFill>
                  <a:schemeClr val="tx2"/>
                </a:solidFill>
                <a:latin typeface="+mn-lt"/>
                <a:ea typeface="Akkurat LL" panose="020B0504020101010102" pitchFamily="34" charset="-126"/>
                <a:cs typeface="Akkurat LL" panose="020B0504020101010102" pitchFamily="34" charset="-126"/>
              </a:defRPr>
            </a:lvl2pPr>
            <a:lvl3pPr marL="361950" indent="-180975" algn="l" defTabSz="914400" rtl="0" eaLnBrk="1" latinLnBrk="0" hangingPunct="1">
              <a:lnSpc>
                <a:spcPct val="100000"/>
              </a:lnSpc>
              <a:spcBef>
                <a:spcPts val="0"/>
              </a:spcBef>
              <a:spcAft>
                <a:spcPts val="800"/>
              </a:spcAft>
              <a:buFont typeface="Arial" panose="020B0604020202020204" pitchFamily="34" charset="0"/>
              <a:buChar char="•"/>
              <a:defRPr sz="1000" b="0" kern="1200">
                <a:solidFill>
                  <a:schemeClr val="tx2"/>
                </a:solidFill>
                <a:latin typeface="+mn-lt"/>
                <a:ea typeface="+mn-ea"/>
                <a:cs typeface="+mn-cs"/>
              </a:defRPr>
            </a:lvl3pPr>
            <a:lvl4pPr marL="542925" indent="-180975" algn="l" defTabSz="914400" rtl="0" eaLnBrk="1" latinLnBrk="0" hangingPunct="1">
              <a:lnSpc>
                <a:spcPct val="100000"/>
              </a:lnSpc>
              <a:spcBef>
                <a:spcPts val="0"/>
              </a:spcBef>
              <a:spcAft>
                <a:spcPts val="800"/>
              </a:spcAft>
              <a:buFont typeface="Arial" panose="020B0604020202020204" pitchFamily="34" charset="0"/>
              <a:buChar char="•"/>
              <a:tabLst>
                <a:tab pos="0" algn="l"/>
              </a:tabLst>
              <a:defRPr sz="900" b="0" kern="1200">
                <a:solidFill>
                  <a:schemeClr val="tx2"/>
                </a:solidFill>
                <a:latin typeface="+mn-lt"/>
                <a:ea typeface="+mn-ea"/>
                <a:cs typeface="+mn-cs"/>
              </a:defRPr>
            </a:lvl4pPr>
            <a:lvl5pPr marL="714375" indent="-171450" algn="l" defTabSz="914400" rtl="0" eaLnBrk="1" latinLnBrk="0" hangingPunct="1">
              <a:lnSpc>
                <a:spcPct val="100000"/>
              </a:lnSpc>
              <a:spcBef>
                <a:spcPts val="0"/>
              </a:spcBef>
              <a:spcAft>
                <a:spcPts val="800"/>
              </a:spcAft>
              <a:buFont typeface="Arial" panose="020B0604020202020204" pitchFamily="34" charset="0"/>
              <a:buChar char="•"/>
              <a:defRPr sz="900" b="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800"/>
              </a:spcAft>
              <a:buClrTx/>
              <a:buSzTx/>
              <a:buFont typeface="Arial" panose="020B0604020202020204" pitchFamily="34" charset="0"/>
              <a:buNone/>
              <a:tabLst/>
              <a:defRPr/>
            </a:pPr>
            <a:r>
              <a:rPr kumimoji="0" lang="en-US" sz="1100" b="1" i="0" u="none" strike="noStrike" kern="1200" cap="none" spc="0" normalizeH="0" baseline="0" noProof="0">
                <a:ln>
                  <a:noFill/>
                </a:ln>
                <a:solidFill>
                  <a:prstClr val="white"/>
                </a:solidFill>
                <a:effectLst/>
                <a:uLnTx/>
                <a:uFillTx/>
                <a:latin typeface="Akkurat TT" panose="020B0504020101020102" pitchFamily="34" charset="77"/>
                <a:ea typeface="+mn-ea"/>
                <a:cs typeface="Akkurat TT" panose="020B0504020101020102" pitchFamily="34" charset="77"/>
              </a:rPr>
              <a:t>Lorem ipsum</a:t>
            </a:r>
          </a:p>
        </p:txBody>
      </p:sp>
      <p:sp>
        <p:nvSpPr>
          <p:cNvPr id="12" name="Content Placeholder 5">
            <a:extLst>
              <a:ext uri="{FF2B5EF4-FFF2-40B4-BE49-F238E27FC236}">
                <a16:creationId xmlns:a16="http://schemas.microsoft.com/office/drawing/2014/main" id="{4058E37D-CE95-7683-824D-BE2B71586AF0}"/>
              </a:ext>
            </a:extLst>
          </p:cNvPr>
          <p:cNvSpPr txBox="1">
            <a:spLocks/>
          </p:cNvSpPr>
          <p:nvPr/>
        </p:nvSpPr>
        <p:spPr>
          <a:xfrm>
            <a:off x="5309567" y="4581608"/>
            <a:ext cx="1029326" cy="210320"/>
          </a:xfrm>
          <a:prstGeom prst="rect">
            <a:avLst/>
          </a:prstGeom>
        </p:spPr>
        <p:txBody>
          <a:bodyPr vert="horz" lIns="0" tIns="0" rIns="0" bIns="0" rtlCol="0" anchor="t">
            <a:noAutofit/>
          </a:bodyPr>
          <a:lstStyle>
            <a:lvl1pPr marL="0" indent="0" algn="l" defTabSz="914400" rtl="0" eaLnBrk="1" latinLnBrk="0" hangingPunct="1">
              <a:lnSpc>
                <a:spcPct val="100000"/>
              </a:lnSpc>
              <a:spcBef>
                <a:spcPts val="0"/>
              </a:spcBef>
              <a:spcAft>
                <a:spcPts val="800"/>
              </a:spcAft>
              <a:buFont typeface="Arial" panose="020B0604020202020204" pitchFamily="34" charset="0"/>
              <a:buNone/>
              <a:defRPr sz="1050" b="0" kern="1200">
                <a:solidFill>
                  <a:schemeClr val="tx2"/>
                </a:solidFill>
                <a:latin typeface="+mn-lt"/>
                <a:ea typeface="+mn-ea"/>
                <a:cs typeface="+mn-cs"/>
              </a:defRPr>
            </a:lvl1pPr>
            <a:lvl2pPr marL="180975" indent="-180975" algn="l" defTabSz="914400" rtl="0" eaLnBrk="1" latinLnBrk="0" hangingPunct="1">
              <a:lnSpc>
                <a:spcPct val="100000"/>
              </a:lnSpc>
              <a:spcBef>
                <a:spcPts val="0"/>
              </a:spcBef>
              <a:spcAft>
                <a:spcPts val="800"/>
              </a:spcAft>
              <a:buFont typeface="Arial" panose="020B0604020202020204" pitchFamily="34" charset="0"/>
              <a:buChar char="•"/>
              <a:defRPr sz="1050" b="0" kern="1200">
                <a:solidFill>
                  <a:schemeClr val="tx2"/>
                </a:solidFill>
                <a:latin typeface="+mn-lt"/>
                <a:ea typeface="Akkurat LL" panose="020B0504020101010102" pitchFamily="34" charset="-126"/>
                <a:cs typeface="Akkurat LL" panose="020B0504020101010102" pitchFamily="34" charset="-126"/>
              </a:defRPr>
            </a:lvl2pPr>
            <a:lvl3pPr marL="361950" indent="-180975" algn="l" defTabSz="914400" rtl="0" eaLnBrk="1" latinLnBrk="0" hangingPunct="1">
              <a:lnSpc>
                <a:spcPct val="100000"/>
              </a:lnSpc>
              <a:spcBef>
                <a:spcPts val="0"/>
              </a:spcBef>
              <a:spcAft>
                <a:spcPts val="800"/>
              </a:spcAft>
              <a:buFont typeface="Arial" panose="020B0604020202020204" pitchFamily="34" charset="0"/>
              <a:buChar char="•"/>
              <a:defRPr sz="1000" b="0" kern="1200">
                <a:solidFill>
                  <a:schemeClr val="tx2"/>
                </a:solidFill>
                <a:latin typeface="+mn-lt"/>
                <a:ea typeface="+mn-ea"/>
                <a:cs typeface="+mn-cs"/>
              </a:defRPr>
            </a:lvl3pPr>
            <a:lvl4pPr marL="542925" indent="-180975" algn="l" defTabSz="914400" rtl="0" eaLnBrk="1" latinLnBrk="0" hangingPunct="1">
              <a:lnSpc>
                <a:spcPct val="100000"/>
              </a:lnSpc>
              <a:spcBef>
                <a:spcPts val="0"/>
              </a:spcBef>
              <a:spcAft>
                <a:spcPts val="800"/>
              </a:spcAft>
              <a:buFont typeface="Arial" panose="020B0604020202020204" pitchFamily="34" charset="0"/>
              <a:buChar char="•"/>
              <a:tabLst>
                <a:tab pos="0" algn="l"/>
              </a:tabLst>
              <a:defRPr sz="900" b="0" kern="1200">
                <a:solidFill>
                  <a:schemeClr val="tx2"/>
                </a:solidFill>
                <a:latin typeface="+mn-lt"/>
                <a:ea typeface="+mn-ea"/>
                <a:cs typeface="+mn-cs"/>
              </a:defRPr>
            </a:lvl4pPr>
            <a:lvl5pPr marL="714375" indent="-171450" algn="l" defTabSz="914400" rtl="0" eaLnBrk="1" latinLnBrk="0" hangingPunct="1">
              <a:lnSpc>
                <a:spcPct val="100000"/>
              </a:lnSpc>
              <a:spcBef>
                <a:spcPts val="0"/>
              </a:spcBef>
              <a:spcAft>
                <a:spcPts val="800"/>
              </a:spcAft>
              <a:buFont typeface="Arial" panose="020B0604020202020204" pitchFamily="34" charset="0"/>
              <a:buChar char="•"/>
              <a:defRPr sz="900" b="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800"/>
              </a:spcAft>
              <a:buClrTx/>
              <a:buSzTx/>
              <a:buFont typeface="Arial" panose="020B0604020202020204" pitchFamily="34" charset="0"/>
              <a:buNone/>
              <a:tabLst/>
              <a:defRPr/>
            </a:pPr>
            <a:r>
              <a:rPr kumimoji="0" lang="en-US" sz="1100" b="0" i="0" u="none" strike="noStrike" kern="1200" cap="none" spc="0" normalizeH="0" baseline="0" noProof="0">
                <a:ln>
                  <a:noFill/>
                </a:ln>
                <a:solidFill>
                  <a:prstClr val="white"/>
                </a:solidFill>
                <a:effectLst/>
                <a:uLnTx/>
                <a:uFillTx/>
                <a:latin typeface="Akkurat LL Light"/>
                <a:ea typeface="+mn-ea"/>
                <a:cs typeface="+mn-cs"/>
              </a:rPr>
              <a:t>Lorem ipsum dolor sit amet</a:t>
            </a:r>
          </a:p>
        </p:txBody>
      </p:sp>
      <p:graphicFrame>
        <p:nvGraphicFramePr>
          <p:cNvPr id="13" name="Table 12">
            <a:extLst>
              <a:ext uri="{FF2B5EF4-FFF2-40B4-BE49-F238E27FC236}">
                <a16:creationId xmlns:a16="http://schemas.microsoft.com/office/drawing/2014/main" id="{CB9ECEAE-F564-5E38-D60C-48EF47BF5560}"/>
              </a:ext>
            </a:extLst>
          </p:cNvPr>
          <p:cNvGraphicFramePr>
            <a:graphicFrameLocks noGrp="1"/>
          </p:cNvGraphicFramePr>
          <p:nvPr/>
        </p:nvGraphicFramePr>
        <p:xfrm>
          <a:off x="3968884" y="1692500"/>
          <a:ext cx="7811312" cy="3944840"/>
        </p:xfrm>
        <a:graphic>
          <a:graphicData uri="http://schemas.openxmlformats.org/drawingml/2006/table">
            <a:tbl>
              <a:tblPr firstRow="1" bandRow="1">
                <a:tableStyleId>{5C22544A-7EE6-4342-B048-85BDC9FD1C3A}</a:tableStyleId>
              </a:tblPr>
              <a:tblGrid>
                <a:gridCol w="1429967">
                  <a:extLst>
                    <a:ext uri="{9D8B030D-6E8A-4147-A177-3AD203B41FA5}">
                      <a16:colId xmlns:a16="http://schemas.microsoft.com/office/drawing/2014/main" val="1612647832"/>
                    </a:ext>
                  </a:extLst>
                </a:gridCol>
                <a:gridCol w="2090679">
                  <a:extLst>
                    <a:ext uri="{9D8B030D-6E8A-4147-A177-3AD203B41FA5}">
                      <a16:colId xmlns:a16="http://schemas.microsoft.com/office/drawing/2014/main" val="242874255"/>
                    </a:ext>
                  </a:extLst>
                </a:gridCol>
                <a:gridCol w="1321749">
                  <a:extLst>
                    <a:ext uri="{9D8B030D-6E8A-4147-A177-3AD203B41FA5}">
                      <a16:colId xmlns:a16="http://schemas.microsoft.com/office/drawing/2014/main" val="965523279"/>
                    </a:ext>
                  </a:extLst>
                </a:gridCol>
                <a:gridCol w="1793070">
                  <a:extLst>
                    <a:ext uri="{9D8B030D-6E8A-4147-A177-3AD203B41FA5}">
                      <a16:colId xmlns:a16="http://schemas.microsoft.com/office/drawing/2014/main" val="2388850475"/>
                    </a:ext>
                  </a:extLst>
                </a:gridCol>
                <a:gridCol w="1175847">
                  <a:extLst>
                    <a:ext uri="{9D8B030D-6E8A-4147-A177-3AD203B41FA5}">
                      <a16:colId xmlns:a16="http://schemas.microsoft.com/office/drawing/2014/main" val="3918158166"/>
                    </a:ext>
                  </a:extLst>
                </a:gridCol>
              </a:tblGrid>
              <a:tr h="370840">
                <a:tc>
                  <a:txBody>
                    <a:bodyPr/>
                    <a:lstStyle/>
                    <a:p>
                      <a:pPr>
                        <a:buNone/>
                      </a:pPr>
                      <a:r>
                        <a:rPr lang="en-GB" sz="1200" b="1"/>
                        <a:t>Activity</a:t>
                      </a:r>
                    </a:p>
                  </a:txBody>
                  <a:tcPr marL="55416" marR="55416" marT="27708" marB="27708" anchor="ctr">
                    <a:lnT w="1270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tcPr>
                </a:tc>
                <a:tc>
                  <a:txBody>
                    <a:bodyPr/>
                    <a:lstStyle/>
                    <a:p>
                      <a:pPr>
                        <a:buNone/>
                      </a:pPr>
                      <a:r>
                        <a:rPr lang="en-GB" sz="1200" b="1"/>
                        <a:t>Purpose</a:t>
                      </a:r>
                    </a:p>
                  </a:txBody>
                  <a:tcPr marL="55416" marR="55416" marT="27708" marB="27708" anchor="ctr">
                    <a:lnT w="1270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tcPr>
                </a:tc>
                <a:tc>
                  <a:txBody>
                    <a:bodyPr/>
                    <a:lstStyle/>
                    <a:p>
                      <a:pPr>
                        <a:buNone/>
                      </a:pPr>
                      <a:r>
                        <a:rPr lang="en-GB" sz="1200" b="1"/>
                        <a:t>Format</a:t>
                      </a:r>
                    </a:p>
                  </a:txBody>
                  <a:tcPr marL="55416" marR="55416" marT="27708" marB="27708" anchor="ctr">
                    <a:lnT w="1270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tcPr>
                </a:tc>
                <a:tc>
                  <a:txBody>
                    <a:bodyPr/>
                    <a:lstStyle/>
                    <a:p>
                      <a:pPr>
                        <a:buNone/>
                      </a:pPr>
                      <a:r>
                        <a:rPr lang="en-GB" sz="1200" b="1"/>
                        <a:t>Frequency</a:t>
                      </a:r>
                    </a:p>
                  </a:txBody>
                  <a:tcPr marL="55416" marR="55416" marT="27708" marB="27708" anchor="ctr">
                    <a:lnT w="1270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tcPr>
                </a:tc>
                <a:tc>
                  <a:txBody>
                    <a:bodyPr/>
                    <a:lstStyle/>
                    <a:p>
                      <a:pPr>
                        <a:buNone/>
                      </a:pPr>
                      <a:r>
                        <a:rPr lang="en-GB" sz="1200" b="1"/>
                        <a:t>RACI role</a:t>
                      </a:r>
                    </a:p>
                  </a:txBody>
                  <a:tcPr marL="55416" marR="55416" marT="27708" marB="27708" anchor="ctr">
                    <a:lnT w="1270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val="2404183026"/>
                  </a:ext>
                </a:extLst>
              </a:tr>
              <a:tr h="370840">
                <a:tc>
                  <a:txBody>
                    <a:bodyPr/>
                    <a:lstStyle/>
                    <a:p>
                      <a:pPr>
                        <a:buNone/>
                      </a:pPr>
                      <a:r>
                        <a:rPr lang="en-GB" sz="1200"/>
                        <a:t>Innovation Showcases</a:t>
                      </a:r>
                    </a:p>
                  </a:txBody>
                  <a:tcPr marL="55416" marR="55416" marT="27708" marB="27708" anchor="ctr">
                    <a:lnT w="6350" cap="flat" cmpd="sng" algn="ctr">
                      <a:solidFill>
                        <a:schemeClr val="accent1"/>
                      </a:solidFill>
                      <a:prstDash val="solid"/>
                      <a:round/>
                      <a:headEnd type="none" w="med" len="med"/>
                      <a:tailEnd type="none" w="med" len="med"/>
                    </a:lnT>
                    <a:lnB w="38100" cap="flat" cmpd="sng" algn="ctr">
                      <a:solidFill>
                        <a:schemeClr val="accent6"/>
                      </a:solidFill>
                      <a:prstDash val="solid"/>
                      <a:round/>
                      <a:headEnd type="none" w="med" len="med"/>
                      <a:tailEnd type="none" w="med" len="med"/>
                    </a:lnB>
                    <a:noFill/>
                  </a:tcPr>
                </a:tc>
                <a:tc>
                  <a:txBody>
                    <a:bodyPr/>
                    <a:lstStyle/>
                    <a:p>
                      <a:pPr>
                        <a:buNone/>
                      </a:pPr>
                      <a:r>
                        <a:rPr lang="en-GB" sz="1200"/>
                        <a:t>Share CPC capabilities and pilot outcomes</a:t>
                      </a:r>
                    </a:p>
                  </a:txBody>
                  <a:tcPr marL="55416" marR="55416" marT="27708" marB="27708" anchor="ctr">
                    <a:lnT w="6350" cap="flat" cmpd="sng" algn="ctr">
                      <a:solidFill>
                        <a:schemeClr val="accent1"/>
                      </a:solidFill>
                      <a:prstDash val="solid"/>
                      <a:round/>
                      <a:headEnd type="none" w="med" len="med"/>
                      <a:tailEnd type="none" w="med" len="med"/>
                    </a:lnT>
                    <a:lnB w="38100" cap="flat" cmpd="sng" algn="ctr">
                      <a:solidFill>
                        <a:schemeClr val="accent6"/>
                      </a:solidFill>
                      <a:prstDash val="solid"/>
                      <a:round/>
                      <a:headEnd type="none" w="med" len="med"/>
                      <a:tailEnd type="none" w="med" len="med"/>
                    </a:lnB>
                    <a:noFill/>
                  </a:tcPr>
                </a:tc>
                <a:tc>
                  <a:txBody>
                    <a:bodyPr/>
                    <a:lstStyle/>
                    <a:p>
                      <a:pPr>
                        <a:buNone/>
                      </a:pPr>
                      <a:r>
                        <a:rPr lang="en-GB" sz="1200"/>
                        <a:t>Events/Webinars/CPC Summit</a:t>
                      </a:r>
                    </a:p>
                  </a:txBody>
                  <a:tcPr marL="55416" marR="55416" marT="27708" marB="27708" anchor="ctr">
                    <a:lnT w="6350" cap="flat" cmpd="sng" algn="ctr">
                      <a:solidFill>
                        <a:schemeClr val="accent1"/>
                      </a:solidFill>
                      <a:prstDash val="solid"/>
                      <a:round/>
                      <a:headEnd type="none" w="med" len="med"/>
                      <a:tailEnd type="none" w="med" len="med"/>
                    </a:lnT>
                    <a:lnB w="38100" cap="flat" cmpd="sng" algn="ctr">
                      <a:solidFill>
                        <a:schemeClr val="accent6"/>
                      </a:solidFill>
                      <a:prstDash val="solid"/>
                      <a:round/>
                      <a:headEnd type="none" w="med" len="med"/>
                      <a:tailEnd type="none" w="med" len="med"/>
                    </a:lnB>
                    <a:noFill/>
                  </a:tcPr>
                </a:tc>
                <a:tc>
                  <a:txBody>
                    <a:bodyPr/>
                    <a:lstStyle/>
                    <a:p>
                      <a:pPr>
                        <a:buNone/>
                      </a:pPr>
                      <a:r>
                        <a:rPr lang="en-GB" sz="1200"/>
                        <a:t>Twice yearly or only Summit but with mode specific themes.</a:t>
                      </a:r>
                    </a:p>
                  </a:txBody>
                  <a:tcPr marL="55416" marR="55416" marT="27708" marB="27708" anchor="ctr">
                    <a:lnT w="6350" cap="flat" cmpd="sng" algn="ctr">
                      <a:solidFill>
                        <a:schemeClr val="accent1"/>
                      </a:solidFill>
                      <a:prstDash val="solid"/>
                      <a:round/>
                      <a:headEnd type="none" w="med" len="med"/>
                      <a:tailEnd type="none" w="med" len="med"/>
                    </a:lnT>
                    <a:lnB w="38100" cap="flat" cmpd="sng" algn="ctr">
                      <a:solidFill>
                        <a:schemeClr val="accent6"/>
                      </a:solidFill>
                      <a:prstDash val="solid"/>
                      <a:round/>
                      <a:headEnd type="none" w="med" len="med"/>
                      <a:tailEnd type="none" w="med" len="med"/>
                    </a:lnB>
                    <a:noFill/>
                  </a:tcPr>
                </a:tc>
                <a:tc>
                  <a:txBody>
                    <a:bodyPr/>
                    <a:lstStyle/>
                    <a:p>
                      <a:pPr>
                        <a:buNone/>
                      </a:pPr>
                      <a:r>
                        <a:rPr lang="en-GB" sz="1200"/>
                        <a:t>Inform</a:t>
                      </a:r>
                    </a:p>
                  </a:txBody>
                  <a:tcPr marL="55416" marR="55416" marT="27708" marB="27708" anchor="ctr">
                    <a:lnT w="6350" cap="flat" cmpd="sng" algn="ctr">
                      <a:solidFill>
                        <a:schemeClr val="accent1"/>
                      </a:solidFill>
                      <a:prstDash val="solid"/>
                      <a:round/>
                      <a:headEnd type="none" w="med" len="med"/>
                      <a:tailEnd type="none" w="med" len="med"/>
                    </a:lnT>
                    <a:lnB w="38100" cap="flat" cmpd="sng" algn="ctr">
                      <a:solidFill>
                        <a:schemeClr val="accent6"/>
                      </a:solidFill>
                      <a:prstDash val="solid"/>
                      <a:round/>
                      <a:headEnd type="none" w="med" len="med"/>
                      <a:tailEnd type="none" w="med" len="med"/>
                    </a:lnB>
                    <a:noFill/>
                  </a:tcPr>
                </a:tc>
                <a:extLst>
                  <a:ext uri="{0D108BD9-81ED-4DB2-BD59-A6C34878D82A}">
                    <a16:rowId xmlns:a16="http://schemas.microsoft.com/office/drawing/2014/main" val="3427814229"/>
                  </a:ext>
                </a:extLst>
              </a:tr>
              <a:tr h="370840">
                <a:tc>
                  <a:txBody>
                    <a:bodyPr/>
                    <a:lstStyle/>
                    <a:p>
                      <a:pPr>
                        <a:buNone/>
                      </a:pPr>
                      <a:r>
                        <a:rPr lang="en-GB" sz="1200"/>
                        <a:t>Surveys &amp; Consultations</a:t>
                      </a:r>
                    </a:p>
                  </a:txBody>
                  <a:tcPr marL="55416" marR="55416" marT="27708" marB="27708" anchor="ctr">
                    <a:lnL w="38100" cap="flat" cmpd="sng" algn="ctr">
                      <a:solidFill>
                        <a:schemeClr val="accent6"/>
                      </a:solidFill>
                      <a:prstDash val="solid"/>
                      <a:round/>
                      <a:headEnd type="none" w="med" len="med"/>
                      <a:tailEnd type="none" w="med" len="med"/>
                    </a:lnL>
                    <a:lnT w="38100" cap="flat" cmpd="sng" algn="ctr">
                      <a:solidFill>
                        <a:schemeClr val="accent6"/>
                      </a:solidFill>
                      <a:prstDash val="solid"/>
                      <a:round/>
                      <a:headEnd type="none" w="med" len="med"/>
                      <a:tailEnd type="none" w="med" len="med"/>
                    </a:lnT>
                    <a:lnB w="6350" cap="flat" cmpd="sng" algn="ctr">
                      <a:solidFill>
                        <a:schemeClr val="accent1"/>
                      </a:solidFill>
                      <a:prstDash val="solid"/>
                      <a:round/>
                      <a:headEnd type="none" w="med" len="med"/>
                      <a:tailEnd type="none" w="med" len="med"/>
                    </a:lnB>
                    <a:noFill/>
                  </a:tcPr>
                </a:tc>
                <a:tc>
                  <a:txBody>
                    <a:bodyPr/>
                    <a:lstStyle/>
                    <a:p>
                      <a:pPr>
                        <a:buNone/>
                      </a:pPr>
                      <a:r>
                        <a:rPr lang="en-GB" sz="1200"/>
                        <a:t>Gather feedback and priorities</a:t>
                      </a:r>
                    </a:p>
                  </a:txBody>
                  <a:tcPr marL="55416" marR="55416" marT="27708" marB="27708" anchor="ctr">
                    <a:lnT w="38100" cap="flat" cmpd="sng" algn="ctr">
                      <a:solidFill>
                        <a:schemeClr val="accent6"/>
                      </a:solidFill>
                      <a:prstDash val="solid"/>
                      <a:round/>
                      <a:headEnd type="none" w="med" len="med"/>
                      <a:tailEnd type="none" w="med" len="med"/>
                    </a:lnT>
                    <a:lnB w="6350" cap="flat" cmpd="sng" algn="ctr">
                      <a:solidFill>
                        <a:schemeClr val="accent1"/>
                      </a:solidFill>
                      <a:prstDash val="solid"/>
                      <a:round/>
                      <a:headEnd type="none" w="med" len="med"/>
                      <a:tailEnd type="none" w="med" len="med"/>
                    </a:lnB>
                    <a:noFill/>
                  </a:tcPr>
                </a:tc>
                <a:tc>
                  <a:txBody>
                    <a:bodyPr/>
                    <a:lstStyle/>
                    <a:p>
                      <a:pPr>
                        <a:buNone/>
                      </a:pPr>
                      <a:r>
                        <a:rPr lang="en-GB" sz="1200"/>
                        <a:t>Online tools</a:t>
                      </a:r>
                    </a:p>
                  </a:txBody>
                  <a:tcPr marL="55416" marR="55416" marT="27708" marB="27708" anchor="ctr">
                    <a:lnT w="38100" cap="flat" cmpd="sng" algn="ctr">
                      <a:solidFill>
                        <a:schemeClr val="accent6"/>
                      </a:solidFill>
                      <a:prstDash val="solid"/>
                      <a:round/>
                      <a:headEnd type="none" w="med" len="med"/>
                      <a:tailEnd type="none" w="med" len="med"/>
                    </a:lnT>
                    <a:lnB w="6350" cap="flat" cmpd="sng" algn="ctr">
                      <a:solidFill>
                        <a:schemeClr val="accent1"/>
                      </a:solidFill>
                      <a:prstDash val="solid"/>
                      <a:round/>
                      <a:headEnd type="none" w="med" len="med"/>
                      <a:tailEnd type="none" w="med" len="med"/>
                    </a:lnB>
                    <a:noFill/>
                  </a:tcPr>
                </a:tc>
                <a:tc>
                  <a:txBody>
                    <a:bodyPr/>
                    <a:lstStyle/>
                    <a:p>
                      <a:pPr>
                        <a:buNone/>
                      </a:pPr>
                      <a:r>
                        <a:rPr lang="en-GB" sz="1200"/>
                        <a:t>As required by the strategy team or BU MD</a:t>
                      </a:r>
                    </a:p>
                  </a:txBody>
                  <a:tcPr marL="55416" marR="55416" marT="27708" marB="27708" anchor="ctr">
                    <a:lnT w="38100" cap="flat" cmpd="sng" algn="ctr">
                      <a:solidFill>
                        <a:schemeClr val="accent6"/>
                      </a:solidFill>
                      <a:prstDash val="solid"/>
                      <a:round/>
                      <a:headEnd type="none" w="med" len="med"/>
                      <a:tailEnd type="none" w="med" len="med"/>
                    </a:lnT>
                    <a:lnB w="6350" cap="flat" cmpd="sng" algn="ctr">
                      <a:solidFill>
                        <a:schemeClr val="accent1"/>
                      </a:solidFill>
                      <a:prstDash val="solid"/>
                      <a:round/>
                      <a:headEnd type="none" w="med" len="med"/>
                      <a:tailEnd type="none" w="med" len="med"/>
                    </a:lnB>
                    <a:noFill/>
                  </a:tcPr>
                </a:tc>
                <a:tc>
                  <a:txBody>
                    <a:bodyPr/>
                    <a:lstStyle/>
                    <a:p>
                      <a:pPr>
                        <a:buNone/>
                      </a:pPr>
                      <a:r>
                        <a:rPr lang="en-GB" sz="1200"/>
                        <a:t>Consult</a:t>
                      </a:r>
                    </a:p>
                  </a:txBody>
                  <a:tcPr marL="55416" marR="55416" marT="27708" marB="27708" anchor="ctr">
                    <a:lnR w="38100" cap="flat" cmpd="sng" algn="ctr">
                      <a:solidFill>
                        <a:schemeClr val="accent6"/>
                      </a:solidFill>
                      <a:prstDash val="solid"/>
                      <a:round/>
                      <a:headEnd type="none" w="med" len="med"/>
                      <a:tailEnd type="none" w="med" len="med"/>
                    </a:lnR>
                    <a:lnT w="38100" cap="flat" cmpd="sng" algn="ctr">
                      <a:solidFill>
                        <a:schemeClr val="accent6"/>
                      </a:solidFill>
                      <a:prstDash val="solid"/>
                      <a:round/>
                      <a:headEnd type="none" w="med" len="med"/>
                      <a:tailEnd type="none" w="med" len="med"/>
                    </a:lnT>
                    <a:lnB w="6350" cap="flat" cmpd="sng" algn="ctr">
                      <a:solidFill>
                        <a:schemeClr val="accent1"/>
                      </a:solidFill>
                      <a:prstDash val="solid"/>
                      <a:round/>
                      <a:headEnd type="none" w="med" len="med"/>
                      <a:tailEnd type="none" w="med" len="med"/>
                    </a:lnB>
                    <a:noFill/>
                  </a:tcPr>
                </a:tc>
                <a:extLst>
                  <a:ext uri="{0D108BD9-81ED-4DB2-BD59-A6C34878D82A}">
                    <a16:rowId xmlns:a16="http://schemas.microsoft.com/office/drawing/2014/main" val="3158688815"/>
                  </a:ext>
                </a:extLst>
              </a:tr>
              <a:tr h="370840">
                <a:tc>
                  <a:txBody>
                    <a:bodyPr/>
                    <a:lstStyle/>
                    <a:p>
                      <a:pPr>
                        <a:buNone/>
                      </a:pPr>
                      <a:r>
                        <a:rPr lang="en-GB" sz="1200"/>
                        <a:t>Stakeholder Workshops</a:t>
                      </a:r>
                    </a:p>
                  </a:txBody>
                  <a:tcPr marL="55416" marR="55416" marT="27708" marB="27708" anchor="ctr">
                    <a:lnL w="38100" cap="flat" cmpd="sng" algn="ctr">
                      <a:solidFill>
                        <a:schemeClr val="accent6"/>
                      </a:solidFill>
                      <a:prstDash val="solid"/>
                      <a:round/>
                      <a:headEnd type="none" w="med" len="med"/>
                      <a:tailEnd type="none" w="med" len="med"/>
                    </a:lnL>
                    <a:lnT w="63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noFill/>
                  </a:tcPr>
                </a:tc>
                <a:tc>
                  <a:txBody>
                    <a:bodyPr/>
                    <a:lstStyle/>
                    <a:p>
                      <a:pPr>
                        <a:buNone/>
                      </a:pPr>
                      <a:r>
                        <a:rPr lang="en-GB" sz="1200"/>
                        <a:t>Co-create strategy frameworks, present CPC strategic themes for discussion and validation. Quartelry refinemend and progress updates. </a:t>
                      </a:r>
                    </a:p>
                  </a:txBody>
                  <a:tcPr marL="55416" marR="55416" marT="27708" marB="27708" anchor="ctr">
                    <a:lnT w="63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noFill/>
                  </a:tcPr>
                </a:tc>
                <a:tc>
                  <a:txBody>
                    <a:bodyPr/>
                    <a:lstStyle/>
                    <a:p>
                      <a:pPr>
                        <a:buNone/>
                      </a:pPr>
                      <a:r>
                        <a:rPr lang="en-GB" sz="1200"/>
                        <a:t>In-person/virtual</a:t>
                      </a:r>
                    </a:p>
                  </a:txBody>
                  <a:tcPr marL="55416" marR="55416" marT="27708" marB="27708" anchor="ctr">
                    <a:lnT w="63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noFill/>
                  </a:tcPr>
                </a:tc>
                <a:tc>
                  <a:txBody>
                    <a:bodyPr/>
                    <a:lstStyle/>
                    <a:p>
                      <a:pPr>
                        <a:buNone/>
                      </a:pPr>
                      <a:r>
                        <a:rPr lang="en-GB" sz="1200"/>
                        <a:t>Quarterly</a:t>
                      </a:r>
                    </a:p>
                  </a:txBody>
                  <a:tcPr marL="55416" marR="55416" marT="27708" marB="27708" anchor="ctr">
                    <a:lnT w="63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noFill/>
                  </a:tcPr>
                </a:tc>
                <a:tc>
                  <a:txBody>
                    <a:bodyPr/>
                    <a:lstStyle/>
                    <a:p>
                      <a:pPr>
                        <a:buNone/>
                      </a:pPr>
                      <a:r>
                        <a:rPr lang="en-GB" sz="1200"/>
                        <a:t>Consult</a:t>
                      </a:r>
                    </a:p>
                  </a:txBody>
                  <a:tcPr marL="55416" marR="55416" marT="27708" marB="27708" anchor="ctr">
                    <a:lnR w="38100" cap="flat" cmpd="sng" algn="ctr">
                      <a:solidFill>
                        <a:schemeClr val="accent6"/>
                      </a:solid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noFill/>
                  </a:tcPr>
                </a:tc>
                <a:extLst>
                  <a:ext uri="{0D108BD9-81ED-4DB2-BD59-A6C34878D82A}">
                    <a16:rowId xmlns:a16="http://schemas.microsoft.com/office/drawing/2014/main" val="1280092318"/>
                  </a:ext>
                </a:extLst>
              </a:tr>
              <a:tr h="370840">
                <a:tc>
                  <a:txBody>
                    <a:bodyPr/>
                    <a:lstStyle/>
                    <a:p>
                      <a:pPr>
                        <a:buNone/>
                      </a:pPr>
                      <a:r>
                        <a:rPr lang="en-GB" sz="1200"/>
                        <a:t>Roundtable Discussions</a:t>
                      </a:r>
                    </a:p>
                  </a:txBody>
                  <a:tcPr marL="55416" marR="55416" marT="27708" marB="27708" anchor="ctr">
                    <a:lnL w="38100" cap="flat" cmpd="sng" algn="ctr">
                      <a:solidFill>
                        <a:schemeClr val="accent6"/>
                      </a:solidFill>
                      <a:prstDash val="solid"/>
                      <a:round/>
                      <a:headEnd type="none" w="med" len="med"/>
                      <a:tailEnd type="none" w="med" len="med"/>
                    </a:lnL>
                    <a:lnT w="63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noFill/>
                  </a:tcPr>
                </a:tc>
                <a:tc>
                  <a:txBody>
                    <a:bodyPr/>
                    <a:lstStyle/>
                    <a:p>
                      <a:pPr>
                        <a:buNone/>
                      </a:pPr>
                      <a:r>
                        <a:rPr lang="en-GB" sz="1200"/>
                        <a:t>Deep dives into sector-specific challenges. Theme validation and blockers for the implementation. </a:t>
                      </a:r>
                    </a:p>
                  </a:txBody>
                  <a:tcPr marL="55416" marR="55416" marT="27708" marB="27708" anchor="ctr">
                    <a:lnT w="63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noFill/>
                  </a:tcPr>
                </a:tc>
                <a:tc>
                  <a:txBody>
                    <a:bodyPr/>
                    <a:lstStyle/>
                    <a:p>
                      <a:pPr>
                        <a:buNone/>
                      </a:pPr>
                      <a:r>
                        <a:rPr lang="en-GB" sz="1200"/>
                        <a:t>Thematic sessions</a:t>
                      </a:r>
                    </a:p>
                  </a:txBody>
                  <a:tcPr marL="55416" marR="55416" marT="27708" marB="27708" anchor="ctr">
                    <a:lnT w="63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noFill/>
                  </a:tcPr>
                </a:tc>
                <a:tc>
                  <a:txBody>
                    <a:bodyPr/>
                    <a:lstStyle/>
                    <a:p>
                      <a:pPr>
                        <a:buNone/>
                      </a:pPr>
                      <a:r>
                        <a:rPr lang="en-GB" sz="1200"/>
                        <a:t>Quarterly or every two monhts</a:t>
                      </a:r>
                    </a:p>
                  </a:txBody>
                  <a:tcPr marL="55416" marR="55416" marT="27708" marB="27708" anchor="ctr">
                    <a:lnT w="63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noFill/>
                  </a:tcPr>
                </a:tc>
                <a:tc>
                  <a:txBody>
                    <a:bodyPr/>
                    <a:lstStyle/>
                    <a:p>
                      <a:pPr>
                        <a:buNone/>
                      </a:pPr>
                      <a:r>
                        <a:rPr lang="en-GB" sz="1200"/>
                        <a:t>Consult</a:t>
                      </a:r>
                    </a:p>
                  </a:txBody>
                  <a:tcPr marL="55416" marR="55416" marT="27708" marB="27708" anchor="ctr">
                    <a:lnR w="38100" cap="flat" cmpd="sng" algn="ctr">
                      <a:solidFill>
                        <a:schemeClr val="accent6"/>
                      </a:solid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noFill/>
                  </a:tcPr>
                </a:tc>
                <a:extLst>
                  <a:ext uri="{0D108BD9-81ED-4DB2-BD59-A6C34878D82A}">
                    <a16:rowId xmlns:a16="http://schemas.microsoft.com/office/drawing/2014/main" val="2580403507"/>
                  </a:ext>
                </a:extLst>
              </a:tr>
              <a:tr h="370840">
                <a:tc>
                  <a:txBody>
                    <a:bodyPr/>
                    <a:lstStyle/>
                    <a:p>
                      <a:pPr>
                        <a:buNone/>
                      </a:pPr>
                      <a:r>
                        <a:rPr lang="en-GB" sz="1200"/>
                        <a:t>Bilateral Meetings</a:t>
                      </a:r>
                    </a:p>
                  </a:txBody>
                  <a:tcPr marL="55416" marR="55416" marT="27708" marB="27708" anchor="ctr">
                    <a:lnL w="38100" cap="flat" cmpd="sng" algn="ctr">
                      <a:solidFill>
                        <a:schemeClr val="accent6"/>
                      </a:solidFill>
                      <a:prstDash val="solid"/>
                      <a:round/>
                      <a:headEnd type="none" w="med" len="med"/>
                      <a:tailEnd type="none" w="med" len="med"/>
                    </a:lnL>
                    <a:lnT w="6350" cap="flat" cmpd="sng" algn="ctr">
                      <a:solidFill>
                        <a:schemeClr val="accent1"/>
                      </a:solidFill>
                      <a:prstDash val="solid"/>
                      <a:round/>
                      <a:headEnd type="none" w="med" len="med"/>
                      <a:tailEnd type="none" w="med" len="med"/>
                    </a:lnT>
                    <a:lnB w="38100" cap="flat" cmpd="sng" algn="ctr">
                      <a:solidFill>
                        <a:schemeClr val="accent6"/>
                      </a:solidFill>
                      <a:prstDash val="solid"/>
                      <a:round/>
                      <a:headEnd type="none" w="med" len="med"/>
                      <a:tailEnd type="none" w="med" len="med"/>
                    </a:lnB>
                    <a:noFill/>
                  </a:tcPr>
                </a:tc>
                <a:tc>
                  <a:txBody>
                    <a:bodyPr/>
                    <a:lstStyle/>
                    <a:p>
                      <a:pPr>
                        <a:buNone/>
                      </a:pPr>
                      <a:r>
                        <a:rPr lang="en-GB" sz="1200"/>
                        <a:t>Build strategic partnerships</a:t>
                      </a:r>
                    </a:p>
                  </a:txBody>
                  <a:tcPr marL="55416" marR="55416" marT="27708" marB="27708" anchor="ctr">
                    <a:lnT w="6350" cap="flat" cmpd="sng" algn="ctr">
                      <a:solidFill>
                        <a:schemeClr val="accent1"/>
                      </a:solidFill>
                      <a:prstDash val="solid"/>
                      <a:round/>
                      <a:headEnd type="none" w="med" len="med"/>
                      <a:tailEnd type="none" w="med" len="med"/>
                    </a:lnT>
                    <a:lnB w="38100" cap="flat" cmpd="sng" algn="ctr">
                      <a:solidFill>
                        <a:schemeClr val="accent6"/>
                      </a:solidFill>
                      <a:prstDash val="solid"/>
                      <a:round/>
                      <a:headEnd type="none" w="med" len="med"/>
                      <a:tailEnd type="none" w="med" len="med"/>
                    </a:lnB>
                    <a:noFill/>
                  </a:tcPr>
                </a:tc>
                <a:tc>
                  <a:txBody>
                    <a:bodyPr/>
                    <a:lstStyle/>
                    <a:p>
                      <a:pPr>
                        <a:buNone/>
                      </a:pPr>
                      <a:r>
                        <a:rPr lang="en-GB" sz="1200"/>
                        <a:t>Direct engagement</a:t>
                      </a:r>
                    </a:p>
                  </a:txBody>
                  <a:tcPr marL="55416" marR="55416" marT="27708" marB="27708" anchor="ctr">
                    <a:lnT w="6350" cap="flat" cmpd="sng" algn="ctr">
                      <a:solidFill>
                        <a:schemeClr val="accent1"/>
                      </a:solidFill>
                      <a:prstDash val="solid"/>
                      <a:round/>
                      <a:headEnd type="none" w="med" len="med"/>
                      <a:tailEnd type="none" w="med" len="med"/>
                    </a:lnT>
                    <a:lnB w="38100" cap="flat" cmpd="sng" algn="ctr">
                      <a:solidFill>
                        <a:schemeClr val="accent6"/>
                      </a:solidFill>
                      <a:prstDash val="solid"/>
                      <a:round/>
                      <a:headEnd type="none" w="med" len="med"/>
                      <a:tailEnd type="none" w="med" len="med"/>
                    </a:lnB>
                    <a:noFill/>
                  </a:tcPr>
                </a:tc>
                <a:tc>
                  <a:txBody>
                    <a:bodyPr/>
                    <a:lstStyle/>
                    <a:p>
                      <a:pPr>
                        <a:buNone/>
                      </a:pPr>
                      <a:r>
                        <a:rPr lang="en-GB" sz="1200"/>
                        <a:t>Ongoing</a:t>
                      </a:r>
                    </a:p>
                  </a:txBody>
                  <a:tcPr marL="55416" marR="55416" marT="27708" marB="27708" anchor="ctr">
                    <a:lnT w="6350" cap="flat" cmpd="sng" algn="ctr">
                      <a:solidFill>
                        <a:schemeClr val="accent1"/>
                      </a:solidFill>
                      <a:prstDash val="solid"/>
                      <a:round/>
                      <a:headEnd type="none" w="med" len="med"/>
                      <a:tailEnd type="none" w="med" len="med"/>
                    </a:lnT>
                    <a:lnB w="38100" cap="flat" cmpd="sng" algn="ctr">
                      <a:solidFill>
                        <a:schemeClr val="accent6"/>
                      </a:solidFill>
                      <a:prstDash val="solid"/>
                      <a:round/>
                      <a:headEnd type="none" w="med" len="med"/>
                      <a:tailEnd type="none" w="med" len="med"/>
                    </a:lnB>
                    <a:noFill/>
                  </a:tcPr>
                </a:tc>
                <a:tc>
                  <a:txBody>
                    <a:bodyPr/>
                    <a:lstStyle/>
                    <a:p>
                      <a:pPr>
                        <a:buNone/>
                      </a:pPr>
                      <a:r>
                        <a:rPr lang="en-GB" sz="1200"/>
                        <a:t>Consult / Inform</a:t>
                      </a:r>
                    </a:p>
                  </a:txBody>
                  <a:tcPr marL="55416" marR="55416" marT="27708" marB="27708" anchor="ctr">
                    <a:lnR w="38100" cap="flat" cmpd="sng" algn="ctr">
                      <a:solidFill>
                        <a:schemeClr val="accent6"/>
                      </a:solidFill>
                      <a:prstDash val="solid"/>
                      <a:round/>
                      <a:headEnd type="none" w="med" len="med"/>
                      <a:tailEnd type="none" w="med" len="med"/>
                    </a:lnR>
                    <a:lnT w="6350" cap="flat" cmpd="sng" algn="ctr">
                      <a:solidFill>
                        <a:schemeClr val="accent1"/>
                      </a:solidFill>
                      <a:prstDash val="solid"/>
                      <a:round/>
                      <a:headEnd type="none" w="med" len="med"/>
                      <a:tailEnd type="none" w="med" len="med"/>
                    </a:lnT>
                    <a:lnB w="38100" cap="flat" cmpd="sng" algn="ctr">
                      <a:solidFill>
                        <a:schemeClr val="accent6"/>
                      </a:solidFill>
                      <a:prstDash val="solid"/>
                      <a:round/>
                      <a:headEnd type="none" w="med" len="med"/>
                      <a:tailEnd type="none" w="med" len="med"/>
                    </a:lnB>
                    <a:noFill/>
                  </a:tcPr>
                </a:tc>
                <a:extLst>
                  <a:ext uri="{0D108BD9-81ED-4DB2-BD59-A6C34878D82A}">
                    <a16:rowId xmlns:a16="http://schemas.microsoft.com/office/drawing/2014/main" val="941872841"/>
                  </a:ext>
                </a:extLst>
              </a:tr>
              <a:tr h="0">
                <a:tc>
                  <a:txBody>
                    <a:bodyPr/>
                    <a:lstStyle/>
                    <a:p>
                      <a:pPr>
                        <a:buNone/>
                      </a:pPr>
                      <a:r>
                        <a:rPr lang="en-GB" sz="1200"/>
                        <a:t>Joint Working Groups</a:t>
                      </a:r>
                    </a:p>
                  </a:txBody>
                  <a:tcPr marL="55416" marR="55416" marT="27708" marB="27708" anchor="ctr">
                    <a:lnT w="38100" cap="flat" cmpd="sng" algn="ctr">
                      <a:solidFill>
                        <a:schemeClr val="accent6"/>
                      </a:solidFill>
                      <a:prstDash val="solid"/>
                      <a:round/>
                      <a:headEnd type="none" w="med" len="med"/>
                      <a:tailEnd type="none" w="med" len="med"/>
                    </a:lnT>
                    <a:lnB w="6350" cap="flat" cmpd="sng" algn="ctr">
                      <a:solidFill>
                        <a:schemeClr val="accent1"/>
                      </a:solidFill>
                      <a:prstDash val="solid"/>
                      <a:round/>
                      <a:headEnd type="none" w="med" len="med"/>
                      <a:tailEnd type="none" w="med" len="med"/>
                    </a:lnB>
                    <a:noFill/>
                  </a:tcPr>
                </a:tc>
                <a:tc>
                  <a:txBody>
                    <a:bodyPr/>
                    <a:lstStyle/>
                    <a:p>
                      <a:pPr>
                        <a:buNone/>
                      </a:pPr>
                      <a:r>
                        <a:rPr lang="en-GB" sz="1200"/>
                        <a:t>Develop cross-sector action plans</a:t>
                      </a:r>
                    </a:p>
                  </a:txBody>
                  <a:tcPr marL="55416" marR="55416" marT="27708" marB="27708" anchor="ctr">
                    <a:lnT w="38100" cap="flat" cmpd="sng" algn="ctr">
                      <a:solidFill>
                        <a:schemeClr val="accent6"/>
                      </a:solidFill>
                      <a:prstDash val="solid"/>
                      <a:round/>
                      <a:headEnd type="none" w="med" len="med"/>
                      <a:tailEnd type="none" w="med" len="med"/>
                    </a:lnT>
                    <a:lnB w="6350" cap="flat" cmpd="sng" algn="ctr">
                      <a:solidFill>
                        <a:schemeClr val="accent1"/>
                      </a:solidFill>
                      <a:prstDash val="solid"/>
                      <a:round/>
                      <a:headEnd type="none" w="med" len="med"/>
                      <a:tailEnd type="none" w="med" len="med"/>
                    </a:lnB>
                    <a:noFill/>
                  </a:tcPr>
                </a:tc>
                <a:tc>
                  <a:txBody>
                    <a:bodyPr/>
                    <a:lstStyle/>
                    <a:p>
                      <a:pPr>
                        <a:buNone/>
                      </a:pPr>
                      <a:r>
                        <a:rPr lang="en-GB" sz="1200"/>
                        <a:t>Multi-stakeholder</a:t>
                      </a:r>
                    </a:p>
                  </a:txBody>
                  <a:tcPr marL="55416" marR="55416" marT="27708" marB="27708" anchor="ctr">
                    <a:lnT w="38100" cap="flat" cmpd="sng" algn="ctr">
                      <a:solidFill>
                        <a:schemeClr val="accent6"/>
                      </a:solidFill>
                      <a:prstDash val="solid"/>
                      <a:round/>
                      <a:headEnd type="none" w="med" len="med"/>
                      <a:tailEnd type="none" w="med" len="med"/>
                    </a:lnT>
                    <a:lnB w="6350" cap="flat" cmpd="sng" algn="ctr">
                      <a:solidFill>
                        <a:schemeClr val="accent1"/>
                      </a:solidFill>
                      <a:prstDash val="solid"/>
                      <a:round/>
                      <a:headEnd type="none" w="med" len="med"/>
                      <a:tailEnd type="none" w="med" len="med"/>
                    </a:lnB>
                    <a:noFill/>
                  </a:tcPr>
                </a:tc>
                <a:tc>
                  <a:txBody>
                    <a:bodyPr/>
                    <a:lstStyle/>
                    <a:p>
                      <a:pPr>
                        <a:buNone/>
                      </a:pPr>
                      <a:r>
                        <a:rPr lang="en-GB" sz="1200"/>
                        <a:t>Project-based</a:t>
                      </a:r>
                    </a:p>
                  </a:txBody>
                  <a:tcPr marL="55416" marR="55416" marT="27708" marB="27708" anchor="ctr">
                    <a:lnT w="38100" cap="flat" cmpd="sng" algn="ctr">
                      <a:solidFill>
                        <a:schemeClr val="accent6"/>
                      </a:solidFill>
                      <a:prstDash val="solid"/>
                      <a:round/>
                      <a:headEnd type="none" w="med" len="med"/>
                      <a:tailEnd type="none" w="med" len="med"/>
                    </a:lnT>
                    <a:lnB w="6350" cap="flat" cmpd="sng" algn="ctr">
                      <a:solidFill>
                        <a:schemeClr val="accent1"/>
                      </a:solidFill>
                      <a:prstDash val="solid"/>
                      <a:round/>
                      <a:headEnd type="none" w="med" len="med"/>
                      <a:tailEnd type="none" w="med" len="med"/>
                    </a:lnB>
                    <a:noFill/>
                  </a:tcPr>
                </a:tc>
                <a:tc>
                  <a:txBody>
                    <a:bodyPr/>
                    <a:lstStyle/>
                    <a:p>
                      <a:pPr>
                        <a:buNone/>
                      </a:pPr>
                      <a:r>
                        <a:rPr lang="en-GB" sz="1200"/>
                        <a:t>Responsible / Accountable</a:t>
                      </a:r>
                    </a:p>
                  </a:txBody>
                  <a:tcPr marL="55416" marR="55416" marT="27708" marB="27708" anchor="ctr">
                    <a:lnT w="38100" cap="flat" cmpd="sng" algn="ctr">
                      <a:solidFill>
                        <a:schemeClr val="accent6"/>
                      </a:solidFill>
                      <a:prstDash val="solid"/>
                      <a:round/>
                      <a:headEnd type="none" w="med" len="med"/>
                      <a:tailEnd type="none" w="med" len="med"/>
                    </a:lnT>
                    <a:lnB w="6350" cap="flat" cmpd="sng" algn="ctr">
                      <a:solidFill>
                        <a:schemeClr val="accent1"/>
                      </a:solidFill>
                      <a:prstDash val="solid"/>
                      <a:round/>
                      <a:headEnd type="none" w="med" len="med"/>
                      <a:tailEnd type="none" w="med" len="med"/>
                    </a:lnB>
                    <a:noFill/>
                  </a:tcPr>
                </a:tc>
                <a:extLst>
                  <a:ext uri="{0D108BD9-81ED-4DB2-BD59-A6C34878D82A}">
                    <a16:rowId xmlns:a16="http://schemas.microsoft.com/office/drawing/2014/main" val="3998097709"/>
                  </a:ext>
                </a:extLst>
              </a:tr>
            </a:tbl>
          </a:graphicData>
        </a:graphic>
      </p:graphicFrame>
      <p:sp>
        <p:nvSpPr>
          <p:cNvPr id="14" name="TextBox 13">
            <a:extLst>
              <a:ext uri="{FF2B5EF4-FFF2-40B4-BE49-F238E27FC236}">
                <a16:creationId xmlns:a16="http://schemas.microsoft.com/office/drawing/2014/main" id="{964CB136-452C-A81A-16A0-7621CD33BDC3}"/>
              </a:ext>
            </a:extLst>
          </p:cNvPr>
          <p:cNvSpPr txBox="1"/>
          <p:nvPr/>
        </p:nvSpPr>
        <p:spPr>
          <a:xfrm>
            <a:off x="4172755" y="1609859"/>
            <a:ext cx="0" cy="0"/>
          </a:xfrm>
          <a:prstGeom prst="rect">
            <a:avLst/>
          </a:prstGeom>
          <a:noFill/>
        </p:spPr>
        <p:txBody>
          <a:bodyPr wrap="none" lIns="0" tIns="0" rIns="0" bIns="0" rtlCol="0">
            <a:noAutofit/>
          </a:bodyPr>
          <a:lstStyle/>
          <a:p>
            <a:pPr algn="l"/>
            <a:endParaRPr lang="en-US" sz="1600">
              <a:solidFill>
                <a:schemeClr val="tx2"/>
              </a:solidFill>
            </a:endParaRPr>
          </a:p>
        </p:txBody>
      </p:sp>
      <p:sp>
        <p:nvSpPr>
          <p:cNvPr id="15" name="Up-down Arrow 14">
            <a:extLst>
              <a:ext uri="{FF2B5EF4-FFF2-40B4-BE49-F238E27FC236}">
                <a16:creationId xmlns:a16="http://schemas.microsoft.com/office/drawing/2014/main" id="{D903CEAA-1082-2E74-C098-57EDFB6C177F}"/>
              </a:ext>
            </a:extLst>
          </p:cNvPr>
          <p:cNvSpPr/>
          <p:nvPr/>
        </p:nvSpPr>
        <p:spPr>
          <a:xfrm>
            <a:off x="1054674" y="1692500"/>
            <a:ext cx="345561" cy="4620751"/>
          </a:xfrm>
          <a:prstGeom prst="upDown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bg1"/>
              </a:solidFill>
            </a:endParaRPr>
          </a:p>
        </p:txBody>
      </p:sp>
      <p:sp>
        <p:nvSpPr>
          <p:cNvPr id="3" name="Text Placeholder 10">
            <a:extLst>
              <a:ext uri="{FF2B5EF4-FFF2-40B4-BE49-F238E27FC236}">
                <a16:creationId xmlns:a16="http://schemas.microsoft.com/office/drawing/2014/main" id="{D2E1EFE2-4E7F-41EF-86FA-4E9D10A6E009}"/>
              </a:ext>
            </a:extLst>
          </p:cNvPr>
          <p:cNvSpPr txBox="1">
            <a:spLocks/>
          </p:cNvSpPr>
          <p:nvPr/>
        </p:nvSpPr>
        <p:spPr>
          <a:xfrm>
            <a:off x="1227455" y="2116579"/>
            <a:ext cx="2099406" cy="330072"/>
          </a:xfrm>
          <a:prstGeom prst="rect">
            <a:avLst/>
          </a:prstGeom>
          <a:solidFill>
            <a:schemeClr val="bg1"/>
          </a:solidFill>
          <a:ln>
            <a:solidFill>
              <a:schemeClr val="tx1"/>
            </a:solidFill>
          </a:ln>
        </p:spPr>
        <p:txBody>
          <a:bodyPr vert="horz" wrap="square" lIns="108000" tIns="72000" rIns="108000" bIns="72000" rtlCol="0" anchor="ctr" anchorCtr="0">
            <a:sp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200" noProof="0">
                <a:solidFill>
                  <a:sysClr val="windowText" lastClr="000000"/>
                </a:solidFill>
                <a:latin typeface="+mn-lt"/>
              </a:rPr>
              <a:t>Event and Networking</a:t>
            </a:r>
            <a:endParaRPr lang="en-GB" sz="1200">
              <a:solidFill>
                <a:sysClr val="windowText" lastClr="000000"/>
              </a:solidFill>
              <a:latin typeface="+mn-lt"/>
            </a:endParaRPr>
          </a:p>
        </p:txBody>
      </p:sp>
      <p:sp>
        <p:nvSpPr>
          <p:cNvPr id="4" name="Text Placeholder 10">
            <a:extLst>
              <a:ext uri="{FF2B5EF4-FFF2-40B4-BE49-F238E27FC236}">
                <a16:creationId xmlns:a16="http://schemas.microsoft.com/office/drawing/2014/main" id="{72DA117D-BD20-4132-6D93-C129E00CB32B}"/>
              </a:ext>
            </a:extLst>
          </p:cNvPr>
          <p:cNvSpPr txBox="1">
            <a:spLocks/>
          </p:cNvSpPr>
          <p:nvPr/>
        </p:nvSpPr>
        <p:spPr>
          <a:xfrm>
            <a:off x="1227454" y="2678418"/>
            <a:ext cx="2099407" cy="330072"/>
          </a:xfrm>
          <a:prstGeom prst="rect">
            <a:avLst/>
          </a:prstGeom>
          <a:solidFill>
            <a:schemeClr val="bg1"/>
          </a:solidFill>
          <a:ln w="38100">
            <a:solidFill>
              <a:schemeClr val="accent6"/>
            </a:solidFill>
          </a:ln>
        </p:spPr>
        <p:txBody>
          <a:bodyPr vert="horz" wrap="square" lIns="108000" tIns="72000" rIns="108000" bIns="72000" rtlCol="0" anchor="ctr" anchorCtr="0">
            <a:sp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200" noProof="0">
                <a:solidFill>
                  <a:sysClr val="windowText" lastClr="000000"/>
                </a:solidFill>
                <a:latin typeface="+mn-lt"/>
              </a:rPr>
              <a:t>Approach and Request</a:t>
            </a:r>
            <a:endParaRPr lang="en-GB" sz="1200">
              <a:solidFill>
                <a:sysClr val="windowText" lastClr="000000"/>
              </a:solidFill>
              <a:latin typeface="+mn-lt"/>
            </a:endParaRPr>
          </a:p>
        </p:txBody>
      </p:sp>
      <p:sp>
        <p:nvSpPr>
          <p:cNvPr id="5" name="Text Placeholder 10">
            <a:extLst>
              <a:ext uri="{FF2B5EF4-FFF2-40B4-BE49-F238E27FC236}">
                <a16:creationId xmlns:a16="http://schemas.microsoft.com/office/drawing/2014/main" id="{CACBCE8C-0AC9-A7F0-FB35-7CCB92536525}"/>
              </a:ext>
            </a:extLst>
          </p:cNvPr>
          <p:cNvSpPr txBox="1">
            <a:spLocks/>
          </p:cNvSpPr>
          <p:nvPr/>
        </p:nvSpPr>
        <p:spPr>
          <a:xfrm>
            <a:off x="1227454" y="3062054"/>
            <a:ext cx="2099406" cy="330072"/>
          </a:xfrm>
          <a:prstGeom prst="rect">
            <a:avLst/>
          </a:prstGeom>
          <a:solidFill>
            <a:schemeClr val="bg1"/>
          </a:solidFill>
          <a:ln w="38100">
            <a:solidFill>
              <a:schemeClr val="accent6"/>
            </a:solidFill>
          </a:ln>
        </p:spPr>
        <p:txBody>
          <a:bodyPr vert="horz" wrap="square" lIns="108000" tIns="72000" rIns="108000" bIns="72000" rtlCol="0" anchor="ctr" anchorCtr="0">
            <a:sp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200" noProof="0">
                <a:solidFill>
                  <a:sysClr val="windowText" lastClr="000000"/>
                </a:solidFill>
                <a:latin typeface="+mn-lt"/>
              </a:rPr>
              <a:t>1-2-1 consultation</a:t>
            </a:r>
            <a:endParaRPr lang="en-GB" sz="1200">
              <a:solidFill>
                <a:sysClr val="windowText" lastClr="000000"/>
              </a:solidFill>
              <a:latin typeface="+mn-lt"/>
            </a:endParaRPr>
          </a:p>
        </p:txBody>
      </p:sp>
      <p:sp>
        <p:nvSpPr>
          <p:cNvPr id="6" name="Text Placeholder 10">
            <a:extLst>
              <a:ext uri="{FF2B5EF4-FFF2-40B4-BE49-F238E27FC236}">
                <a16:creationId xmlns:a16="http://schemas.microsoft.com/office/drawing/2014/main" id="{673B9E4D-D128-694A-F20C-958A57FC70FD}"/>
              </a:ext>
            </a:extLst>
          </p:cNvPr>
          <p:cNvSpPr txBox="1">
            <a:spLocks/>
          </p:cNvSpPr>
          <p:nvPr/>
        </p:nvSpPr>
        <p:spPr>
          <a:xfrm>
            <a:off x="1227454" y="3442402"/>
            <a:ext cx="2099406" cy="330072"/>
          </a:xfrm>
          <a:prstGeom prst="rect">
            <a:avLst/>
          </a:prstGeom>
          <a:solidFill>
            <a:schemeClr val="bg1"/>
          </a:solidFill>
          <a:ln w="38100">
            <a:solidFill>
              <a:schemeClr val="accent6"/>
            </a:solidFill>
          </a:ln>
        </p:spPr>
        <p:txBody>
          <a:bodyPr vert="horz" wrap="square" lIns="108000" tIns="72000" rIns="108000" bIns="72000" rtlCol="0" anchor="ctr" anchorCtr="0">
            <a:sp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200">
                <a:solidFill>
                  <a:sysClr val="windowText" lastClr="000000"/>
                </a:solidFill>
                <a:latin typeface="+mn-lt"/>
              </a:rPr>
              <a:t>Propose &amp; Presentation</a:t>
            </a:r>
          </a:p>
        </p:txBody>
      </p:sp>
      <p:sp>
        <p:nvSpPr>
          <p:cNvPr id="8" name="Text Placeholder 10">
            <a:extLst>
              <a:ext uri="{FF2B5EF4-FFF2-40B4-BE49-F238E27FC236}">
                <a16:creationId xmlns:a16="http://schemas.microsoft.com/office/drawing/2014/main" id="{010FDC0E-2D57-1F6A-6FDB-9BDEE9B03F7B}"/>
              </a:ext>
            </a:extLst>
          </p:cNvPr>
          <p:cNvSpPr txBox="1">
            <a:spLocks/>
          </p:cNvSpPr>
          <p:nvPr/>
        </p:nvSpPr>
        <p:spPr>
          <a:xfrm>
            <a:off x="1227454" y="5403874"/>
            <a:ext cx="2099406" cy="514738"/>
          </a:xfrm>
          <a:prstGeom prst="rect">
            <a:avLst/>
          </a:prstGeom>
          <a:solidFill>
            <a:schemeClr val="bg1"/>
          </a:solidFill>
          <a:ln>
            <a:solidFill>
              <a:schemeClr val="tx1"/>
            </a:solidFill>
          </a:ln>
        </p:spPr>
        <p:txBody>
          <a:bodyPr vert="horz" wrap="square" lIns="108000" tIns="72000" rIns="108000" bIns="72000" rtlCol="0" anchor="ctr" anchorCtr="0">
            <a:sp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200">
                <a:solidFill>
                  <a:sysClr val="windowText" lastClr="000000"/>
                </a:solidFill>
                <a:latin typeface="+mn-lt"/>
              </a:rPr>
              <a:t>Project-based</a:t>
            </a:r>
            <a:br>
              <a:rPr lang="en-GB" sz="1200">
                <a:solidFill>
                  <a:sysClr val="windowText" lastClr="000000"/>
                </a:solidFill>
                <a:latin typeface="+mn-lt"/>
              </a:rPr>
            </a:br>
            <a:r>
              <a:rPr lang="en-GB" sz="1200">
                <a:solidFill>
                  <a:sysClr val="windowText" lastClr="000000"/>
                </a:solidFill>
                <a:latin typeface="+mn-lt"/>
              </a:rPr>
              <a:t>Programme Operation</a:t>
            </a:r>
          </a:p>
        </p:txBody>
      </p:sp>
      <p:sp>
        <p:nvSpPr>
          <p:cNvPr id="16" name="Text Placeholder 10">
            <a:extLst>
              <a:ext uri="{FF2B5EF4-FFF2-40B4-BE49-F238E27FC236}">
                <a16:creationId xmlns:a16="http://schemas.microsoft.com/office/drawing/2014/main" id="{61F62BC5-4970-5A75-05C1-C7B9D5E7A4CA}"/>
              </a:ext>
            </a:extLst>
          </p:cNvPr>
          <p:cNvSpPr txBox="1">
            <a:spLocks/>
          </p:cNvSpPr>
          <p:nvPr/>
        </p:nvSpPr>
        <p:spPr>
          <a:xfrm>
            <a:off x="151535" y="5661243"/>
            <a:ext cx="989154" cy="330072"/>
          </a:xfrm>
          <a:prstGeom prst="rect">
            <a:avLst/>
          </a:prstGeom>
          <a:noFill/>
          <a:ln>
            <a:noFill/>
          </a:ln>
        </p:spPr>
        <p:txBody>
          <a:bodyPr vert="horz" wrap="square" lIns="108000" tIns="72000" rIns="108000" bIns="72000" rtlCol="0" anchor="ctr" anchorCtr="0">
            <a:sp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r>
              <a:rPr lang="en-GB" sz="1200" i="1" noProof="0">
                <a:solidFill>
                  <a:sysClr val="windowText" lastClr="000000"/>
                </a:solidFill>
                <a:latin typeface="+mn-lt"/>
              </a:rPr>
              <a:t>Regularity</a:t>
            </a:r>
            <a:endParaRPr lang="en-GB" sz="1200" i="1">
              <a:solidFill>
                <a:sysClr val="windowText" lastClr="000000"/>
              </a:solidFill>
              <a:latin typeface="+mn-lt"/>
            </a:endParaRPr>
          </a:p>
        </p:txBody>
      </p:sp>
      <p:cxnSp>
        <p:nvCxnSpPr>
          <p:cNvPr id="18" name="Straight Connector 17">
            <a:extLst>
              <a:ext uri="{FF2B5EF4-FFF2-40B4-BE49-F238E27FC236}">
                <a16:creationId xmlns:a16="http://schemas.microsoft.com/office/drawing/2014/main" id="{B86BB161-FA2A-C9C9-7359-B0AEAB49C703}"/>
              </a:ext>
            </a:extLst>
          </p:cNvPr>
          <p:cNvCxnSpPr/>
          <p:nvPr/>
        </p:nvCxnSpPr>
        <p:spPr>
          <a:xfrm>
            <a:off x="3326860" y="2300749"/>
            <a:ext cx="471948" cy="0"/>
          </a:xfrm>
          <a:prstGeom prst="line">
            <a:avLst/>
          </a:prstGeom>
          <a:ln w="9525">
            <a:solidFill>
              <a:schemeClr val="tx2"/>
            </a:solidFill>
            <a:prstDash val="dash"/>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668ED3D2-CC96-B953-CD37-031EA8B20BD2}"/>
              </a:ext>
            </a:extLst>
          </p:cNvPr>
          <p:cNvCxnSpPr>
            <a:cxnSpLocks/>
          </p:cNvCxnSpPr>
          <p:nvPr/>
        </p:nvCxnSpPr>
        <p:spPr>
          <a:xfrm>
            <a:off x="3326860" y="2688251"/>
            <a:ext cx="642024" cy="0"/>
          </a:xfrm>
          <a:prstGeom prst="line">
            <a:avLst/>
          </a:prstGeom>
          <a:ln w="9525">
            <a:solidFill>
              <a:schemeClr val="accent6"/>
            </a:solidFill>
            <a:prstDash val="dash"/>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7BC0DC2D-AE2B-8086-7D25-670E4FFF2F9F}"/>
              </a:ext>
            </a:extLst>
          </p:cNvPr>
          <p:cNvCxnSpPr>
            <a:cxnSpLocks/>
          </p:cNvCxnSpPr>
          <p:nvPr/>
        </p:nvCxnSpPr>
        <p:spPr>
          <a:xfrm>
            <a:off x="3326860" y="3766442"/>
            <a:ext cx="642024" cy="1719958"/>
          </a:xfrm>
          <a:prstGeom prst="line">
            <a:avLst/>
          </a:prstGeom>
          <a:ln w="9525">
            <a:solidFill>
              <a:schemeClr val="accent6"/>
            </a:solidFill>
            <a:prstDash val="dash"/>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E92C23AE-C1FD-2C47-CAD4-E00161B19263}"/>
              </a:ext>
            </a:extLst>
          </p:cNvPr>
          <p:cNvCxnSpPr/>
          <p:nvPr/>
        </p:nvCxnSpPr>
        <p:spPr>
          <a:xfrm>
            <a:off x="3326860" y="5624052"/>
            <a:ext cx="471948" cy="0"/>
          </a:xfrm>
          <a:prstGeom prst="line">
            <a:avLst/>
          </a:prstGeom>
          <a:ln w="9525">
            <a:solidFill>
              <a:schemeClr val="tx2"/>
            </a:solidFill>
            <a:prstDash val="dash"/>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7795EEC1-AA7B-E94E-1D73-9685C02508E2}"/>
              </a:ext>
            </a:extLst>
          </p:cNvPr>
          <p:cNvSpPr/>
          <p:nvPr/>
        </p:nvSpPr>
        <p:spPr>
          <a:xfrm>
            <a:off x="7869382" y="9588"/>
            <a:ext cx="4322619" cy="502632"/>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a:solidFill>
                  <a:schemeClr val="tx1"/>
                </a:solidFill>
              </a:rPr>
              <a:t>Sense check needed</a:t>
            </a:r>
            <a:endParaRPr lang="en-US" altLang="en-US" sz="1400">
              <a:solidFill>
                <a:schemeClr val="tx1"/>
              </a:solidFill>
              <a:latin typeface="Arial" panose="020B0604020202020204" pitchFamily="34" charset="0"/>
            </a:endParaRPr>
          </a:p>
        </p:txBody>
      </p:sp>
    </p:spTree>
    <p:extLst>
      <p:ext uri="{BB962C8B-B14F-4D97-AF65-F5344CB8AC3E}">
        <p14:creationId xmlns:p14="http://schemas.microsoft.com/office/powerpoint/2010/main" val="2911323974"/>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3BEA26-994E-4A85-C68E-B18BFA83911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EFB37AF-10AA-F33D-F298-4030F70D4F2B}"/>
              </a:ext>
            </a:extLst>
          </p:cNvPr>
          <p:cNvSpPr>
            <a:spLocks noGrp="1"/>
          </p:cNvSpPr>
          <p:nvPr>
            <p:ph type="title"/>
          </p:nvPr>
        </p:nvSpPr>
        <p:spPr>
          <a:xfrm>
            <a:off x="646113" y="360000"/>
            <a:ext cx="8845976" cy="706347"/>
          </a:xfrm>
        </p:spPr>
        <p:txBody>
          <a:bodyPr/>
          <a:lstStyle/>
          <a:p>
            <a:r>
              <a:rPr lang="en-US">
                <a:solidFill>
                  <a:schemeClr val="accent1"/>
                </a:solidFill>
              </a:rPr>
              <a:t>BU</a:t>
            </a:r>
            <a:r>
              <a:rPr lang="en-US"/>
              <a:t> Strategic Themes </a:t>
            </a:r>
          </a:p>
        </p:txBody>
      </p:sp>
      <p:graphicFrame>
        <p:nvGraphicFramePr>
          <p:cNvPr id="7" name="Table 4">
            <a:extLst>
              <a:ext uri="{FF2B5EF4-FFF2-40B4-BE49-F238E27FC236}">
                <a16:creationId xmlns:a16="http://schemas.microsoft.com/office/drawing/2014/main" id="{D867324F-F46A-B75D-92B3-04F36DB82453}"/>
              </a:ext>
            </a:extLst>
          </p:cNvPr>
          <p:cNvGraphicFramePr>
            <a:graphicFrameLocks/>
          </p:cNvGraphicFramePr>
          <p:nvPr>
            <p:extLst>
              <p:ext uri="{D42A27DB-BD31-4B8C-83A1-F6EECF244321}">
                <p14:modId xmlns:p14="http://schemas.microsoft.com/office/powerpoint/2010/main" val="134526275"/>
              </p:ext>
            </p:extLst>
          </p:nvPr>
        </p:nvGraphicFramePr>
        <p:xfrm>
          <a:off x="646114" y="1465357"/>
          <a:ext cx="11054619" cy="5172368"/>
        </p:xfrm>
        <a:graphic>
          <a:graphicData uri="http://schemas.openxmlformats.org/drawingml/2006/table">
            <a:tbl>
              <a:tblPr bandRow="1">
                <a:tableStyleId>{D27102A9-8310-4765-A935-A1911B00CA55}</a:tableStyleId>
              </a:tblPr>
              <a:tblGrid>
                <a:gridCol w="954807">
                  <a:extLst>
                    <a:ext uri="{9D8B030D-6E8A-4147-A177-3AD203B41FA5}">
                      <a16:colId xmlns:a16="http://schemas.microsoft.com/office/drawing/2014/main" val="105672110"/>
                    </a:ext>
                  </a:extLst>
                </a:gridCol>
                <a:gridCol w="1683302">
                  <a:extLst>
                    <a:ext uri="{9D8B030D-6E8A-4147-A177-3AD203B41FA5}">
                      <a16:colId xmlns:a16="http://schemas.microsoft.com/office/drawing/2014/main" val="3907966575"/>
                    </a:ext>
                  </a:extLst>
                </a:gridCol>
                <a:gridCol w="1683302">
                  <a:extLst>
                    <a:ext uri="{9D8B030D-6E8A-4147-A177-3AD203B41FA5}">
                      <a16:colId xmlns:a16="http://schemas.microsoft.com/office/drawing/2014/main" val="2828932273"/>
                    </a:ext>
                  </a:extLst>
                </a:gridCol>
                <a:gridCol w="1683302">
                  <a:extLst>
                    <a:ext uri="{9D8B030D-6E8A-4147-A177-3AD203B41FA5}">
                      <a16:colId xmlns:a16="http://schemas.microsoft.com/office/drawing/2014/main" val="4071793185"/>
                    </a:ext>
                  </a:extLst>
                </a:gridCol>
                <a:gridCol w="1683302">
                  <a:extLst>
                    <a:ext uri="{9D8B030D-6E8A-4147-A177-3AD203B41FA5}">
                      <a16:colId xmlns:a16="http://schemas.microsoft.com/office/drawing/2014/main" val="764027198"/>
                    </a:ext>
                  </a:extLst>
                </a:gridCol>
                <a:gridCol w="1683302">
                  <a:extLst>
                    <a:ext uri="{9D8B030D-6E8A-4147-A177-3AD203B41FA5}">
                      <a16:colId xmlns:a16="http://schemas.microsoft.com/office/drawing/2014/main" val="2839184078"/>
                    </a:ext>
                  </a:extLst>
                </a:gridCol>
                <a:gridCol w="1683302">
                  <a:extLst>
                    <a:ext uri="{9D8B030D-6E8A-4147-A177-3AD203B41FA5}">
                      <a16:colId xmlns:a16="http://schemas.microsoft.com/office/drawing/2014/main" val="349863074"/>
                    </a:ext>
                  </a:extLst>
                </a:gridCol>
              </a:tblGrid>
              <a:tr h="449032">
                <a:tc>
                  <a:txBody>
                    <a:bodyPr/>
                    <a:lstStyle/>
                    <a:p>
                      <a:endParaRPr lang="en-US" sz="1400" b="1">
                        <a:solidFill>
                          <a:schemeClr val="tx1"/>
                        </a:solidFill>
                      </a:endParaRPr>
                    </a:p>
                  </a:txBody>
                  <a:tcPr marL="72000" marR="72000" anchor="ctr">
                    <a:lnR w="6350" cap="flat" cmpd="sng" algn="ctr">
                      <a:solidFill>
                        <a:schemeClr val="accent4">
                          <a:lumMod val="75000"/>
                        </a:schemeClr>
                      </a:solidFill>
                      <a:prstDash val="solid"/>
                      <a:round/>
                      <a:headEnd type="none" w="med" len="med"/>
                      <a:tailEnd type="none" w="med" len="med"/>
                    </a:lnR>
                  </a:tcPr>
                </a:tc>
                <a:tc>
                  <a:txBody>
                    <a:bodyPr/>
                    <a:lstStyle/>
                    <a:p>
                      <a:pPr algn="l"/>
                      <a:r>
                        <a:rPr lang="en-US" sz="1200"/>
                        <a:t>Autonomy</a:t>
                      </a:r>
                      <a:endParaRPr lang="en-US" sz="1200" b="1">
                        <a:solidFill>
                          <a:schemeClr val="tx1"/>
                        </a:solidFill>
                      </a:endParaRPr>
                    </a:p>
                  </a:txBody>
                  <a:tcPr marL="72000" marR="72000">
                    <a:lnL w="6350" cap="flat" cmpd="sng" algn="ctr">
                      <a:solidFill>
                        <a:schemeClr val="accent4">
                          <a:lumMod val="75000"/>
                        </a:schemeClr>
                      </a:solidFill>
                      <a:prstDash val="solid"/>
                      <a:round/>
                      <a:headEnd type="none" w="med" len="med"/>
                      <a:tailEnd type="none" w="med" len="med"/>
                    </a:lnL>
                    <a:lnR w="12700" cap="flat" cmpd="sng" algn="ctr">
                      <a:solidFill>
                        <a:schemeClr val="accent4"/>
                      </a:solidFill>
                      <a:prstDash val="sysDash"/>
                      <a:round/>
                      <a:headEnd type="none" w="med" len="med"/>
                      <a:tailEnd type="none" w="med" len="med"/>
                    </a:lnR>
                  </a:tcPr>
                </a:tc>
                <a:tc>
                  <a:txBody>
                    <a:bodyPr/>
                    <a:lstStyle/>
                    <a:p>
                      <a:pPr algn="l"/>
                      <a:r>
                        <a:rPr lang="en-US" sz="1200">
                          <a:solidFill>
                            <a:schemeClr val="tx1"/>
                          </a:solidFill>
                        </a:rPr>
                        <a:t>People </a:t>
                      </a:r>
                      <a:br>
                        <a:rPr lang="en-US" sz="1200">
                          <a:solidFill>
                            <a:schemeClr val="tx1"/>
                          </a:solidFill>
                        </a:rPr>
                      </a:br>
                      <a:r>
                        <a:rPr lang="en-US" sz="1200">
                          <a:solidFill>
                            <a:schemeClr val="tx1"/>
                          </a:solidFill>
                        </a:rPr>
                        <a:t>Experience</a:t>
                      </a:r>
                    </a:p>
                  </a:txBody>
                  <a:tcPr marL="72000" marR="72000">
                    <a:lnL w="12700" cap="flat" cmpd="sng" algn="ctr">
                      <a:solidFill>
                        <a:schemeClr val="accent4"/>
                      </a:solidFill>
                      <a:prstDash val="sysDash"/>
                      <a:round/>
                      <a:headEnd type="none" w="med" len="med"/>
                      <a:tailEnd type="none" w="med" len="med"/>
                    </a:lnL>
                    <a:lnR w="12700" cap="flat" cmpd="sng" algn="ctr">
                      <a:solidFill>
                        <a:schemeClr val="accent4"/>
                      </a:solidFill>
                      <a:prstDash val="sysDash"/>
                      <a:round/>
                      <a:headEnd type="none" w="med" len="med"/>
                      <a:tailEnd type="none" w="med" len="med"/>
                    </a:lnR>
                  </a:tcPr>
                </a:tc>
                <a:tc>
                  <a:txBody>
                    <a:bodyPr/>
                    <a:lstStyle/>
                    <a:p>
                      <a:pPr algn="l"/>
                      <a:r>
                        <a:rPr lang="en-US" sz="1200">
                          <a:solidFill>
                            <a:schemeClr val="tx1"/>
                          </a:solidFill>
                        </a:rPr>
                        <a:t>Hubs and Clusters</a:t>
                      </a:r>
                      <a:endParaRPr lang="en-US" sz="1200" b="1">
                        <a:solidFill>
                          <a:schemeClr val="tx1"/>
                        </a:solidFill>
                      </a:endParaRPr>
                    </a:p>
                  </a:txBody>
                  <a:tcPr marL="72000" marR="72000">
                    <a:lnL w="12700" cap="flat" cmpd="sng" algn="ctr">
                      <a:solidFill>
                        <a:schemeClr val="accent4"/>
                      </a:solidFill>
                      <a:prstDash val="sysDash"/>
                      <a:round/>
                      <a:headEnd type="none" w="med" len="med"/>
                      <a:tailEnd type="none" w="med" len="med"/>
                    </a:lnL>
                    <a:lnR w="12700" cap="flat" cmpd="sng" algn="ctr">
                      <a:solidFill>
                        <a:schemeClr val="accent4"/>
                      </a:solidFill>
                      <a:prstDash val="sysDash"/>
                      <a:round/>
                      <a:headEnd type="none" w="med" len="med"/>
                      <a:tailEnd type="none" w="med" len="med"/>
                    </a:ln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a:t>Decarbonisation</a:t>
                      </a:r>
                      <a:endParaRPr lang="en-GB" sz="1200">
                        <a:solidFill>
                          <a:srgbClr val="FF0000"/>
                        </a:solidFill>
                      </a:endParaRPr>
                    </a:p>
                  </a:txBody>
                  <a:tcPr marL="72000" marR="72000">
                    <a:lnL w="12700" cap="flat" cmpd="sng" algn="ctr">
                      <a:solidFill>
                        <a:schemeClr val="accent4"/>
                      </a:solidFill>
                      <a:prstDash val="sysDash"/>
                      <a:round/>
                      <a:headEnd type="none" w="med" len="med"/>
                      <a:tailEnd type="none" w="med" len="med"/>
                    </a:lnL>
                    <a:lnR w="12700" cap="flat" cmpd="sng" algn="ctr">
                      <a:solidFill>
                        <a:schemeClr val="accent4"/>
                      </a:solidFill>
                      <a:prstDash val="sysDash"/>
                      <a:round/>
                      <a:headEnd type="none" w="med" len="med"/>
                      <a:tailEnd type="none" w="med" len="med"/>
                    </a:lnR>
                  </a:tcPr>
                </a:tc>
                <a:tc>
                  <a:txBody>
                    <a:bodyPr/>
                    <a:lstStyle/>
                    <a:p>
                      <a:pPr algn="l"/>
                      <a:r>
                        <a:rPr lang="en-GB" sz="1200" b="0">
                          <a:solidFill>
                            <a:schemeClr val="tx1"/>
                          </a:solidFill>
                        </a:rPr>
                        <a:t>Planning and Operation</a:t>
                      </a:r>
                      <a:endParaRPr lang="en-US" sz="1200" b="0">
                        <a:solidFill>
                          <a:schemeClr val="tx1"/>
                        </a:solidFill>
                      </a:endParaRPr>
                    </a:p>
                  </a:txBody>
                  <a:tcPr marL="72000" marR="72000">
                    <a:lnL w="12700" cap="flat" cmpd="sng" algn="ctr">
                      <a:solidFill>
                        <a:schemeClr val="accent4"/>
                      </a:solidFill>
                      <a:prstDash val="sysDash"/>
                      <a:round/>
                      <a:headEnd type="none" w="med" len="med"/>
                      <a:tailEnd type="none" w="med" len="med"/>
                    </a:lnL>
                    <a:lnR w="12700" cap="flat" cmpd="sng" algn="ctr">
                      <a:solidFill>
                        <a:schemeClr val="accent4"/>
                      </a:solidFill>
                      <a:prstDash val="sysDash"/>
                      <a:round/>
                      <a:headEnd type="none" w="med" len="med"/>
                      <a:tailEnd type="none" w="med" len="med"/>
                    </a:lnR>
                  </a:tcPr>
                </a:tc>
                <a:tc>
                  <a:txBody>
                    <a:bodyPr/>
                    <a:lstStyle/>
                    <a:p>
                      <a:pPr algn="l"/>
                      <a:r>
                        <a:rPr lang="en-US" sz="1200" b="0">
                          <a:solidFill>
                            <a:schemeClr val="tx1"/>
                          </a:solidFill>
                        </a:rPr>
                        <a:t>Industry</a:t>
                      </a:r>
                      <a:endParaRPr lang="en-US" sz="1200" b="0" i="1">
                        <a:solidFill>
                          <a:schemeClr val="tx1"/>
                        </a:solidFill>
                      </a:endParaRPr>
                    </a:p>
                  </a:txBody>
                  <a:tcPr marL="72000" marR="72000">
                    <a:lnL w="12700" cap="flat" cmpd="sng" algn="ctr">
                      <a:solidFill>
                        <a:schemeClr val="accent4"/>
                      </a:solidFill>
                      <a:prstDash val="sysDash"/>
                      <a:round/>
                      <a:headEnd type="none" w="med" len="med"/>
                      <a:tailEnd type="none" w="med" len="med"/>
                    </a:lnL>
                  </a:tcPr>
                </a:tc>
                <a:extLst>
                  <a:ext uri="{0D108BD9-81ED-4DB2-BD59-A6C34878D82A}">
                    <a16:rowId xmlns:a16="http://schemas.microsoft.com/office/drawing/2014/main" val="4024367672"/>
                  </a:ext>
                </a:extLst>
              </a:tr>
              <a:tr h="888020">
                <a:tc>
                  <a:txBody>
                    <a:bodyPr/>
                    <a:lstStyle/>
                    <a:p>
                      <a:r>
                        <a:rPr lang="en-US" sz="1200"/>
                        <a:t>Rail</a:t>
                      </a:r>
                    </a:p>
                  </a:txBody>
                  <a:tcPr marL="72000" marR="72000">
                    <a:lnR w="6350" cap="flat" cmpd="sng" algn="ctr">
                      <a:solidFill>
                        <a:schemeClr val="accent4">
                          <a:lumMod val="75000"/>
                        </a:schemeClr>
                      </a:solidFill>
                      <a:prstDash val="solid"/>
                      <a:round/>
                      <a:headEnd type="none" w="med" len="med"/>
                      <a:tailEnd type="none" w="med" len="med"/>
                    </a:lnR>
                  </a:tcPr>
                </a:tc>
                <a:tc>
                  <a:txBody>
                    <a:bodyPr/>
                    <a:lstStyle/>
                    <a:p>
                      <a:endParaRPr lang="en-US" sz="1400"/>
                    </a:p>
                  </a:txBody>
                  <a:tcPr marL="72000" marR="72000" anchor="ctr">
                    <a:lnL w="6350" cap="flat" cmpd="sng" algn="ctr">
                      <a:solidFill>
                        <a:schemeClr val="accent4">
                          <a:lumMod val="75000"/>
                        </a:schemeClr>
                      </a:solidFill>
                      <a:prstDash val="solid"/>
                      <a:round/>
                      <a:headEnd type="none" w="med" len="med"/>
                      <a:tailEnd type="none" w="med" len="med"/>
                    </a:lnL>
                    <a:lnR w="12700" cap="flat" cmpd="sng" algn="ctr">
                      <a:solidFill>
                        <a:schemeClr val="accent4"/>
                      </a:solidFill>
                      <a:prstDash val="sysDash"/>
                      <a:round/>
                      <a:headEnd type="none" w="med" len="med"/>
                      <a:tailEnd type="none" w="med" len="med"/>
                    </a:lnR>
                  </a:tcPr>
                </a:tc>
                <a:tc>
                  <a:txBody>
                    <a:bodyPr/>
                    <a:lstStyle/>
                    <a:p>
                      <a:endParaRPr lang="en-US" sz="1400"/>
                    </a:p>
                  </a:txBody>
                  <a:tcPr marL="72000" marR="72000" anchor="ctr">
                    <a:lnL w="12700" cap="flat" cmpd="sng" algn="ctr">
                      <a:solidFill>
                        <a:schemeClr val="accent4"/>
                      </a:solidFill>
                      <a:prstDash val="sysDash"/>
                      <a:round/>
                      <a:headEnd type="none" w="med" len="med"/>
                      <a:tailEnd type="none" w="med" len="med"/>
                    </a:lnL>
                    <a:lnR w="12700" cap="flat" cmpd="sng" algn="ctr">
                      <a:solidFill>
                        <a:schemeClr val="accent4"/>
                      </a:solidFill>
                      <a:prstDash val="sysDash"/>
                      <a:round/>
                      <a:headEnd type="none" w="med" len="med"/>
                      <a:tailEnd type="none" w="med" len="med"/>
                    </a:lnR>
                  </a:tcPr>
                </a:tc>
                <a:tc>
                  <a:txBody>
                    <a:bodyPr/>
                    <a:lstStyle/>
                    <a:p>
                      <a:endParaRPr lang="en-US" sz="1400"/>
                    </a:p>
                  </a:txBody>
                  <a:tcPr marL="72000" marR="72000" anchor="ctr">
                    <a:lnL w="12700" cap="flat" cmpd="sng" algn="ctr">
                      <a:solidFill>
                        <a:schemeClr val="accent4"/>
                      </a:solidFill>
                      <a:prstDash val="sysDash"/>
                      <a:round/>
                      <a:headEnd type="none" w="med" len="med"/>
                      <a:tailEnd type="none" w="med" len="med"/>
                    </a:lnL>
                    <a:lnR w="12700" cap="flat" cmpd="sng" algn="ctr">
                      <a:solidFill>
                        <a:schemeClr val="accent4"/>
                      </a:solidFill>
                      <a:prstDash val="sysDash"/>
                      <a:round/>
                      <a:headEnd type="none" w="med" len="med"/>
                      <a:tailEnd type="none" w="med" len="med"/>
                    </a:lnR>
                  </a:tcPr>
                </a:tc>
                <a:tc>
                  <a:txBody>
                    <a:bodyPr/>
                    <a:lstStyle/>
                    <a:p>
                      <a:endParaRPr lang="en-US" sz="1400"/>
                    </a:p>
                  </a:txBody>
                  <a:tcPr marL="72000" marR="72000" anchor="ctr">
                    <a:lnL w="12700" cap="flat" cmpd="sng" algn="ctr">
                      <a:solidFill>
                        <a:schemeClr val="accent4"/>
                      </a:solidFill>
                      <a:prstDash val="sysDash"/>
                      <a:round/>
                      <a:headEnd type="none" w="med" len="med"/>
                      <a:tailEnd type="none" w="med" len="med"/>
                    </a:lnL>
                    <a:lnR w="12700" cap="flat" cmpd="sng" algn="ctr">
                      <a:solidFill>
                        <a:schemeClr val="accent4"/>
                      </a:solidFill>
                      <a:prstDash val="sysDash"/>
                      <a:round/>
                      <a:headEnd type="none" w="med" len="med"/>
                      <a:tailEnd type="none" w="med" len="med"/>
                    </a:lnR>
                  </a:tcPr>
                </a:tc>
                <a:tc>
                  <a:txBody>
                    <a:bodyPr/>
                    <a:lstStyle/>
                    <a:p>
                      <a:endParaRPr lang="en-US" sz="1400"/>
                    </a:p>
                  </a:txBody>
                  <a:tcPr marL="72000" marR="72000" anchor="ctr">
                    <a:lnL w="12700" cap="flat" cmpd="sng" algn="ctr">
                      <a:solidFill>
                        <a:schemeClr val="accent4"/>
                      </a:solidFill>
                      <a:prstDash val="sysDash"/>
                      <a:round/>
                      <a:headEnd type="none" w="med" len="med"/>
                      <a:tailEnd type="none" w="med" len="med"/>
                    </a:lnL>
                    <a:lnR w="12700" cap="flat" cmpd="sng" algn="ctr">
                      <a:solidFill>
                        <a:schemeClr val="accent4"/>
                      </a:solidFill>
                      <a:prstDash val="sysDash"/>
                      <a:round/>
                      <a:headEnd type="none" w="med" len="med"/>
                      <a:tailEnd type="none" w="med" len="med"/>
                    </a:lnR>
                  </a:tcPr>
                </a:tc>
                <a:tc>
                  <a:txBody>
                    <a:bodyPr/>
                    <a:lstStyle/>
                    <a:p>
                      <a:endParaRPr lang="en-US" sz="1400"/>
                    </a:p>
                  </a:txBody>
                  <a:tcPr marL="72000" marR="72000" anchor="ctr">
                    <a:lnL w="12700" cap="flat" cmpd="sng" algn="ctr">
                      <a:solidFill>
                        <a:schemeClr val="accent4"/>
                      </a:solidFill>
                      <a:prstDash val="sysDash"/>
                      <a:round/>
                      <a:headEnd type="none" w="med" len="med"/>
                      <a:tailEnd type="none" w="med" len="med"/>
                    </a:lnL>
                  </a:tcPr>
                </a:tc>
                <a:extLst>
                  <a:ext uri="{0D108BD9-81ED-4DB2-BD59-A6C34878D82A}">
                    <a16:rowId xmlns:a16="http://schemas.microsoft.com/office/drawing/2014/main" val="4266402886"/>
                  </a:ext>
                </a:extLst>
              </a:tr>
              <a:tr h="1123427">
                <a:tc>
                  <a:txBody>
                    <a:bodyPr/>
                    <a:lstStyle/>
                    <a:p>
                      <a:r>
                        <a:rPr lang="en-US" sz="1200">
                          <a:solidFill>
                            <a:schemeClr val="tx1"/>
                          </a:solidFill>
                        </a:rPr>
                        <a:t>Aviation</a:t>
                      </a:r>
                    </a:p>
                  </a:txBody>
                  <a:tcPr marL="72000" marR="72000">
                    <a:lnR w="6350" cap="flat" cmpd="sng" algn="ctr">
                      <a:solidFill>
                        <a:schemeClr val="accent4">
                          <a:lumMod val="75000"/>
                        </a:schemeClr>
                      </a:solidFill>
                      <a:prstDash val="solid"/>
                      <a:round/>
                      <a:headEnd type="none" w="med" len="med"/>
                      <a:tailEnd type="none" w="med" len="med"/>
                    </a:lnR>
                  </a:tcPr>
                </a:tc>
                <a:tc>
                  <a:txBody>
                    <a:bodyPr/>
                    <a:lstStyle/>
                    <a:p>
                      <a:endParaRPr lang="en-US" sz="1400"/>
                    </a:p>
                  </a:txBody>
                  <a:tcPr marL="72000" marR="72000" anchor="ctr">
                    <a:lnL w="6350" cap="flat" cmpd="sng" algn="ctr">
                      <a:solidFill>
                        <a:schemeClr val="accent4">
                          <a:lumMod val="75000"/>
                        </a:schemeClr>
                      </a:solidFill>
                      <a:prstDash val="solid"/>
                      <a:round/>
                      <a:headEnd type="none" w="med" len="med"/>
                      <a:tailEnd type="none" w="med" len="med"/>
                    </a:lnL>
                    <a:lnR w="12700" cap="flat" cmpd="sng" algn="ctr">
                      <a:solidFill>
                        <a:schemeClr val="accent4"/>
                      </a:solidFill>
                      <a:prstDash val="sysDash"/>
                      <a:round/>
                      <a:headEnd type="none" w="med" len="med"/>
                      <a:tailEnd type="none" w="med" len="med"/>
                    </a:lnR>
                  </a:tcPr>
                </a:tc>
                <a:tc>
                  <a:txBody>
                    <a:bodyPr/>
                    <a:lstStyle/>
                    <a:p>
                      <a:endParaRPr lang="en-US" sz="1400"/>
                    </a:p>
                  </a:txBody>
                  <a:tcPr marL="72000" marR="72000" anchor="ctr">
                    <a:lnL w="12700" cap="flat" cmpd="sng" algn="ctr">
                      <a:solidFill>
                        <a:schemeClr val="accent4"/>
                      </a:solidFill>
                      <a:prstDash val="sysDash"/>
                      <a:round/>
                      <a:headEnd type="none" w="med" len="med"/>
                      <a:tailEnd type="none" w="med" len="med"/>
                    </a:lnL>
                    <a:lnR w="12700" cap="flat" cmpd="sng" algn="ctr">
                      <a:solidFill>
                        <a:schemeClr val="accent4"/>
                      </a:solidFill>
                      <a:prstDash val="sysDash"/>
                      <a:round/>
                      <a:headEnd type="none" w="med" len="med"/>
                      <a:tailEnd type="none" w="med" len="med"/>
                    </a:lnR>
                  </a:tcPr>
                </a:tc>
                <a:tc>
                  <a:txBody>
                    <a:bodyPr/>
                    <a:lstStyle/>
                    <a:p>
                      <a:endParaRPr lang="en-US" sz="1400"/>
                    </a:p>
                  </a:txBody>
                  <a:tcPr marL="72000" marR="72000" anchor="ctr">
                    <a:lnL w="12700" cap="flat" cmpd="sng" algn="ctr">
                      <a:solidFill>
                        <a:schemeClr val="accent4"/>
                      </a:solidFill>
                      <a:prstDash val="sysDash"/>
                      <a:round/>
                      <a:headEnd type="none" w="med" len="med"/>
                      <a:tailEnd type="none" w="med" len="med"/>
                    </a:lnL>
                    <a:lnR w="12700" cap="flat" cmpd="sng" algn="ctr">
                      <a:solidFill>
                        <a:schemeClr val="accent4"/>
                      </a:solidFill>
                      <a:prstDash val="sysDash"/>
                      <a:round/>
                      <a:headEnd type="none" w="med" len="med"/>
                      <a:tailEnd type="none" w="med" len="med"/>
                    </a:lnR>
                  </a:tcPr>
                </a:tc>
                <a:tc>
                  <a:txBody>
                    <a:bodyPr/>
                    <a:lstStyle/>
                    <a:p>
                      <a:endParaRPr lang="en-US" sz="1400"/>
                    </a:p>
                  </a:txBody>
                  <a:tcPr marL="72000" marR="72000" anchor="ctr">
                    <a:lnL w="12700" cap="flat" cmpd="sng" algn="ctr">
                      <a:solidFill>
                        <a:schemeClr val="accent4"/>
                      </a:solidFill>
                      <a:prstDash val="sysDash"/>
                      <a:round/>
                      <a:headEnd type="none" w="med" len="med"/>
                      <a:tailEnd type="none" w="med" len="med"/>
                    </a:lnL>
                    <a:lnR w="12700" cap="flat" cmpd="sng" algn="ctr">
                      <a:solidFill>
                        <a:schemeClr val="accent4"/>
                      </a:solidFill>
                      <a:prstDash val="sysDash"/>
                      <a:round/>
                      <a:headEnd type="none" w="med" len="med"/>
                      <a:tailEnd type="none" w="med" len="med"/>
                    </a:lnR>
                  </a:tcPr>
                </a:tc>
                <a:tc>
                  <a:txBody>
                    <a:bodyPr/>
                    <a:lstStyle/>
                    <a:p>
                      <a:endParaRPr lang="en-US" sz="1400"/>
                    </a:p>
                  </a:txBody>
                  <a:tcPr marL="72000" marR="72000" anchor="ctr">
                    <a:lnL w="12700" cap="flat" cmpd="sng" algn="ctr">
                      <a:solidFill>
                        <a:schemeClr val="accent4"/>
                      </a:solidFill>
                      <a:prstDash val="sysDash"/>
                      <a:round/>
                      <a:headEnd type="none" w="med" len="med"/>
                      <a:tailEnd type="none" w="med" len="med"/>
                    </a:lnL>
                    <a:lnR w="12700" cap="flat" cmpd="sng" algn="ctr">
                      <a:solidFill>
                        <a:schemeClr val="accent4"/>
                      </a:solidFill>
                      <a:prstDash val="sysDash"/>
                      <a:round/>
                      <a:headEnd type="none" w="med" len="med"/>
                      <a:tailEnd type="none" w="med" len="med"/>
                    </a:lnR>
                  </a:tcPr>
                </a:tc>
                <a:tc>
                  <a:txBody>
                    <a:bodyPr/>
                    <a:lstStyle/>
                    <a:p>
                      <a:endParaRPr lang="en-US" sz="1400"/>
                    </a:p>
                  </a:txBody>
                  <a:tcPr marL="72000" marR="72000" anchor="ctr">
                    <a:lnL w="12700" cap="flat" cmpd="sng" algn="ctr">
                      <a:solidFill>
                        <a:schemeClr val="accent4"/>
                      </a:solidFill>
                      <a:prstDash val="sysDash"/>
                      <a:round/>
                      <a:headEnd type="none" w="med" len="med"/>
                      <a:tailEnd type="none" w="med" len="med"/>
                    </a:lnL>
                  </a:tcPr>
                </a:tc>
                <a:extLst>
                  <a:ext uri="{0D108BD9-81ED-4DB2-BD59-A6C34878D82A}">
                    <a16:rowId xmlns:a16="http://schemas.microsoft.com/office/drawing/2014/main" val="805506511"/>
                  </a:ext>
                </a:extLst>
              </a:tr>
              <a:tr h="117701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chemeClr val="tx1"/>
                          </a:solidFill>
                        </a:rPr>
                        <a:t>Maritime</a:t>
                      </a:r>
                    </a:p>
                  </a:txBody>
                  <a:tcPr>
                    <a:lnR w="6350" cap="flat" cmpd="sng" algn="ctr">
                      <a:solidFill>
                        <a:schemeClr val="accent4">
                          <a:lumMod val="75000"/>
                        </a:schemeClr>
                      </a:solidFill>
                      <a:prstDash val="solid"/>
                      <a:round/>
                      <a:headEnd type="none" w="med" len="med"/>
                      <a:tailEnd type="none" w="med" len="med"/>
                    </a:lnR>
                  </a:tcPr>
                </a:tc>
                <a:tc>
                  <a:txBody>
                    <a:bodyPr/>
                    <a:lstStyle/>
                    <a:p>
                      <a:endParaRPr lang="en-US" sz="1400"/>
                    </a:p>
                  </a:txBody>
                  <a:tcPr marL="72000" marR="72000" anchor="ctr">
                    <a:lnL w="6350" cap="flat" cmpd="sng" algn="ctr">
                      <a:solidFill>
                        <a:schemeClr val="accent4">
                          <a:lumMod val="75000"/>
                        </a:schemeClr>
                      </a:solidFill>
                      <a:prstDash val="solid"/>
                      <a:round/>
                      <a:headEnd type="none" w="med" len="med"/>
                      <a:tailEnd type="none" w="med" len="med"/>
                    </a:lnL>
                    <a:lnR w="12700" cap="flat" cmpd="sng" algn="ctr">
                      <a:solidFill>
                        <a:schemeClr val="accent4"/>
                      </a:solidFill>
                      <a:prstDash val="sysDash"/>
                      <a:round/>
                      <a:headEnd type="none" w="med" len="med"/>
                      <a:tailEnd type="none" w="med" len="med"/>
                    </a:lnR>
                  </a:tcPr>
                </a:tc>
                <a:tc>
                  <a:txBody>
                    <a:bodyPr/>
                    <a:lstStyle/>
                    <a:p>
                      <a:endParaRPr lang="en-US" sz="1400"/>
                    </a:p>
                  </a:txBody>
                  <a:tcPr marL="72000" marR="72000" anchor="ctr">
                    <a:lnL w="12700" cap="flat" cmpd="sng" algn="ctr">
                      <a:solidFill>
                        <a:schemeClr val="accent4"/>
                      </a:solidFill>
                      <a:prstDash val="sysDash"/>
                      <a:round/>
                      <a:headEnd type="none" w="med" len="med"/>
                      <a:tailEnd type="none" w="med" len="med"/>
                    </a:lnL>
                    <a:lnR w="12700" cap="flat" cmpd="sng" algn="ctr">
                      <a:solidFill>
                        <a:schemeClr val="accent4"/>
                      </a:solidFill>
                      <a:prstDash val="sysDash"/>
                      <a:round/>
                      <a:headEnd type="none" w="med" len="med"/>
                      <a:tailEnd type="none" w="med" len="med"/>
                    </a:lnR>
                  </a:tcPr>
                </a:tc>
                <a:tc>
                  <a:txBody>
                    <a:bodyPr/>
                    <a:lstStyle/>
                    <a:p>
                      <a:endParaRPr lang="en-US" sz="1400"/>
                    </a:p>
                  </a:txBody>
                  <a:tcPr marL="72000" marR="72000" anchor="ctr">
                    <a:lnL w="12700" cap="flat" cmpd="sng" algn="ctr">
                      <a:solidFill>
                        <a:schemeClr val="accent4"/>
                      </a:solidFill>
                      <a:prstDash val="sysDash"/>
                      <a:round/>
                      <a:headEnd type="none" w="med" len="med"/>
                      <a:tailEnd type="none" w="med" len="med"/>
                    </a:lnL>
                    <a:lnR w="12700" cap="flat" cmpd="sng" algn="ctr">
                      <a:solidFill>
                        <a:schemeClr val="accent4"/>
                      </a:solidFill>
                      <a:prstDash val="sysDash"/>
                      <a:round/>
                      <a:headEnd type="none" w="med" len="med"/>
                      <a:tailEnd type="none" w="med" len="med"/>
                    </a:lnR>
                  </a:tcPr>
                </a:tc>
                <a:tc>
                  <a:txBody>
                    <a:bodyPr/>
                    <a:lstStyle/>
                    <a:p>
                      <a:endParaRPr lang="en-US" sz="1400"/>
                    </a:p>
                  </a:txBody>
                  <a:tcPr marL="72000" marR="72000" anchor="ctr">
                    <a:lnL w="12700" cap="flat" cmpd="sng" algn="ctr">
                      <a:solidFill>
                        <a:schemeClr val="accent4"/>
                      </a:solidFill>
                      <a:prstDash val="sysDash"/>
                      <a:round/>
                      <a:headEnd type="none" w="med" len="med"/>
                      <a:tailEnd type="none" w="med" len="med"/>
                    </a:lnL>
                    <a:lnR w="12700" cap="flat" cmpd="sng" algn="ctr">
                      <a:solidFill>
                        <a:schemeClr val="accent4"/>
                      </a:solidFill>
                      <a:prstDash val="sysDash"/>
                      <a:round/>
                      <a:headEnd type="none" w="med" len="med"/>
                      <a:tailEnd type="none" w="med" len="med"/>
                    </a:lnR>
                  </a:tcPr>
                </a:tc>
                <a:tc>
                  <a:txBody>
                    <a:bodyPr/>
                    <a:lstStyle/>
                    <a:p>
                      <a:endParaRPr lang="en-US" sz="1400"/>
                    </a:p>
                  </a:txBody>
                  <a:tcPr marL="72000" marR="72000" anchor="ctr">
                    <a:lnL w="12700" cap="flat" cmpd="sng" algn="ctr">
                      <a:solidFill>
                        <a:schemeClr val="accent4"/>
                      </a:solidFill>
                      <a:prstDash val="sysDash"/>
                      <a:round/>
                      <a:headEnd type="none" w="med" len="med"/>
                      <a:tailEnd type="none" w="med" len="med"/>
                    </a:lnL>
                    <a:lnR w="12700" cap="flat" cmpd="sng" algn="ctr">
                      <a:solidFill>
                        <a:schemeClr val="accent4"/>
                      </a:solidFill>
                      <a:prstDash val="sysDash"/>
                      <a:round/>
                      <a:headEnd type="none" w="med" len="med"/>
                      <a:tailEnd type="none" w="med" len="med"/>
                    </a:lnR>
                  </a:tcPr>
                </a:tc>
                <a:tc>
                  <a:txBody>
                    <a:bodyPr/>
                    <a:lstStyle/>
                    <a:p>
                      <a:endParaRPr lang="en-US" sz="1400"/>
                    </a:p>
                  </a:txBody>
                  <a:tcPr marL="72000" marR="72000" anchor="ctr">
                    <a:lnL w="12700" cap="flat" cmpd="sng" algn="ctr">
                      <a:solidFill>
                        <a:schemeClr val="accent4"/>
                      </a:solidFill>
                      <a:prstDash val="sysDash"/>
                      <a:round/>
                      <a:headEnd type="none" w="med" len="med"/>
                      <a:tailEnd type="none" w="med" len="med"/>
                    </a:lnL>
                  </a:tcPr>
                </a:tc>
                <a:extLst>
                  <a:ext uri="{0D108BD9-81ED-4DB2-BD59-A6C34878D82A}">
                    <a16:rowId xmlns:a16="http://schemas.microsoft.com/office/drawing/2014/main" val="3404879894"/>
                  </a:ext>
                </a:extLst>
              </a:tr>
              <a:tr h="152671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a:solidFill>
                            <a:schemeClr val="tx1"/>
                          </a:solidFill>
                        </a:rPr>
                        <a:t>Highways &amp; Integrated Transport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b="0">
                        <a:solidFill>
                          <a:schemeClr val="tx1"/>
                        </a:solidFill>
                        <a:highlight>
                          <a:srgbClr val="FFFF00"/>
                        </a:highligh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b="0">
                        <a:solidFill>
                          <a:schemeClr val="tx1"/>
                        </a:solidFill>
                        <a:highlight>
                          <a:srgbClr val="FFFF00"/>
                        </a:highligh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a:solidFill>
                          <a:schemeClr val="tx1"/>
                        </a:solidFill>
                        <a:highlight>
                          <a:srgbClr val="FFFF00"/>
                        </a:highlight>
                      </a:endParaRPr>
                    </a:p>
                    <a:p>
                      <a:endParaRPr lang="en-GB" sz="1200">
                        <a:solidFill>
                          <a:srgbClr val="FF0000"/>
                        </a:solidFill>
                      </a:endParaRPr>
                    </a:p>
                  </a:txBody>
                  <a:tcPr>
                    <a:lnR w="6350" cap="flat" cmpd="sng" algn="ctr">
                      <a:solidFill>
                        <a:schemeClr val="accent4">
                          <a:lumMod val="75000"/>
                        </a:schemeClr>
                      </a:solidFill>
                      <a:prstDash val="solid"/>
                      <a:round/>
                      <a:headEnd type="none" w="med" len="med"/>
                      <a:tailEnd type="none" w="med" len="med"/>
                    </a:lnR>
                  </a:tcPr>
                </a:tc>
                <a:tc>
                  <a:txBody>
                    <a:bodyPr/>
                    <a:lstStyle/>
                    <a:p>
                      <a:endParaRPr lang="en-US" sz="1400"/>
                    </a:p>
                  </a:txBody>
                  <a:tcPr marL="72000" marR="72000" anchor="ctr">
                    <a:lnL w="6350" cap="flat" cmpd="sng" algn="ctr">
                      <a:solidFill>
                        <a:schemeClr val="accent4">
                          <a:lumMod val="75000"/>
                        </a:schemeClr>
                      </a:solidFill>
                      <a:prstDash val="solid"/>
                      <a:round/>
                      <a:headEnd type="none" w="med" len="med"/>
                      <a:tailEnd type="none" w="med" len="med"/>
                    </a:lnL>
                    <a:lnR w="12700" cap="flat" cmpd="sng" algn="ctr">
                      <a:solidFill>
                        <a:schemeClr val="accent4"/>
                      </a:solidFill>
                      <a:prstDash val="sysDash"/>
                      <a:round/>
                      <a:headEnd type="none" w="med" len="med"/>
                      <a:tailEnd type="none" w="med" len="med"/>
                    </a:lnR>
                  </a:tcPr>
                </a:tc>
                <a:tc>
                  <a:txBody>
                    <a:bodyPr/>
                    <a:lstStyle/>
                    <a:p>
                      <a:endParaRPr lang="en-US" sz="1400"/>
                    </a:p>
                  </a:txBody>
                  <a:tcPr marL="72000" marR="72000" anchor="ctr">
                    <a:lnL w="12700" cap="flat" cmpd="sng" algn="ctr">
                      <a:solidFill>
                        <a:schemeClr val="accent4"/>
                      </a:solidFill>
                      <a:prstDash val="sysDash"/>
                      <a:round/>
                      <a:headEnd type="none" w="med" len="med"/>
                      <a:tailEnd type="none" w="med" len="med"/>
                    </a:lnL>
                    <a:lnR w="12700" cap="flat" cmpd="sng" algn="ctr">
                      <a:solidFill>
                        <a:schemeClr val="accent4"/>
                      </a:solidFill>
                      <a:prstDash val="sysDash"/>
                      <a:round/>
                      <a:headEnd type="none" w="med" len="med"/>
                      <a:tailEnd type="none" w="med" len="med"/>
                    </a:lnR>
                  </a:tcPr>
                </a:tc>
                <a:tc>
                  <a:txBody>
                    <a:bodyPr/>
                    <a:lstStyle/>
                    <a:p>
                      <a:endParaRPr lang="en-US" sz="1400"/>
                    </a:p>
                  </a:txBody>
                  <a:tcPr marL="72000" marR="72000" anchor="ctr">
                    <a:lnL w="12700" cap="flat" cmpd="sng" algn="ctr">
                      <a:solidFill>
                        <a:schemeClr val="accent4"/>
                      </a:solidFill>
                      <a:prstDash val="sysDash"/>
                      <a:round/>
                      <a:headEnd type="none" w="med" len="med"/>
                      <a:tailEnd type="none" w="med" len="med"/>
                    </a:lnL>
                    <a:lnR w="12700" cap="flat" cmpd="sng" algn="ctr">
                      <a:solidFill>
                        <a:schemeClr val="accent4"/>
                      </a:solidFill>
                      <a:prstDash val="sysDash"/>
                      <a:round/>
                      <a:headEnd type="none" w="med" len="med"/>
                      <a:tailEnd type="none" w="med" len="med"/>
                    </a:lnR>
                  </a:tcPr>
                </a:tc>
                <a:tc>
                  <a:txBody>
                    <a:bodyPr/>
                    <a:lstStyle/>
                    <a:p>
                      <a:endParaRPr lang="en-US" sz="1400"/>
                    </a:p>
                  </a:txBody>
                  <a:tcPr marL="72000" marR="72000" anchor="ctr">
                    <a:lnL w="12700" cap="flat" cmpd="sng" algn="ctr">
                      <a:solidFill>
                        <a:schemeClr val="accent4"/>
                      </a:solidFill>
                      <a:prstDash val="sysDash"/>
                      <a:round/>
                      <a:headEnd type="none" w="med" len="med"/>
                      <a:tailEnd type="none" w="med" len="med"/>
                    </a:lnL>
                    <a:lnR w="12700" cap="flat" cmpd="sng" algn="ctr">
                      <a:solidFill>
                        <a:schemeClr val="accent4"/>
                      </a:solidFill>
                      <a:prstDash val="sysDash"/>
                      <a:round/>
                      <a:headEnd type="none" w="med" len="med"/>
                      <a:tailEnd type="none" w="med" len="med"/>
                    </a:lnR>
                  </a:tcPr>
                </a:tc>
                <a:tc>
                  <a:txBody>
                    <a:bodyPr/>
                    <a:lstStyle/>
                    <a:p>
                      <a:endParaRPr lang="en-US" sz="1400"/>
                    </a:p>
                  </a:txBody>
                  <a:tcPr marL="72000" marR="72000" anchor="ctr">
                    <a:lnL w="12700" cap="flat" cmpd="sng" algn="ctr">
                      <a:solidFill>
                        <a:schemeClr val="accent4"/>
                      </a:solidFill>
                      <a:prstDash val="sysDash"/>
                      <a:round/>
                      <a:headEnd type="none" w="med" len="med"/>
                      <a:tailEnd type="none" w="med" len="med"/>
                    </a:lnL>
                    <a:lnR w="12700" cap="flat" cmpd="sng" algn="ctr">
                      <a:solidFill>
                        <a:schemeClr val="accent4"/>
                      </a:solidFill>
                      <a:prstDash val="sysDash"/>
                      <a:round/>
                      <a:headEnd type="none" w="med" len="med"/>
                      <a:tailEnd type="none" w="med" len="med"/>
                    </a:lnR>
                  </a:tcPr>
                </a:tc>
                <a:tc>
                  <a:txBody>
                    <a:bodyPr/>
                    <a:lstStyle/>
                    <a:p>
                      <a:endParaRPr lang="en-US" sz="1400"/>
                    </a:p>
                  </a:txBody>
                  <a:tcPr marL="72000" marR="72000" anchor="ctr">
                    <a:lnL w="12700" cap="flat" cmpd="sng" algn="ctr">
                      <a:solidFill>
                        <a:schemeClr val="accent4"/>
                      </a:solidFill>
                      <a:prstDash val="sysDash"/>
                      <a:round/>
                      <a:headEnd type="none" w="med" len="med"/>
                      <a:tailEnd type="none" w="med" len="med"/>
                    </a:lnL>
                  </a:tcPr>
                </a:tc>
                <a:extLst>
                  <a:ext uri="{0D108BD9-81ED-4DB2-BD59-A6C34878D82A}">
                    <a16:rowId xmlns:a16="http://schemas.microsoft.com/office/drawing/2014/main" val="3798839428"/>
                  </a:ext>
                </a:extLst>
              </a:tr>
            </a:tbl>
          </a:graphicData>
        </a:graphic>
      </p:graphicFrame>
      <p:sp>
        <p:nvSpPr>
          <p:cNvPr id="26" name="Rectangle 25">
            <a:extLst>
              <a:ext uri="{FF2B5EF4-FFF2-40B4-BE49-F238E27FC236}">
                <a16:creationId xmlns:a16="http://schemas.microsoft.com/office/drawing/2014/main" id="{13C25BCB-8189-4169-FB0A-4F3599558ACF}"/>
              </a:ext>
            </a:extLst>
          </p:cNvPr>
          <p:cNvSpPr/>
          <p:nvPr/>
        </p:nvSpPr>
        <p:spPr>
          <a:xfrm>
            <a:off x="3326813" y="1947490"/>
            <a:ext cx="3298036" cy="252000"/>
          </a:xfrm>
          <a:prstGeom prst="rect">
            <a:avLst/>
          </a:prstGeom>
          <a:solidFill>
            <a:srgbClr val="49BED8">
              <a:alpha val="78000"/>
            </a:srgbClr>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fontAlgn="base">
              <a:lnSpc>
                <a:spcPts val="1350"/>
              </a:lnSpc>
            </a:pPr>
            <a:r>
              <a:rPr lang="en-GB" sz="800">
                <a:solidFill>
                  <a:schemeClr val="tx1"/>
                </a:solidFill>
              </a:rPr>
              <a:t>Transport Hubs &amp; Multimodal Integration </a:t>
            </a:r>
          </a:p>
        </p:txBody>
      </p:sp>
      <p:sp>
        <p:nvSpPr>
          <p:cNvPr id="38" name="Rectangle 37">
            <a:extLst>
              <a:ext uri="{FF2B5EF4-FFF2-40B4-BE49-F238E27FC236}">
                <a16:creationId xmlns:a16="http://schemas.microsoft.com/office/drawing/2014/main" id="{3EF24AA1-F925-1869-33DA-383AFAED5F3F}"/>
              </a:ext>
            </a:extLst>
          </p:cNvPr>
          <p:cNvSpPr/>
          <p:nvPr/>
        </p:nvSpPr>
        <p:spPr>
          <a:xfrm>
            <a:off x="6678320" y="1954938"/>
            <a:ext cx="1603297" cy="252000"/>
          </a:xfrm>
          <a:prstGeom prst="rect">
            <a:avLst/>
          </a:prstGeom>
          <a:solidFill>
            <a:srgbClr val="49BED8">
              <a:alpha val="78000"/>
            </a:srgbClr>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fontAlgn="base"/>
            <a:r>
              <a:rPr lang="en-GB" sz="800">
                <a:solidFill>
                  <a:schemeClr val="tx1"/>
                </a:solidFill>
              </a:rPr>
              <a:t>Renewable Energy Systems and Alternative Fuels </a:t>
            </a:r>
          </a:p>
        </p:txBody>
      </p:sp>
      <p:sp>
        <p:nvSpPr>
          <p:cNvPr id="39" name="Rectangle 38">
            <a:extLst>
              <a:ext uri="{FF2B5EF4-FFF2-40B4-BE49-F238E27FC236}">
                <a16:creationId xmlns:a16="http://schemas.microsoft.com/office/drawing/2014/main" id="{D2BD0978-F60D-EF74-9F14-583822CE681C}"/>
              </a:ext>
            </a:extLst>
          </p:cNvPr>
          <p:cNvSpPr/>
          <p:nvPr/>
        </p:nvSpPr>
        <p:spPr>
          <a:xfrm>
            <a:off x="1651904" y="2240565"/>
            <a:ext cx="8306952" cy="252000"/>
          </a:xfrm>
          <a:prstGeom prst="rect">
            <a:avLst/>
          </a:prstGeom>
          <a:solidFill>
            <a:srgbClr val="49BED8">
              <a:alpha val="78000"/>
            </a:srgbClr>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fontAlgn="base">
              <a:lnSpc>
                <a:spcPts val="1350"/>
              </a:lnSpc>
            </a:pPr>
            <a:r>
              <a:rPr lang="en-GB" sz="800">
                <a:solidFill>
                  <a:schemeClr val="tx1"/>
                </a:solidFill>
              </a:rPr>
              <a:t>Rail Technology Advancement </a:t>
            </a:r>
          </a:p>
        </p:txBody>
      </p:sp>
      <p:sp>
        <p:nvSpPr>
          <p:cNvPr id="40" name="Rectangle 39">
            <a:extLst>
              <a:ext uri="{FF2B5EF4-FFF2-40B4-BE49-F238E27FC236}">
                <a16:creationId xmlns:a16="http://schemas.microsoft.com/office/drawing/2014/main" id="{69C4C5A6-BCEA-798E-B55F-294F5289B5F1}"/>
              </a:ext>
            </a:extLst>
          </p:cNvPr>
          <p:cNvSpPr/>
          <p:nvPr/>
        </p:nvSpPr>
        <p:spPr>
          <a:xfrm>
            <a:off x="1651904" y="2518857"/>
            <a:ext cx="8306952" cy="252770"/>
          </a:xfrm>
          <a:prstGeom prst="rect">
            <a:avLst/>
          </a:prstGeom>
          <a:solidFill>
            <a:srgbClr val="49BED8">
              <a:alpha val="78000"/>
            </a:srgbClr>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fontAlgn="base">
              <a:lnSpc>
                <a:spcPts val="1350"/>
              </a:lnSpc>
            </a:pPr>
            <a:r>
              <a:rPr lang="en-GB" sz="800">
                <a:solidFill>
                  <a:schemeClr val="tx1"/>
                </a:solidFill>
              </a:rPr>
              <a:t>Establishing and Growing Rail Innovation Zones </a:t>
            </a:r>
          </a:p>
        </p:txBody>
      </p:sp>
      <p:sp>
        <p:nvSpPr>
          <p:cNvPr id="42" name="Rectangle 41">
            <a:extLst>
              <a:ext uri="{FF2B5EF4-FFF2-40B4-BE49-F238E27FC236}">
                <a16:creationId xmlns:a16="http://schemas.microsoft.com/office/drawing/2014/main" id="{557EAF69-5EA7-FB16-D7B0-3BE455949AAF}"/>
              </a:ext>
            </a:extLst>
          </p:cNvPr>
          <p:cNvSpPr/>
          <p:nvPr/>
        </p:nvSpPr>
        <p:spPr>
          <a:xfrm>
            <a:off x="10040425" y="1947490"/>
            <a:ext cx="1660306" cy="252000"/>
          </a:xfrm>
          <a:prstGeom prst="rect">
            <a:avLst/>
          </a:prstGeom>
          <a:solidFill>
            <a:srgbClr val="49BED8">
              <a:alpha val="78000"/>
            </a:srgbClr>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fontAlgn="base">
              <a:lnSpc>
                <a:spcPts val="1350"/>
              </a:lnSpc>
            </a:pPr>
            <a:r>
              <a:rPr lang="en-GB" sz="800">
                <a:solidFill>
                  <a:schemeClr val="tx1"/>
                </a:solidFill>
              </a:rPr>
              <a:t>Convening Rail Innovation </a:t>
            </a:r>
          </a:p>
        </p:txBody>
      </p:sp>
      <p:sp>
        <p:nvSpPr>
          <p:cNvPr id="45" name="Rectangle 44">
            <a:extLst>
              <a:ext uri="{FF2B5EF4-FFF2-40B4-BE49-F238E27FC236}">
                <a16:creationId xmlns:a16="http://schemas.microsoft.com/office/drawing/2014/main" id="{4AB93177-A0DD-6D2E-86C7-DAD643158FD8}"/>
              </a:ext>
            </a:extLst>
          </p:cNvPr>
          <p:cNvSpPr/>
          <p:nvPr/>
        </p:nvSpPr>
        <p:spPr>
          <a:xfrm>
            <a:off x="6678320" y="2816721"/>
            <a:ext cx="3284847" cy="252000"/>
          </a:xfrm>
          <a:prstGeom prst="rect">
            <a:avLst/>
          </a:prstGeom>
          <a:solidFill>
            <a:srgbClr val="49BED8">
              <a:alpha val="78000"/>
            </a:srgbClr>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fontAlgn="base"/>
            <a:r>
              <a:rPr lang="en-GB" sz="800">
                <a:solidFill>
                  <a:schemeClr val="tx1"/>
                </a:solidFill>
              </a:rPr>
              <a:t>Sustainable Aviation</a:t>
            </a:r>
          </a:p>
        </p:txBody>
      </p:sp>
      <p:sp>
        <p:nvSpPr>
          <p:cNvPr id="55" name="Rectangle 54">
            <a:extLst>
              <a:ext uri="{FF2B5EF4-FFF2-40B4-BE49-F238E27FC236}">
                <a16:creationId xmlns:a16="http://schemas.microsoft.com/office/drawing/2014/main" id="{B8816A56-D1D1-EC93-6A3C-C1E2C39058E5}"/>
              </a:ext>
            </a:extLst>
          </p:cNvPr>
          <p:cNvSpPr/>
          <p:nvPr/>
        </p:nvSpPr>
        <p:spPr>
          <a:xfrm>
            <a:off x="3326813" y="2816721"/>
            <a:ext cx="1588182" cy="260106"/>
          </a:xfrm>
          <a:prstGeom prst="rect">
            <a:avLst/>
          </a:prstGeom>
          <a:solidFill>
            <a:srgbClr val="49BED8">
              <a:alpha val="78000"/>
            </a:srgbClr>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fontAlgn="base">
              <a:lnSpc>
                <a:spcPts val="1350"/>
              </a:lnSpc>
            </a:pPr>
            <a:r>
              <a:rPr lang="en-GB" sz="800">
                <a:solidFill>
                  <a:schemeClr val="tx1"/>
                </a:solidFill>
              </a:rPr>
              <a:t>Passenger experience </a:t>
            </a:r>
            <a:endParaRPr lang="en-GB" sz="700">
              <a:solidFill>
                <a:schemeClr val="tx1"/>
              </a:solidFill>
            </a:endParaRPr>
          </a:p>
          <a:p>
            <a:pPr>
              <a:lnSpc>
                <a:spcPts val="1350"/>
              </a:lnSpc>
            </a:pPr>
            <a:r>
              <a:rPr lang="en-GB" sz="800">
                <a:solidFill>
                  <a:schemeClr val="tx1"/>
                </a:solidFill>
              </a:rPr>
              <a:t>– Connected Airport Living Lab</a:t>
            </a:r>
            <a:endParaRPr lang="en-GB" sz="700">
              <a:solidFill>
                <a:schemeClr val="tx1"/>
              </a:solidFill>
              <a:ea typeface="Akkurat LL Light"/>
            </a:endParaRPr>
          </a:p>
        </p:txBody>
      </p:sp>
      <p:sp>
        <p:nvSpPr>
          <p:cNvPr id="56" name="Rectangle 55">
            <a:extLst>
              <a:ext uri="{FF2B5EF4-FFF2-40B4-BE49-F238E27FC236}">
                <a16:creationId xmlns:a16="http://schemas.microsoft.com/office/drawing/2014/main" id="{952CA2A9-922E-D0B1-27F1-CCE2047FAC98}"/>
              </a:ext>
            </a:extLst>
          </p:cNvPr>
          <p:cNvSpPr/>
          <p:nvPr/>
        </p:nvSpPr>
        <p:spPr>
          <a:xfrm>
            <a:off x="8371873" y="3105343"/>
            <a:ext cx="1591293" cy="252000"/>
          </a:xfrm>
          <a:prstGeom prst="rect">
            <a:avLst/>
          </a:prstGeom>
          <a:solidFill>
            <a:srgbClr val="49BED8">
              <a:alpha val="78000"/>
            </a:srgbClr>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fontAlgn="base"/>
            <a:r>
              <a:rPr lang="en-GB" sz="800">
                <a:solidFill>
                  <a:schemeClr val="tx1"/>
                </a:solidFill>
              </a:rPr>
              <a:t>Advanced Air Mobility #2</a:t>
            </a:r>
          </a:p>
        </p:txBody>
      </p:sp>
      <p:sp>
        <p:nvSpPr>
          <p:cNvPr id="57" name="Rectangle 56">
            <a:extLst>
              <a:ext uri="{FF2B5EF4-FFF2-40B4-BE49-F238E27FC236}">
                <a16:creationId xmlns:a16="http://schemas.microsoft.com/office/drawing/2014/main" id="{7CCD3FB9-2911-E0CA-8F04-FC5039396F25}"/>
              </a:ext>
            </a:extLst>
          </p:cNvPr>
          <p:cNvSpPr/>
          <p:nvPr/>
        </p:nvSpPr>
        <p:spPr>
          <a:xfrm>
            <a:off x="8371873" y="3393965"/>
            <a:ext cx="1591293" cy="252000"/>
          </a:xfrm>
          <a:prstGeom prst="rect">
            <a:avLst/>
          </a:prstGeom>
          <a:solidFill>
            <a:srgbClr val="49BED8">
              <a:alpha val="78000"/>
            </a:srgbClr>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fontAlgn="base"/>
            <a:r>
              <a:rPr lang="en-GB" sz="800">
                <a:solidFill>
                  <a:schemeClr val="tx1"/>
                </a:solidFill>
              </a:rPr>
              <a:t>Air space</a:t>
            </a:r>
          </a:p>
        </p:txBody>
      </p:sp>
      <p:sp>
        <p:nvSpPr>
          <p:cNvPr id="58" name="Rectangle 57">
            <a:extLst>
              <a:ext uri="{FF2B5EF4-FFF2-40B4-BE49-F238E27FC236}">
                <a16:creationId xmlns:a16="http://schemas.microsoft.com/office/drawing/2014/main" id="{B16C4093-080A-7EB9-AC56-958307681FA7}"/>
              </a:ext>
            </a:extLst>
          </p:cNvPr>
          <p:cNvSpPr/>
          <p:nvPr/>
        </p:nvSpPr>
        <p:spPr>
          <a:xfrm>
            <a:off x="8371873" y="3689303"/>
            <a:ext cx="1591293" cy="252000"/>
          </a:xfrm>
          <a:prstGeom prst="rect">
            <a:avLst/>
          </a:prstGeom>
          <a:solidFill>
            <a:srgbClr val="49BED8">
              <a:alpha val="78000"/>
            </a:srgbClr>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fontAlgn="base"/>
            <a:r>
              <a:rPr lang="en-GB" sz="800">
                <a:solidFill>
                  <a:schemeClr val="tx1"/>
                </a:solidFill>
              </a:rPr>
              <a:t>Airport Operations</a:t>
            </a:r>
          </a:p>
          <a:p>
            <a:pPr marL="171450" indent="-171450">
              <a:buFont typeface="Calibri"/>
              <a:buChar char="-"/>
            </a:pPr>
            <a:r>
              <a:rPr lang="en-GB" sz="800">
                <a:solidFill>
                  <a:schemeClr val="tx1"/>
                </a:solidFill>
                <a:ea typeface="Akkurat LL Light"/>
              </a:rPr>
              <a:t>Connected Airport Living Lab</a:t>
            </a:r>
          </a:p>
        </p:txBody>
      </p:sp>
      <p:sp>
        <p:nvSpPr>
          <p:cNvPr id="59" name="Rectangle 58">
            <a:extLst>
              <a:ext uri="{FF2B5EF4-FFF2-40B4-BE49-F238E27FC236}">
                <a16:creationId xmlns:a16="http://schemas.microsoft.com/office/drawing/2014/main" id="{BFF4B528-638B-1CBC-72A0-C20C60E10B3E}"/>
              </a:ext>
            </a:extLst>
          </p:cNvPr>
          <p:cNvSpPr/>
          <p:nvPr/>
        </p:nvSpPr>
        <p:spPr>
          <a:xfrm>
            <a:off x="10040425" y="2821569"/>
            <a:ext cx="1660306" cy="252000"/>
          </a:xfrm>
          <a:prstGeom prst="rect">
            <a:avLst/>
          </a:prstGeom>
          <a:solidFill>
            <a:srgbClr val="49BED8">
              <a:alpha val="78000"/>
            </a:srgbClr>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fontAlgn="base">
              <a:lnSpc>
                <a:spcPts val="1350"/>
              </a:lnSpc>
            </a:pPr>
            <a:r>
              <a:rPr lang="en-GB" sz="800">
                <a:solidFill>
                  <a:schemeClr val="tx1"/>
                </a:solidFill>
              </a:rPr>
              <a:t>Future of flight</a:t>
            </a:r>
          </a:p>
        </p:txBody>
      </p:sp>
      <p:sp>
        <p:nvSpPr>
          <p:cNvPr id="60" name="Rectangle 59">
            <a:extLst>
              <a:ext uri="{FF2B5EF4-FFF2-40B4-BE49-F238E27FC236}">
                <a16:creationId xmlns:a16="http://schemas.microsoft.com/office/drawing/2014/main" id="{754FAF60-5132-3185-D0F9-843BF10E79FC}"/>
              </a:ext>
            </a:extLst>
          </p:cNvPr>
          <p:cNvSpPr/>
          <p:nvPr/>
        </p:nvSpPr>
        <p:spPr>
          <a:xfrm>
            <a:off x="4996771" y="3992333"/>
            <a:ext cx="1448401" cy="245482"/>
          </a:xfrm>
          <a:prstGeom prst="rect">
            <a:avLst/>
          </a:prstGeom>
          <a:gradFill>
            <a:gsLst>
              <a:gs pos="0">
                <a:srgbClr val="49BED8"/>
              </a:gs>
              <a:gs pos="50000">
                <a:srgbClr val="5FBCA2"/>
              </a:gs>
              <a:gs pos="100000">
                <a:srgbClr val="008DB3"/>
              </a:gs>
            </a:gsLst>
            <a:lin ang="2700000" scaled="0"/>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fontAlgn="base">
              <a:lnSpc>
                <a:spcPts val="1350"/>
              </a:lnSpc>
            </a:pPr>
            <a:r>
              <a:rPr lang="en-GB" sz="800">
                <a:solidFill>
                  <a:schemeClr val="tx1"/>
                </a:solidFill>
              </a:rPr>
              <a:t>Coastal Shipping – Modal shift</a:t>
            </a:r>
            <a:endParaRPr lang="en-GB" sz="700">
              <a:solidFill>
                <a:schemeClr val="tx1"/>
              </a:solidFill>
            </a:endParaRPr>
          </a:p>
        </p:txBody>
      </p:sp>
      <p:sp>
        <p:nvSpPr>
          <p:cNvPr id="61" name="Rectangle 60">
            <a:extLst>
              <a:ext uri="{FF2B5EF4-FFF2-40B4-BE49-F238E27FC236}">
                <a16:creationId xmlns:a16="http://schemas.microsoft.com/office/drawing/2014/main" id="{CA8B5C72-4CD8-1D42-9EA0-E9DA5FA27461}"/>
              </a:ext>
            </a:extLst>
          </p:cNvPr>
          <p:cNvSpPr/>
          <p:nvPr/>
        </p:nvSpPr>
        <p:spPr>
          <a:xfrm>
            <a:off x="4996771" y="4267459"/>
            <a:ext cx="3280535" cy="252000"/>
          </a:xfrm>
          <a:prstGeom prst="rect">
            <a:avLst/>
          </a:prstGeom>
          <a:solidFill>
            <a:srgbClr val="49BED8">
              <a:alpha val="78000"/>
            </a:srgbClr>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fontAlgn="base">
              <a:lnSpc>
                <a:spcPts val="1350"/>
              </a:lnSpc>
            </a:pPr>
            <a:r>
              <a:rPr lang="en-GB" sz="800">
                <a:solidFill>
                  <a:schemeClr val="tx1"/>
                </a:solidFill>
              </a:rPr>
              <a:t>Multi-fuel hub / 1st offload </a:t>
            </a:r>
            <a:endParaRPr lang="en-GB" sz="700">
              <a:solidFill>
                <a:schemeClr val="tx1"/>
              </a:solidFill>
            </a:endParaRPr>
          </a:p>
        </p:txBody>
      </p:sp>
      <p:sp>
        <p:nvSpPr>
          <p:cNvPr id="62" name="Rectangle 61">
            <a:extLst>
              <a:ext uri="{FF2B5EF4-FFF2-40B4-BE49-F238E27FC236}">
                <a16:creationId xmlns:a16="http://schemas.microsoft.com/office/drawing/2014/main" id="{ABB4F0A4-8E2B-4315-83E1-23C477414BBA}"/>
              </a:ext>
            </a:extLst>
          </p:cNvPr>
          <p:cNvSpPr/>
          <p:nvPr/>
        </p:nvSpPr>
        <p:spPr>
          <a:xfrm>
            <a:off x="6678321" y="3992333"/>
            <a:ext cx="1427015" cy="244097"/>
          </a:xfrm>
          <a:prstGeom prst="rect">
            <a:avLst/>
          </a:prstGeom>
          <a:solidFill>
            <a:srgbClr val="49BED8">
              <a:alpha val="78000"/>
            </a:srgbClr>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fontAlgn="base"/>
            <a:r>
              <a:rPr lang="en-GB" sz="800">
                <a:solidFill>
                  <a:schemeClr val="tx1"/>
                </a:solidFill>
              </a:rPr>
              <a:t>Future Fuels – Green Short Sea Shipping</a:t>
            </a:r>
            <a:endParaRPr lang="en-GB" sz="700">
              <a:solidFill>
                <a:schemeClr val="tx1"/>
              </a:solidFill>
            </a:endParaRPr>
          </a:p>
        </p:txBody>
      </p:sp>
      <p:sp>
        <p:nvSpPr>
          <p:cNvPr id="63" name="Rectangle 62">
            <a:extLst>
              <a:ext uri="{FF2B5EF4-FFF2-40B4-BE49-F238E27FC236}">
                <a16:creationId xmlns:a16="http://schemas.microsoft.com/office/drawing/2014/main" id="{1F68D8F4-F40C-256D-AB8D-9D4F0CBB5232}"/>
              </a:ext>
            </a:extLst>
          </p:cNvPr>
          <p:cNvSpPr/>
          <p:nvPr/>
        </p:nvSpPr>
        <p:spPr>
          <a:xfrm>
            <a:off x="6678320" y="4546738"/>
            <a:ext cx="3280535" cy="252000"/>
          </a:xfrm>
          <a:prstGeom prst="rect">
            <a:avLst/>
          </a:prstGeom>
          <a:solidFill>
            <a:srgbClr val="49BED8">
              <a:alpha val="78000"/>
            </a:srgbClr>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fontAlgn="base">
              <a:lnSpc>
                <a:spcPts val="1350"/>
              </a:lnSpc>
            </a:pPr>
            <a:r>
              <a:rPr lang="en-GB" sz="800">
                <a:solidFill>
                  <a:schemeClr val="tx1"/>
                </a:solidFill>
              </a:rPr>
              <a:t>Alternate Propulsion Systems for Vessels – Wind / Nuclear </a:t>
            </a:r>
            <a:endParaRPr lang="en-GB" sz="700">
              <a:solidFill>
                <a:schemeClr val="tx1"/>
              </a:solidFill>
            </a:endParaRPr>
          </a:p>
        </p:txBody>
      </p:sp>
      <p:sp>
        <p:nvSpPr>
          <p:cNvPr id="64" name="Rectangle 63">
            <a:extLst>
              <a:ext uri="{FF2B5EF4-FFF2-40B4-BE49-F238E27FC236}">
                <a16:creationId xmlns:a16="http://schemas.microsoft.com/office/drawing/2014/main" id="{75C749E2-8B96-C062-517C-766F8610B654}"/>
              </a:ext>
            </a:extLst>
          </p:cNvPr>
          <p:cNvSpPr/>
          <p:nvPr/>
        </p:nvSpPr>
        <p:spPr>
          <a:xfrm>
            <a:off x="1652311" y="3985815"/>
            <a:ext cx="1582975" cy="252000"/>
          </a:xfrm>
          <a:prstGeom prst="rect">
            <a:avLst/>
          </a:prstGeom>
          <a:solidFill>
            <a:srgbClr val="8F888F">
              <a:alpha val="78000"/>
            </a:srgbClr>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fontAlgn="base">
              <a:lnSpc>
                <a:spcPts val="1350"/>
              </a:lnSpc>
            </a:pPr>
            <a:r>
              <a:rPr lang="en-GB" sz="800">
                <a:solidFill>
                  <a:schemeClr val="tx1"/>
                </a:solidFill>
              </a:rPr>
              <a:t>MASS Survey inspection </a:t>
            </a:r>
            <a:endParaRPr lang="en-GB" sz="700">
              <a:solidFill>
                <a:schemeClr val="tx1"/>
              </a:solidFill>
            </a:endParaRPr>
          </a:p>
        </p:txBody>
      </p:sp>
      <p:sp>
        <p:nvSpPr>
          <p:cNvPr id="65" name="Rectangle 64">
            <a:extLst>
              <a:ext uri="{FF2B5EF4-FFF2-40B4-BE49-F238E27FC236}">
                <a16:creationId xmlns:a16="http://schemas.microsoft.com/office/drawing/2014/main" id="{25487786-01DB-16E8-EBC9-76190635E429}"/>
              </a:ext>
            </a:extLst>
          </p:cNvPr>
          <p:cNvSpPr/>
          <p:nvPr/>
        </p:nvSpPr>
        <p:spPr>
          <a:xfrm>
            <a:off x="8371873" y="3985815"/>
            <a:ext cx="1591293" cy="252000"/>
          </a:xfrm>
          <a:prstGeom prst="rect">
            <a:avLst/>
          </a:prstGeom>
          <a:solidFill>
            <a:srgbClr val="49BED8">
              <a:alpha val="78000"/>
            </a:srgbClr>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fontAlgn="base"/>
            <a:r>
              <a:rPr lang="en-GB" sz="800">
                <a:solidFill>
                  <a:schemeClr val="tx1"/>
                </a:solidFill>
              </a:rPr>
              <a:t>Autonomy of Ports, Ships and building</a:t>
            </a:r>
            <a:endParaRPr lang="en-GB" sz="700">
              <a:solidFill>
                <a:schemeClr val="tx1"/>
              </a:solidFill>
            </a:endParaRPr>
          </a:p>
        </p:txBody>
      </p:sp>
      <p:sp>
        <p:nvSpPr>
          <p:cNvPr id="66" name="Rectangle 65">
            <a:extLst>
              <a:ext uri="{FF2B5EF4-FFF2-40B4-BE49-F238E27FC236}">
                <a16:creationId xmlns:a16="http://schemas.microsoft.com/office/drawing/2014/main" id="{4E99105B-2DB0-F62A-21C4-8172F2D56C2D}"/>
              </a:ext>
            </a:extLst>
          </p:cNvPr>
          <p:cNvSpPr/>
          <p:nvPr/>
        </p:nvSpPr>
        <p:spPr>
          <a:xfrm>
            <a:off x="8371873" y="4267459"/>
            <a:ext cx="1591293" cy="252000"/>
          </a:xfrm>
          <a:prstGeom prst="rect">
            <a:avLst/>
          </a:prstGeom>
          <a:solidFill>
            <a:srgbClr val="49BED8">
              <a:alpha val="78000"/>
            </a:srgbClr>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fontAlgn="base"/>
            <a:r>
              <a:rPr lang="en-GB" sz="800">
                <a:solidFill>
                  <a:schemeClr val="tx1"/>
                </a:solidFill>
              </a:rPr>
              <a:t>PNT (Precision navigation and timing)</a:t>
            </a:r>
            <a:endParaRPr lang="en-GB" sz="700">
              <a:solidFill>
                <a:schemeClr val="tx1"/>
              </a:solidFill>
            </a:endParaRPr>
          </a:p>
        </p:txBody>
      </p:sp>
      <p:sp>
        <p:nvSpPr>
          <p:cNvPr id="67" name="Rectangle 66">
            <a:extLst>
              <a:ext uri="{FF2B5EF4-FFF2-40B4-BE49-F238E27FC236}">
                <a16:creationId xmlns:a16="http://schemas.microsoft.com/office/drawing/2014/main" id="{EFB969A7-9F02-FD05-3BB7-68D99FEDF70E}"/>
              </a:ext>
            </a:extLst>
          </p:cNvPr>
          <p:cNvSpPr/>
          <p:nvPr/>
        </p:nvSpPr>
        <p:spPr>
          <a:xfrm>
            <a:off x="3326813" y="5469333"/>
            <a:ext cx="6658269" cy="252000"/>
          </a:xfrm>
          <a:prstGeom prst="rect">
            <a:avLst/>
          </a:prstGeom>
          <a:solidFill>
            <a:srgbClr val="49BED8">
              <a:alpha val="78000"/>
            </a:srgbClr>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fontAlgn="base">
              <a:lnSpc>
                <a:spcPts val="1350"/>
              </a:lnSpc>
            </a:pPr>
            <a:r>
              <a:rPr lang="en-GB" sz="800">
                <a:solidFill>
                  <a:schemeClr val="tx1"/>
                </a:solidFill>
              </a:rPr>
              <a:t>Connecting Highways</a:t>
            </a:r>
            <a:endParaRPr lang="en-GB" sz="700">
              <a:solidFill>
                <a:schemeClr val="tx1"/>
              </a:solidFill>
            </a:endParaRPr>
          </a:p>
        </p:txBody>
      </p:sp>
      <p:sp>
        <p:nvSpPr>
          <p:cNvPr id="68" name="Rectangle 67">
            <a:extLst>
              <a:ext uri="{FF2B5EF4-FFF2-40B4-BE49-F238E27FC236}">
                <a16:creationId xmlns:a16="http://schemas.microsoft.com/office/drawing/2014/main" id="{72F31DDB-47AF-FC9D-61D5-5438DFD59FBC}"/>
              </a:ext>
            </a:extLst>
          </p:cNvPr>
          <p:cNvSpPr/>
          <p:nvPr/>
        </p:nvSpPr>
        <p:spPr>
          <a:xfrm>
            <a:off x="1646697" y="5748107"/>
            <a:ext cx="6630609" cy="252000"/>
          </a:xfrm>
          <a:prstGeom prst="rect">
            <a:avLst/>
          </a:prstGeom>
          <a:gradFill>
            <a:gsLst>
              <a:gs pos="0">
                <a:srgbClr val="49BED8"/>
              </a:gs>
              <a:gs pos="100000">
                <a:srgbClr val="008DB3"/>
              </a:gs>
            </a:gsLst>
            <a:lin ang="2700000" scaled="0"/>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fontAlgn="base">
              <a:lnSpc>
                <a:spcPts val="1350"/>
              </a:lnSpc>
            </a:pPr>
            <a:r>
              <a:rPr lang="en-GB" sz="800">
                <a:solidFill>
                  <a:schemeClr val="tx1"/>
                </a:solidFill>
              </a:rPr>
              <a:t>Integrated Freight</a:t>
            </a:r>
            <a:endParaRPr lang="en-GB" sz="700">
              <a:solidFill>
                <a:schemeClr val="tx1"/>
              </a:solidFill>
            </a:endParaRPr>
          </a:p>
        </p:txBody>
      </p:sp>
      <p:sp>
        <p:nvSpPr>
          <p:cNvPr id="69" name="Rectangle 68">
            <a:extLst>
              <a:ext uri="{FF2B5EF4-FFF2-40B4-BE49-F238E27FC236}">
                <a16:creationId xmlns:a16="http://schemas.microsoft.com/office/drawing/2014/main" id="{26811992-B311-FB03-B635-42EC97BBE98A}"/>
              </a:ext>
            </a:extLst>
          </p:cNvPr>
          <p:cNvSpPr/>
          <p:nvPr/>
        </p:nvSpPr>
        <p:spPr>
          <a:xfrm>
            <a:off x="3336605" y="6295427"/>
            <a:ext cx="3267305" cy="252000"/>
          </a:xfrm>
          <a:prstGeom prst="rect">
            <a:avLst/>
          </a:prstGeom>
          <a:solidFill>
            <a:srgbClr val="5FBCA2">
              <a:alpha val="78000"/>
            </a:srgbClr>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fontAlgn="base">
              <a:lnSpc>
                <a:spcPts val="1350"/>
              </a:lnSpc>
            </a:pPr>
            <a:r>
              <a:rPr lang="en-GB" sz="800">
                <a:solidFill>
                  <a:schemeClr val="tx1"/>
                </a:solidFill>
              </a:rPr>
              <a:t>Integrated Mode Change Places</a:t>
            </a:r>
            <a:endParaRPr lang="en-GB" sz="700">
              <a:solidFill>
                <a:schemeClr val="tx1"/>
              </a:solidFill>
            </a:endParaRPr>
          </a:p>
        </p:txBody>
      </p:sp>
      <p:sp>
        <p:nvSpPr>
          <p:cNvPr id="70" name="Rectangle 69">
            <a:extLst>
              <a:ext uri="{FF2B5EF4-FFF2-40B4-BE49-F238E27FC236}">
                <a16:creationId xmlns:a16="http://schemas.microsoft.com/office/drawing/2014/main" id="{EB560057-F7CF-A975-4080-9BBB40D8293C}"/>
              </a:ext>
            </a:extLst>
          </p:cNvPr>
          <p:cNvSpPr/>
          <p:nvPr/>
        </p:nvSpPr>
        <p:spPr>
          <a:xfrm>
            <a:off x="6678320" y="6026590"/>
            <a:ext cx="1598986" cy="252000"/>
          </a:xfrm>
          <a:prstGeom prst="rect">
            <a:avLst/>
          </a:prstGeom>
          <a:solidFill>
            <a:srgbClr val="49BED8">
              <a:alpha val="78000"/>
            </a:srgbClr>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r>
              <a:rPr lang="en-GB" sz="800">
                <a:solidFill>
                  <a:schemeClr val="tx1"/>
                </a:solidFill>
              </a:rPr>
              <a:t>Decarbonised Clean Road &amp;</a:t>
            </a:r>
          </a:p>
          <a:p>
            <a:r>
              <a:rPr lang="en-GB" sz="800">
                <a:solidFill>
                  <a:schemeClr val="tx1"/>
                </a:solidFill>
              </a:rPr>
              <a:t>Off-Highway Mobility</a:t>
            </a:r>
          </a:p>
        </p:txBody>
      </p:sp>
      <p:sp>
        <p:nvSpPr>
          <p:cNvPr id="71" name="Rectangle 70">
            <a:extLst>
              <a:ext uri="{FF2B5EF4-FFF2-40B4-BE49-F238E27FC236}">
                <a16:creationId xmlns:a16="http://schemas.microsoft.com/office/drawing/2014/main" id="{227876C3-707D-5B14-4B3A-A73C3D6B3942}"/>
              </a:ext>
            </a:extLst>
          </p:cNvPr>
          <p:cNvSpPr/>
          <p:nvPr/>
        </p:nvSpPr>
        <p:spPr>
          <a:xfrm>
            <a:off x="1647689" y="6018302"/>
            <a:ext cx="3267306" cy="252000"/>
          </a:xfrm>
          <a:prstGeom prst="rect">
            <a:avLst/>
          </a:prstGeom>
          <a:gradFill>
            <a:gsLst>
              <a:gs pos="0">
                <a:srgbClr val="49BED8"/>
              </a:gs>
              <a:gs pos="100000">
                <a:srgbClr val="8F888F"/>
              </a:gs>
            </a:gsLst>
            <a:lin ang="2700000" scaled="0"/>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fontAlgn="base">
              <a:lnSpc>
                <a:spcPts val="1350"/>
              </a:lnSpc>
            </a:pPr>
            <a:r>
              <a:rPr lang="en-GB" sz="800">
                <a:solidFill>
                  <a:schemeClr val="tx1"/>
                </a:solidFill>
              </a:rPr>
              <a:t>Integrated Connected &amp; Autonomous Mobility</a:t>
            </a:r>
            <a:endParaRPr lang="en-GB" sz="700">
              <a:solidFill>
                <a:schemeClr val="tx1"/>
              </a:solidFill>
            </a:endParaRPr>
          </a:p>
        </p:txBody>
      </p:sp>
      <p:sp>
        <p:nvSpPr>
          <p:cNvPr id="72" name="Rectangle 71">
            <a:extLst>
              <a:ext uri="{FF2B5EF4-FFF2-40B4-BE49-F238E27FC236}">
                <a16:creationId xmlns:a16="http://schemas.microsoft.com/office/drawing/2014/main" id="{E82F4621-51D8-6C6E-59A1-E23A59134CD2}"/>
              </a:ext>
            </a:extLst>
          </p:cNvPr>
          <p:cNvSpPr/>
          <p:nvPr/>
        </p:nvSpPr>
        <p:spPr>
          <a:xfrm>
            <a:off x="8357003" y="6018302"/>
            <a:ext cx="1628079" cy="252000"/>
          </a:xfrm>
          <a:prstGeom prst="rect">
            <a:avLst/>
          </a:prstGeom>
          <a:solidFill>
            <a:srgbClr val="49BED8">
              <a:alpha val="78000"/>
            </a:srgbClr>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r>
              <a:rPr lang="en-GB" sz="800">
                <a:solidFill>
                  <a:schemeClr val="tx1"/>
                </a:solidFill>
              </a:rPr>
              <a:t>Integrated Public Mobility Ticketing, Payment &amp; Settlement</a:t>
            </a:r>
          </a:p>
        </p:txBody>
      </p:sp>
      <p:sp>
        <p:nvSpPr>
          <p:cNvPr id="73" name="Rectangle 72">
            <a:extLst>
              <a:ext uri="{FF2B5EF4-FFF2-40B4-BE49-F238E27FC236}">
                <a16:creationId xmlns:a16="http://schemas.microsoft.com/office/drawing/2014/main" id="{DB517CC0-E1EC-EE90-C0EB-7CE90BB5670E}"/>
              </a:ext>
            </a:extLst>
          </p:cNvPr>
          <p:cNvSpPr/>
          <p:nvPr/>
        </p:nvSpPr>
        <p:spPr>
          <a:xfrm>
            <a:off x="8357003" y="6295427"/>
            <a:ext cx="1628079" cy="252000"/>
          </a:xfrm>
          <a:prstGeom prst="rect">
            <a:avLst/>
          </a:prstGeom>
          <a:solidFill>
            <a:srgbClr val="49BED8">
              <a:alpha val="78000"/>
            </a:srgbClr>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r>
              <a:rPr lang="en-GB" sz="800">
                <a:solidFill>
                  <a:schemeClr val="tx1"/>
                </a:solidFill>
              </a:rPr>
              <a:t>Smart &amp; Accessible Integrated Operations and Assets</a:t>
            </a:r>
          </a:p>
        </p:txBody>
      </p:sp>
      <p:sp>
        <p:nvSpPr>
          <p:cNvPr id="5" name="Rectangle 4">
            <a:extLst>
              <a:ext uri="{FF2B5EF4-FFF2-40B4-BE49-F238E27FC236}">
                <a16:creationId xmlns:a16="http://schemas.microsoft.com/office/drawing/2014/main" id="{2FA9DD7F-FC70-ACA3-D7C9-640F8E53E488}"/>
              </a:ext>
            </a:extLst>
          </p:cNvPr>
          <p:cNvSpPr/>
          <p:nvPr/>
        </p:nvSpPr>
        <p:spPr>
          <a:xfrm>
            <a:off x="9322820" y="441703"/>
            <a:ext cx="1116000" cy="190800"/>
          </a:xfrm>
          <a:prstGeom prst="rect">
            <a:avLst/>
          </a:prstGeom>
          <a:solidFill>
            <a:srgbClr val="49BE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r>
              <a:rPr lang="en-GB" sz="800">
                <a:solidFill>
                  <a:schemeClr val="tx1"/>
                </a:solidFill>
              </a:rPr>
              <a:t>Transport </a:t>
            </a:r>
          </a:p>
        </p:txBody>
      </p:sp>
      <p:sp>
        <p:nvSpPr>
          <p:cNvPr id="6" name="Rectangle 5">
            <a:extLst>
              <a:ext uri="{FF2B5EF4-FFF2-40B4-BE49-F238E27FC236}">
                <a16:creationId xmlns:a16="http://schemas.microsoft.com/office/drawing/2014/main" id="{FC2565C0-4E7B-8E0E-EB44-3CC50E3362AE}"/>
              </a:ext>
            </a:extLst>
          </p:cNvPr>
          <p:cNvSpPr/>
          <p:nvPr/>
        </p:nvSpPr>
        <p:spPr>
          <a:xfrm>
            <a:off x="9322820" y="856531"/>
            <a:ext cx="1116000" cy="190800"/>
          </a:xfrm>
          <a:prstGeom prst="rect">
            <a:avLst/>
          </a:prstGeom>
          <a:solidFill>
            <a:srgbClr val="008D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r>
              <a:rPr lang="en-GB" sz="800">
                <a:solidFill>
                  <a:schemeClr val="tx1"/>
                </a:solidFill>
              </a:rPr>
              <a:t>Local Growth</a:t>
            </a:r>
          </a:p>
        </p:txBody>
      </p:sp>
      <p:sp>
        <p:nvSpPr>
          <p:cNvPr id="8" name="Rectangle 7">
            <a:extLst>
              <a:ext uri="{FF2B5EF4-FFF2-40B4-BE49-F238E27FC236}">
                <a16:creationId xmlns:a16="http://schemas.microsoft.com/office/drawing/2014/main" id="{B5D50960-D302-616A-1277-4B0D5D49B038}"/>
              </a:ext>
            </a:extLst>
          </p:cNvPr>
          <p:cNvSpPr/>
          <p:nvPr/>
        </p:nvSpPr>
        <p:spPr>
          <a:xfrm>
            <a:off x="9322820" y="645850"/>
            <a:ext cx="1116000" cy="190800"/>
          </a:xfrm>
          <a:prstGeom prst="rect">
            <a:avLst/>
          </a:prstGeom>
          <a:solidFill>
            <a:srgbClr val="5FBCA2">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r>
              <a:rPr lang="en-GB" sz="800">
                <a:solidFill>
                  <a:schemeClr val="tx1"/>
                </a:solidFill>
              </a:rPr>
              <a:t>Built Environment </a:t>
            </a:r>
          </a:p>
        </p:txBody>
      </p:sp>
      <p:sp>
        <p:nvSpPr>
          <p:cNvPr id="9" name="Rectangle 8">
            <a:extLst>
              <a:ext uri="{FF2B5EF4-FFF2-40B4-BE49-F238E27FC236}">
                <a16:creationId xmlns:a16="http://schemas.microsoft.com/office/drawing/2014/main" id="{1386C849-6985-C0B4-F33A-6CC31D4D6232}"/>
              </a:ext>
            </a:extLst>
          </p:cNvPr>
          <p:cNvSpPr/>
          <p:nvPr/>
        </p:nvSpPr>
        <p:spPr>
          <a:xfrm>
            <a:off x="9322820" y="1071599"/>
            <a:ext cx="1116000" cy="190800"/>
          </a:xfrm>
          <a:prstGeom prst="rect">
            <a:avLst/>
          </a:prstGeom>
          <a:solidFill>
            <a:srgbClr val="8F88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r>
              <a:rPr lang="en-GB" sz="800">
                <a:solidFill>
                  <a:schemeClr val="tx1"/>
                </a:solidFill>
              </a:rPr>
              <a:t>Data and Digital</a:t>
            </a:r>
          </a:p>
        </p:txBody>
      </p:sp>
      <p:sp>
        <p:nvSpPr>
          <p:cNvPr id="11" name="Rectangle 10">
            <a:extLst>
              <a:ext uri="{FF2B5EF4-FFF2-40B4-BE49-F238E27FC236}">
                <a16:creationId xmlns:a16="http://schemas.microsoft.com/office/drawing/2014/main" id="{DC992C75-4C7B-C94F-37F7-E14122784BB5}"/>
              </a:ext>
            </a:extLst>
          </p:cNvPr>
          <p:cNvSpPr/>
          <p:nvPr/>
        </p:nvSpPr>
        <p:spPr>
          <a:xfrm>
            <a:off x="9242644" y="249714"/>
            <a:ext cx="1318514" cy="13309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r>
              <a:rPr lang="en-GB" sz="800">
                <a:solidFill>
                  <a:schemeClr val="tx1"/>
                </a:solidFill>
              </a:rPr>
              <a:t>CPC Strategic Priorities </a:t>
            </a:r>
          </a:p>
        </p:txBody>
      </p:sp>
      <p:sp>
        <p:nvSpPr>
          <p:cNvPr id="12" name="Rectangle: Rounded Corners 11">
            <a:extLst>
              <a:ext uri="{FF2B5EF4-FFF2-40B4-BE49-F238E27FC236}">
                <a16:creationId xmlns:a16="http://schemas.microsoft.com/office/drawing/2014/main" id="{E347681B-87DE-31F2-D726-28DF15A29E41}"/>
              </a:ext>
            </a:extLst>
          </p:cNvPr>
          <p:cNvSpPr/>
          <p:nvPr/>
        </p:nvSpPr>
        <p:spPr>
          <a:xfrm>
            <a:off x="10584655" y="441703"/>
            <a:ext cx="1116076" cy="189503"/>
          </a:xfrm>
          <a:prstGeom prst="roundRect">
            <a:avLst>
              <a:gd name="adj" fmla="val 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
                <a:solidFill>
                  <a:schemeClr val="tx1"/>
                </a:solidFill>
              </a:rPr>
              <a:t>Validation</a:t>
            </a:r>
          </a:p>
        </p:txBody>
      </p:sp>
      <p:sp>
        <p:nvSpPr>
          <p:cNvPr id="13" name="Rectangle: Rounded Corners 12">
            <a:extLst>
              <a:ext uri="{FF2B5EF4-FFF2-40B4-BE49-F238E27FC236}">
                <a16:creationId xmlns:a16="http://schemas.microsoft.com/office/drawing/2014/main" id="{C3B311A0-0710-2149-2BEC-CD138099029C}"/>
              </a:ext>
            </a:extLst>
          </p:cNvPr>
          <p:cNvSpPr/>
          <p:nvPr/>
        </p:nvSpPr>
        <p:spPr>
          <a:xfrm>
            <a:off x="10584655" y="645850"/>
            <a:ext cx="1116076" cy="189503"/>
          </a:xfrm>
          <a:prstGeom prst="roundRect">
            <a:avLst>
              <a:gd name="adj" fmla="val 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
                <a:solidFill>
                  <a:schemeClr val="tx1"/>
                </a:solidFill>
              </a:rPr>
              <a:t>Development</a:t>
            </a:r>
          </a:p>
        </p:txBody>
      </p:sp>
      <p:sp>
        <p:nvSpPr>
          <p:cNvPr id="15" name="Rectangle 14">
            <a:extLst>
              <a:ext uri="{FF2B5EF4-FFF2-40B4-BE49-F238E27FC236}">
                <a16:creationId xmlns:a16="http://schemas.microsoft.com/office/drawing/2014/main" id="{885ECF45-EC1D-7A21-C290-9DE0AD238486}"/>
              </a:ext>
            </a:extLst>
          </p:cNvPr>
          <p:cNvSpPr/>
          <p:nvPr/>
        </p:nvSpPr>
        <p:spPr>
          <a:xfrm>
            <a:off x="10523486" y="249714"/>
            <a:ext cx="1069069" cy="1533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r>
              <a:rPr lang="en-GB" sz="800">
                <a:solidFill>
                  <a:schemeClr val="tx1"/>
                </a:solidFill>
              </a:rPr>
              <a:t>Stage</a:t>
            </a:r>
          </a:p>
        </p:txBody>
      </p:sp>
      <p:sp>
        <p:nvSpPr>
          <p:cNvPr id="10" name="Rectangle: Rounded Corners 9">
            <a:extLst>
              <a:ext uri="{FF2B5EF4-FFF2-40B4-BE49-F238E27FC236}">
                <a16:creationId xmlns:a16="http://schemas.microsoft.com/office/drawing/2014/main" id="{88AA2B32-6B8F-B3B0-40AD-79CFC19ECF53}"/>
              </a:ext>
            </a:extLst>
          </p:cNvPr>
          <p:cNvSpPr/>
          <p:nvPr/>
        </p:nvSpPr>
        <p:spPr>
          <a:xfrm>
            <a:off x="10584655" y="845756"/>
            <a:ext cx="1116076" cy="189503"/>
          </a:xfrm>
          <a:prstGeom prst="roundRect">
            <a:avLst>
              <a:gd name="adj" fmla="val 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
                <a:solidFill>
                  <a:schemeClr val="tx1"/>
                </a:solidFill>
              </a:rPr>
              <a:t>Commercialisation</a:t>
            </a:r>
          </a:p>
        </p:txBody>
      </p:sp>
      <p:sp>
        <p:nvSpPr>
          <p:cNvPr id="24" name="Rectangle 23">
            <a:extLst>
              <a:ext uri="{FF2B5EF4-FFF2-40B4-BE49-F238E27FC236}">
                <a16:creationId xmlns:a16="http://schemas.microsoft.com/office/drawing/2014/main" id="{0651A9C6-D285-DD87-3661-4D710EEB4FEC}"/>
              </a:ext>
            </a:extLst>
          </p:cNvPr>
          <p:cNvSpPr/>
          <p:nvPr/>
        </p:nvSpPr>
        <p:spPr>
          <a:xfrm>
            <a:off x="6678319" y="3105504"/>
            <a:ext cx="1628078" cy="252000"/>
          </a:xfrm>
          <a:prstGeom prst="rect">
            <a:avLst/>
          </a:prstGeom>
          <a:solidFill>
            <a:srgbClr val="49BED8">
              <a:alpha val="78000"/>
            </a:srgbClr>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fontAlgn="base"/>
            <a:r>
              <a:rPr lang="en-GB" sz="800">
                <a:solidFill>
                  <a:schemeClr val="tx1"/>
                </a:solidFill>
              </a:rPr>
              <a:t>Local authority engagement in Decarb</a:t>
            </a:r>
          </a:p>
        </p:txBody>
      </p:sp>
      <p:sp>
        <p:nvSpPr>
          <p:cNvPr id="28" name="Rectangle 27">
            <a:extLst>
              <a:ext uri="{FF2B5EF4-FFF2-40B4-BE49-F238E27FC236}">
                <a16:creationId xmlns:a16="http://schemas.microsoft.com/office/drawing/2014/main" id="{10CC567F-C0AA-3F7E-216D-9D58EC318576}"/>
              </a:ext>
            </a:extLst>
          </p:cNvPr>
          <p:cNvSpPr/>
          <p:nvPr/>
        </p:nvSpPr>
        <p:spPr>
          <a:xfrm>
            <a:off x="1648153" y="3105343"/>
            <a:ext cx="1591293" cy="252000"/>
          </a:xfrm>
          <a:prstGeom prst="rect">
            <a:avLst/>
          </a:prstGeom>
          <a:solidFill>
            <a:srgbClr val="49BED8">
              <a:alpha val="78000"/>
            </a:srgbClr>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fontAlgn="base"/>
            <a:r>
              <a:rPr lang="en-GB" sz="800">
                <a:solidFill>
                  <a:schemeClr val="tx1"/>
                </a:solidFill>
              </a:rPr>
              <a:t>Advanced Air Mobility #1</a:t>
            </a:r>
          </a:p>
        </p:txBody>
      </p:sp>
      <p:sp>
        <p:nvSpPr>
          <p:cNvPr id="14" name="Rectangle 13">
            <a:extLst>
              <a:ext uri="{FF2B5EF4-FFF2-40B4-BE49-F238E27FC236}">
                <a16:creationId xmlns:a16="http://schemas.microsoft.com/office/drawing/2014/main" id="{9369367F-5BF6-F6E8-B4A3-E6FB746E8D46}"/>
              </a:ext>
            </a:extLst>
          </p:cNvPr>
          <p:cNvSpPr/>
          <p:nvPr/>
        </p:nvSpPr>
        <p:spPr>
          <a:xfrm>
            <a:off x="3326813" y="5203671"/>
            <a:ext cx="6658269" cy="252000"/>
          </a:xfrm>
          <a:prstGeom prst="rect">
            <a:avLst/>
          </a:prstGeom>
          <a:solidFill>
            <a:srgbClr val="49BED8">
              <a:alpha val="78000"/>
            </a:srgbClr>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fontAlgn="base">
              <a:lnSpc>
                <a:spcPts val="1350"/>
              </a:lnSpc>
            </a:pPr>
            <a:r>
              <a:rPr lang="en-GB" sz="800">
                <a:solidFill>
                  <a:schemeClr val="tx1"/>
                </a:solidFill>
              </a:rPr>
              <a:t>Integrated Active- and Micro- mobility</a:t>
            </a:r>
            <a:endParaRPr lang="en-GB" sz="700">
              <a:solidFill>
                <a:schemeClr val="tx1"/>
              </a:solidFill>
            </a:endParaRPr>
          </a:p>
        </p:txBody>
      </p:sp>
      <p:sp>
        <p:nvSpPr>
          <p:cNvPr id="3" name="Rectangle 2">
            <a:extLst>
              <a:ext uri="{FF2B5EF4-FFF2-40B4-BE49-F238E27FC236}">
                <a16:creationId xmlns:a16="http://schemas.microsoft.com/office/drawing/2014/main" id="{B7426DFC-06D7-FC0B-2C8A-CE4373B71B69}"/>
              </a:ext>
            </a:extLst>
          </p:cNvPr>
          <p:cNvSpPr/>
          <p:nvPr/>
        </p:nvSpPr>
        <p:spPr>
          <a:xfrm>
            <a:off x="6678320" y="4829767"/>
            <a:ext cx="3280535" cy="252000"/>
          </a:xfrm>
          <a:prstGeom prst="rect">
            <a:avLst/>
          </a:prstGeom>
          <a:solidFill>
            <a:srgbClr val="49BED8">
              <a:alpha val="78000"/>
            </a:srgbClr>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fontAlgn="base">
              <a:lnSpc>
                <a:spcPts val="1350"/>
              </a:lnSpc>
            </a:pPr>
            <a:r>
              <a:rPr lang="en-GB" sz="800">
                <a:solidFill>
                  <a:schemeClr val="tx1"/>
                </a:solidFill>
              </a:rPr>
              <a:t>Electrification of Maritime</a:t>
            </a:r>
            <a:endParaRPr lang="en-GB" sz="700">
              <a:solidFill>
                <a:schemeClr val="tx1"/>
              </a:solidFill>
            </a:endParaRPr>
          </a:p>
        </p:txBody>
      </p:sp>
      <p:sp>
        <p:nvSpPr>
          <p:cNvPr id="4" name="Rectangle: Rounded Corners 11">
            <a:extLst>
              <a:ext uri="{FF2B5EF4-FFF2-40B4-BE49-F238E27FC236}">
                <a16:creationId xmlns:a16="http://schemas.microsoft.com/office/drawing/2014/main" id="{E37C0194-97C1-BFA3-656F-16D4EC297E27}"/>
              </a:ext>
            </a:extLst>
          </p:cNvPr>
          <p:cNvSpPr/>
          <p:nvPr/>
        </p:nvSpPr>
        <p:spPr>
          <a:xfrm>
            <a:off x="3036498" y="3989972"/>
            <a:ext cx="198788" cy="247843"/>
          </a:xfrm>
          <a:prstGeom prst="roundRect">
            <a:avLst>
              <a:gd name="adj" fmla="val 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800">
              <a:solidFill>
                <a:schemeClr val="tx1"/>
              </a:solidFill>
            </a:endParaRPr>
          </a:p>
        </p:txBody>
      </p:sp>
      <p:sp>
        <p:nvSpPr>
          <p:cNvPr id="17" name="Rectangle: Rounded Corners 11">
            <a:extLst>
              <a:ext uri="{FF2B5EF4-FFF2-40B4-BE49-F238E27FC236}">
                <a16:creationId xmlns:a16="http://schemas.microsoft.com/office/drawing/2014/main" id="{218BC37E-DFF1-8933-3B1E-264F05D341C0}"/>
              </a:ext>
            </a:extLst>
          </p:cNvPr>
          <p:cNvSpPr/>
          <p:nvPr/>
        </p:nvSpPr>
        <p:spPr>
          <a:xfrm>
            <a:off x="6429554" y="3989972"/>
            <a:ext cx="198788" cy="247843"/>
          </a:xfrm>
          <a:prstGeom prst="roundRect">
            <a:avLst>
              <a:gd name="adj" fmla="val 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800">
              <a:solidFill>
                <a:schemeClr val="tx1"/>
              </a:solidFill>
            </a:endParaRPr>
          </a:p>
        </p:txBody>
      </p:sp>
      <p:sp>
        <p:nvSpPr>
          <p:cNvPr id="18" name="Rectangle: Rounded Corners 11">
            <a:extLst>
              <a:ext uri="{FF2B5EF4-FFF2-40B4-BE49-F238E27FC236}">
                <a16:creationId xmlns:a16="http://schemas.microsoft.com/office/drawing/2014/main" id="{E762A1AF-E063-6812-CA36-DAD394B2E3AB}"/>
              </a:ext>
            </a:extLst>
          </p:cNvPr>
          <p:cNvSpPr/>
          <p:nvPr/>
        </p:nvSpPr>
        <p:spPr>
          <a:xfrm>
            <a:off x="8079934" y="3992333"/>
            <a:ext cx="102805" cy="249121"/>
          </a:xfrm>
          <a:prstGeom prst="roundRect">
            <a:avLst>
              <a:gd name="adj" fmla="val 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800">
              <a:solidFill>
                <a:schemeClr val="tx1"/>
              </a:solidFill>
            </a:endParaRPr>
          </a:p>
        </p:txBody>
      </p:sp>
      <p:sp>
        <p:nvSpPr>
          <p:cNvPr id="19" name="Rectangle: Rounded Corners 12">
            <a:extLst>
              <a:ext uri="{FF2B5EF4-FFF2-40B4-BE49-F238E27FC236}">
                <a16:creationId xmlns:a16="http://schemas.microsoft.com/office/drawing/2014/main" id="{6B3DABCD-DD38-5567-471D-2377B8413EAB}"/>
              </a:ext>
            </a:extLst>
          </p:cNvPr>
          <p:cNvSpPr/>
          <p:nvPr/>
        </p:nvSpPr>
        <p:spPr>
          <a:xfrm>
            <a:off x="8182739" y="3991059"/>
            <a:ext cx="95270" cy="249121"/>
          </a:xfrm>
          <a:prstGeom prst="roundRect">
            <a:avLst>
              <a:gd name="adj" fmla="val 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800">
              <a:solidFill>
                <a:schemeClr val="tx1"/>
              </a:solidFill>
            </a:endParaRPr>
          </a:p>
        </p:txBody>
      </p:sp>
      <p:sp>
        <p:nvSpPr>
          <p:cNvPr id="20" name="Rectangle: Rounded Corners 11">
            <a:extLst>
              <a:ext uri="{FF2B5EF4-FFF2-40B4-BE49-F238E27FC236}">
                <a16:creationId xmlns:a16="http://schemas.microsoft.com/office/drawing/2014/main" id="{E6AAD4C2-37DC-E9BB-DFC8-0E1A43CD9406}"/>
              </a:ext>
            </a:extLst>
          </p:cNvPr>
          <p:cNvSpPr/>
          <p:nvPr/>
        </p:nvSpPr>
        <p:spPr>
          <a:xfrm>
            <a:off x="8079934" y="4263177"/>
            <a:ext cx="198788" cy="247843"/>
          </a:xfrm>
          <a:prstGeom prst="roundRect">
            <a:avLst>
              <a:gd name="adj" fmla="val 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800">
              <a:solidFill>
                <a:schemeClr val="tx1"/>
              </a:solidFill>
            </a:endParaRPr>
          </a:p>
        </p:txBody>
      </p:sp>
      <p:sp>
        <p:nvSpPr>
          <p:cNvPr id="22" name="Rectangle: Rounded Corners 11">
            <a:extLst>
              <a:ext uri="{FF2B5EF4-FFF2-40B4-BE49-F238E27FC236}">
                <a16:creationId xmlns:a16="http://schemas.microsoft.com/office/drawing/2014/main" id="{07CDF496-4D0F-22EA-1D10-85CFEE4A2DD7}"/>
              </a:ext>
            </a:extLst>
          </p:cNvPr>
          <p:cNvSpPr/>
          <p:nvPr/>
        </p:nvSpPr>
        <p:spPr>
          <a:xfrm>
            <a:off x="9760780" y="3992333"/>
            <a:ext cx="102805" cy="249121"/>
          </a:xfrm>
          <a:prstGeom prst="roundRect">
            <a:avLst>
              <a:gd name="adj" fmla="val 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800">
              <a:solidFill>
                <a:schemeClr val="tx1"/>
              </a:solidFill>
            </a:endParaRPr>
          </a:p>
        </p:txBody>
      </p:sp>
      <p:sp>
        <p:nvSpPr>
          <p:cNvPr id="23" name="Rectangle: Rounded Corners 12">
            <a:extLst>
              <a:ext uri="{FF2B5EF4-FFF2-40B4-BE49-F238E27FC236}">
                <a16:creationId xmlns:a16="http://schemas.microsoft.com/office/drawing/2014/main" id="{22ADFB37-2582-485D-DD71-0624627BBCC8}"/>
              </a:ext>
            </a:extLst>
          </p:cNvPr>
          <p:cNvSpPr/>
          <p:nvPr/>
        </p:nvSpPr>
        <p:spPr>
          <a:xfrm>
            <a:off x="9863585" y="3991059"/>
            <a:ext cx="95270" cy="249121"/>
          </a:xfrm>
          <a:prstGeom prst="roundRect">
            <a:avLst>
              <a:gd name="adj" fmla="val 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800">
              <a:solidFill>
                <a:schemeClr val="tx1"/>
              </a:solidFill>
            </a:endParaRPr>
          </a:p>
        </p:txBody>
      </p:sp>
      <p:sp>
        <p:nvSpPr>
          <p:cNvPr id="27" name="Rectangle: Rounded Corners 12">
            <a:extLst>
              <a:ext uri="{FF2B5EF4-FFF2-40B4-BE49-F238E27FC236}">
                <a16:creationId xmlns:a16="http://schemas.microsoft.com/office/drawing/2014/main" id="{5AECC481-C02D-9B69-3C1B-9A992ABBF553}"/>
              </a:ext>
            </a:extLst>
          </p:cNvPr>
          <p:cNvSpPr/>
          <p:nvPr/>
        </p:nvSpPr>
        <p:spPr>
          <a:xfrm>
            <a:off x="9768312" y="4545717"/>
            <a:ext cx="95270" cy="249121"/>
          </a:xfrm>
          <a:prstGeom prst="roundRect">
            <a:avLst>
              <a:gd name="adj" fmla="val 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800">
              <a:solidFill>
                <a:schemeClr val="tx1"/>
              </a:solidFill>
            </a:endParaRPr>
          </a:p>
        </p:txBody>
      </p:sp>
      <p:sp>
        <p:nvSpPr>
          <p:cNvPr id="29" name="Rectangle: Rounded Corners 9">
            <a:extLst>
              <a:ext uri="{FF2B5EF4-FFF2-40B4-BE49-F238E27FC236}">
                <a16:creationId xmlns:a16="http://schemas.microsoft.com/office/drawing/2014/main" id="{8E047329-2F37-8BB6-9637-1327DA0F2424}"/>
              </a:ext>
            </a:extLst>
          </p:cNvPr>
          <p:cNvSpPr/>
          <p:nvPr/>
        </p:nvSpPr>
        <p:spPr>
          <a:xfrm>
            <a:off x="9863583" y="4546739"/>
            <a:ext cx="95271" cy="252000"/>
          </a:xfrm>
          <a:prstGeom prst="roundRect">
            <a:avLst>
              <a:gd name="adj" fmla="val 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800">
              <a:solidFill>
                <a:schemeClr val="tx1"/>
              </a:solidFill>
            </a:endParaRPr>
          </a:p>
        </p:txBody>
      </p:sp>
      <p:sp>
        <p:nvSpPr>
          <p:cNvPr id="30" name="Rectangle: Rounded Corners 12">
            <a:extLst>
              <a:ext uri="{FF2B5EF4-FFF2-40B4-BE49-F238E27FC236}">
                <a16:creationId xmlns:a16="http://schemas.microsoft.com/office/drawing/2014/main" id="{40B4D90C-E6BF-0A30-C046-D77F7175B3B2}"/>
              </a:ext>
            </a:extLst>
          </p:cNvPr>
          <p:cNvSpPr/>
          <p:nvPr/>
        </p:nvSpPr>
        <p:spPr>
          <a:xfrm>
            <a:off x="9768312" y="4826328"/>
            <a:ext cx="190543" cy="249121"/>
          </a:xfrm>
          <a:prstGeom prst="roundRect">
            <a:avLst>
              <a:gd name="adj" fmla="val 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800">
              <a:solidFill>
                <a:schemeClr val="tx1"/>
              </a:solidFill>
            </a:endParaRPr>
          </a:p>
        </p:txBody>
      </p:sp>
      <p:sp>
        <p:nvSpPr>
          <p:cNvPr id="31" name="Rectangle: Rounded Corners 12">
            <a:extLst>
              <a:ext uri="{FF2B5EF4-FFF2-40B4-BE49-F238E27FC236}">
                <a16:creationId xmlns:a16="http://schemas.microsoft.com/office/drawing/2014/main" id="{0D6AC30C-0B94-1B7B-E961-3B3F0A75CA75}"/>
              </a:ext>
            </a:extLst>
          </p:cNvPr>
          <p:cNvSpPr/>
          <p:nvPr/>
        </p:nvSpPr>
        <p:spPr>
          <a:xfrm>
            <a:off x="9785548" y="5203894"/>
            <a:ext cx="190543" cy="249121"/>
          </a:xfrm>
          <a:prstGeom prst="roundRect">
            <a:avLst>
              <a:gd name="adj"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800">
              <a:solidFill>
                <a:schemeClr val="tx1"/>
              </a:solidFill>
            </a:endParaRPr>
          </a:p>
        </p:txBody>
      </p:sp>
      <p:sp>
        <p:nvSpPr>
          <p:cNvPr id="32" name="Rectangle: Rounded Corners 12">
            <a:extLst>
              <a:ext uri="{FF2B5EF4-FFF2-40B4-BE49-F238E27FC236}">
                <a16:creationId xmlns:a16="http://schemas.microsoft.com/office/drawing/2014/main" id="{AACBDF4F-BCEF-300F-E737-8123F054BDFB}"/>
              </a:ext>
            </a:extLst>
          </p:cNvPr>
          <p:cNvSpPr/>
          <p:nvPr/>
        </p:nvSpPr>
        <p:spPr>
          <a:xfrm>
            <a:off x="9785548" y="5472836"/>
            <a:ext cx="190543" cy="249121"/>
          </a:xfrm>
          <a:prstGeom prst="roundRect">
            <a:avLst>
              <a:gd name="adj"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800">
              <a:solidFill>
                <a:schemeClr val="tx1"/>
              </a:solidFill>
            </a:endParaRPr>
          </a:p>
        </p:txBody>
      </p:sp>
      <p:sp>
        <p:nvSpPr>
          <p:cNvPr id="33" name="Rectangle: Rounded Corners 12">
            <a:extLst>
              <a:ext uri="{FF2B5EF4-FFF2-40B4-BE49-F238E27FC236}">
                <a16:creationId xmlns:a16="http://schemas.microsoft.com/office/drawing/2014/main" id="{4BDBD3D1-AE0F-6691-7039-8DC412DA84E1}"/>
              </a:ext>
            </a:extLst>
          </p:cNvPr>
          <p:cNvSpPr/>
          <p:nvPr/>
        </p:nvSpPr>
        <p:spPr>
          <a:xfrm>
            <a:off x="8091218" y="5748501"/>
            <a:ext cx="190543" cy="249121"/>
          </a:xfrm>
          <a:prstGeom prst="roundRect">
            <a:avLst>
              <a:gd name="adj"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800">
              <a:solidFill>
                <a:schemeClr val="tx1"/>
              </a:solidFill>
            </a:endParaRPr>
          </a:p>
        </p:txBody>
      </p:sp>
      <p:sp>
        <p:nvSpPr>
          <p:cNvPr id="34" name="Rectangle: Rounded Corners 12">
            <a:extLst>
              <a:ext uri="{FF2B5EF4-FFF2-40B4-BE49-F238E27FC236}">
                <a16:creationId xmlns:a16="http://schemas.microsoft.com/office/drawing/2014/main" id="{D1F24135-B897-5414-F6EF-203B79DD0C0D}"/>
              </a:ext>
            </a:extLst>
          </p:cNvPr>
          <p:cNvSpPr/>
          <p:nvPr/>
        </p:nvSpPr>
        <p:spPr>
          <a:xfrm>
            <a:off x="8091218" y="6024166"/>
            <a:ext cx="190543" cy="249121"/>
          </a:xfrm>
          <a:prstGeom prst="roundRect">
            <a:avLst>
              <a:gd name="adj"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800">
              <a:solidFill>
                <a:schemeClr val="tx1"/>
              </a:solidFill>
            </a:endParaRPr>
          </a:p>
        </p:txBody>
      </p:sp>
      <p:sp>
        <p:nvSpPr>
          <p:cNvPr id="35" name="Rectangle: Rounded Corners 12">
            <a:extLst>
              <a:ext uri="{FF2B5EF4-FFF2-40B4-BE49-F238E27FC236}">
                <a16:creationId xmlns:a16="http://schemas.microsoft.com/office/drawing/2014/main" id="{DDBC7176-8622-99BD-B0AB-EB68C91F5660}"/>
              </a:ext>
            </a:extLst>
          </p:cNvPr>
          <p:cNvSpPr/>
          <p:nvPr/>
        </p:nvSpPr>
        <p:spPr>
          <a:xfrm>
            <a:off x="9785547" y="6024166"/>
            <a:ext cx="190543" cy="249121"/>
          </a:xfrm>
          <a:prstGeom prst="roundRect">
            <a:avLst>
              <a:gd name="adj"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800">
              <a:solidFill>
                <a:schemeClr val="tx1"/>
              </a:solidFill>
            </a:endParaRPr>
          </a:p>
        </p:txBody>
      </p:sp>
      <p:sp>
        <p:nvSpPr>
          <p:cNvPr id="36" name="Rectangle: Rounded Corners 12">
            <a:extLst>
              <a:ext uri="{FF2B5EF4-FFF2-40B4-BE49-F238E27FC236}">
                <a16:creationId xmlns:a16="http://schemas.microsoft.com/office/drawing/2014/main" id="{46DDDFF6-9525-52FD-5E48-0DF654F71BA7}"/>
              </a:ext>
            </a:extLst>
          </p:cNvPr>
          <p:cNvSpPr/>
          <p:nvPr/>
        </p:nvSpPr>
        <p:spPr>
          <a:xfrm>
            <a:off x="9785547" y="6293107"/>
            <a:ext cx="190543" cy="249121"/>
          </a:xfrm>
          <a:prstGeom prst="roundRect">
            <a:avLst>
              <a:gd name="adj"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800">
              <a:solidFill>
                <a:schemeClr val="tx1"/>
              </a:solidFill>
            </a:endParaRPr>
          </a:p>
        </p:txBody>
      </p:sp>
      <p:sp>
        <p:nvSpPr>
          <p:cNvPr id="37" name="Rectangle: Rounded Corners 12">
            <a:extLst>
              <a:ext uri="{FF2B5EF4-FFF2-40B4-BE49-F238E27FC236}">
                <a16:creationId xmlns:a16="http://schemas.microsoft.com/office/drawing/2014/main" id="{B998C9B1-66C8-9970-AC29-02BF77222BCC}"/>
              </a:ext>
            </a:extLst>
          </p:cNvPr>
          <p:cNvSpPr/>
          <p:nvPr/>
        </p:nvSpPr>
        <p:spPr>
          <a:xfrm>
            <a:off x="4729453" y="6024166"/>
            <a:ext cx="190543" cy="249121"/>
          </a:xfrm>
          <a:prstGeom prst="roundRect">
            <a:avLst>
              <a:gd name="adj"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800">
              <a:solidFill>
                <a:schemeClr val="tx1"/>
              </a:solidFill>
            </a:endParaRPr>
          </a:p>
        </p:txBody>
      </p:sp>
      <p:sp>
        <p:nvSpPr>
          <p:cNvPr id="41" name="Rectangle: Rounded Corners 12">
            <a:extLst>
              <a:ext uri="{FF2B5EF4-FFF2-40B4-BE49-F238E27FC236}">
                <a16:creationId xmlns:a16="http://schemas.microsoft.com/office/drawing/2014/main" id="{55844E6C-64D7-4AE5-DE77-8BB04A996B0A}"/>
              </a:ext>
            </a:extLst>
          </p:cNvPr>
          <p:cNvSpPr/>
          <p:nvPr/>
        </p:nvSpPr>
        <p:spPr>
          <a:xfrm>
            <a:off x="6417059" y="6293107"/>
            <a:ext cx="190543" cy="249121"/>
          </a:xfrm>
          <a:prstGeom prst="roundRect">
            <a:avLst>
              <a:gd name="adj"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800">
              <a:solidFill>
                <a:schemeClr val="tx1"/>
              </a:solidFill>
            </a:endParaRPr>
          </a:p>
        </p:txBody>
      </p:sp>
      <p:sp>
        <p:nvSpPr>
          <p:cNvPr id="43" name="Rectangle: Rounded Corners 11">
            <a:extLst>
              <a:ext uri="{FF2B5EF4-FFF2-40B4-BE49-F238E27FC236}">
                <a16:creationId xmlns:a16="http://schemas.microsoft.com/office/drawing/2014/main" id="{BE6811AB-EB3F-E0AD-6A6C-4310637511C7}"/>
              </a:ext>
            </a:extLst>
          </p:cNvPr>
          <p:cNvSpPr/>
          <p:nvPr/>
        </p:nvSpPr>
        <p:spPr>
          <a:xfrm>
            <a:off x="11502211" y="2824342"/>
            <a:ext cx="198788" cy="247843"/>
          </a:xfrm>
          <a:prstGeom prst="roundRect">
            <a:avLst>
              <a:gd name="adj" fmla="val 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800">
              <a:solidFill>
                <a:schemeClr val="tx1"/>
              </a:solidFill>
            </a:endParaRPr>
          </a:p>
        </p:txBody>
      </p:sp>
      <p:sp>
        <p:nvSpPr>
          <p:cNvPr id="46" name="Rectangle: Rounded Corners 11">
            <a:extLst>
              <a:ext uri="{FF2B5EF4-FFF2-40B4-BE49-F238E27FC236}">
                <a16:creationId xmlns:a16="http://schemas.microsoft.com/office/drawing/2014/main" id="{2E44DC77-9B2E-F268-8B8B-D4BD1A93D66C}"/>
              </a:ext>
            </a:extLst>
          </p:cNvPr>
          <p:cNvSpPr/>
          <p:nvPr/>
        </p:nvSpPr>
        <p:spPr>
          <a:xfrm>
            <a:off x="9760780" y="2826724"/>
            <a:ext cx="102805" cy="249121"/>
          </a:xfrm>
          <a:prstGeom prst="roundRect">
            <a:avLst>
              <a:gd name="adj" fmla="val 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800">
              <a:solidFill>
                <a:schemeClr val="tx1"/>
              </a:solidFill>
            </a:endParaRPr>
          </a:p>
        </p:txBody>
      </p:sp>
      <p:sp>
        <p:nvSpPr>
          <p:cNvPr id="47" name="Rectangle: Rounded Corners 12">
            <a:extLst>
              <a:ext uri="{FF2B5EF4-FFF2-40B4-BE49-F238E27FC236}">
                <a16:creationId xmlns:a16="http://schemas.microsoft.com/office/drawing/2014/main" id="{E07D24A3-740D-7AE1-7086-2CE37137F111}"/>
              </a:ext>
            </a:extLst>
          </p:cNvPr>
          <p:cNvSpPr/>
          <p:nvPr/>
        </p:nvSpPr>
        <p:spPr>
          <a:xfrm>
            <a:off x="9863585" y="2825450"/>
            <a:ext cx="95270" cy="249121"/>
          </a:xfrm>
          <a:prstGeom prst="roundRect">
            <a:avLst>
              <a:gd name="adj" fmla="val 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800">
              <a:solidFill>
                <a:schemeClr val="tx1"/>
              </a:solidFill>
            </a:endParaRPr>
          </a:p>
        </p:txBody>
      </p:sp>
      <p:sp>
        <p:nvSpPr>
          <p:cNvPr id="48" name="Rectangle: Rounded Corners 11">
            <a:extLst>
              <a:ext uri="{FF2B5EF4-FFF2-40B4-BE49-F238E27FC236}">
                <a16:creationId xmlns:a16="http://schemas.microsoft.com/office/drawing/2014/main" id="{D86A2259-CEFA-3630-90D1-9CB32278F0FC}"/>
              </a:ext>
            </a:extLst>
          </p:cNvPr>
          <p:cNvSpPr/>
          <p:nvPr/>
        </p:nvSpPr>
        <p:spPr>
          <a:xfrm>
            <a:off x="9760780" y="3103053"/>
            <a:ext cx="102805" cy="249121"/>
          </a:xfrm>
          <a:prstGeom prst="roundRect">
            <a:avLst>
              <a:gd name="adj" fmla="val 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800">
              <a:solidFill>
                <a:schemeClr val="tx1"/>
              </a:solidFill>
            </a:endParaRPr>
          </a:p>
        </p:txBody>
      </p:sp>
      <p:sp>
        <p:nvSpPr>
          <p:cNvPr id="49" name="Rectangle: Rounded Corners 12">
            <a:extLst>
              <a:ext uri="{FF2B5EF4-FFF2-40B4-BE49-F238E27FC236}">
                <a16:creationId xmlns:a16="http://schemas.microsoft.com/office/drawing/2014/main" id="{F78331A0-7F99-902A-7923-B6A7A35EDD30}"/>
              </a:ext>
            </a:extLst>
          </p:cNvPr>
          <p:cNvSpPr/>
          <p:nvPr/>
        </p:nvSpPr>
        <p:spPr>
          <a:xfrm>
            <a:off x="9863585" y="3101779"/>
            <a:ext cx="95270" cy="249121"/>
          </a:xfrm>
          <a:prstGeom prst="roundRect">
            <a:avLst>
              <a:gd name="adj" fmla="val 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800">
              <a:solidFill>
                <a:schemeClr val="tx1"/>
              </a:solidFill>
            </a:endParaRPr>
          </a:p>
        </p:txBody>
      </p:sp>
      <p:sp>
        <p:nvSpPr>
          <p:cNvPr id="50" name="Rectangle: Rounded Corners 11">
            <a:extLst>
              <a:ext uri="{FF2B5EF4-FFF2-40B4-BE49-F238E27FC236}">
                <a16:creationId xmlns:a16="http://schemas.microsoft.com/office/drawing/2014/main" id="{29AD6F6E-E942-3AF7-D019-5525DD1BC8A6}"/>
              </a:ext>
            </a:extLst>
          </p:cNvPr>
          <p:cNvSpPr/>
          <p:nvPr/>
        </p:nvSpPr>
        <p:spPr>
          <a:xfrm>
            <a:off x="9763846" y="3392074"/>
            <a:ext cx="198788" cy="247843"/>
          </a:xfrm>
          <a:prstGeom prst="roundRect">
            <a:avLst>
              <a:gd name="adj" fmla="val 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800">
              <a:solidFill>
                <a:schemeClr val="tx1"/>
              </a:solidFill>
            </a:endParaRPr>
          </a:p>
        </p:txBody>
      </p:sp>
      <p:sp>
        <p:nvSpPr>
          <p:cNvPr id="51" name="Rectangle: Rounded Corners 11">
            <a:extLst>
              <a:ext uri="{FF2B5EF4-FFF2-40B4-BE49-F238E27FC236}">
                <a16:creationId xmlns:a16="http://schemas.microsoft.com/office/drawing/2014/main" id="{130DFED9-DBF7-BBFF-277E-E70902695B32}"/>
              </a:ext>
            </a:extLst>
          </p:cNvPr>
          <p:cNvSpPr/>
          <p:nvPr/>
        </p:nvSpPr>
        <p:spPr>
          <a:xfrm>
            <a:off x="9763846" y="3688501"/>
            <a:ext cx="198788" cy="247843"/>
          </a:xfrm>
          <a:prstGeom prst="roundRect">
            <a:avLst>
              <a:gd name="adj" fmla="val 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800">
              <a:solidFill>
                <a:schemeClr val="tx1"/>
              </a:solidFill>
            </a:endParaRPr>
          </a:p>
        </p:txBody>
      </p:sp>
      <p:sp>
        <p:nvSpPr>
          <p:cNvPr id="52" name="Rectangle: Rounded Corners 11">
            <a:extLst>
              <a:ext uri="{FF2B5EF4-FFF2-40B4-BE49-F238E27FC236}">
                <a16:creationId xmlns:a16="http://schemas.microsoft.com/office/drawing/2014/main" id="{00BB4422-A994-F7B3-B59B-5D0368471EF3}"/>
              </a:ext>
            </a:extLst>
          </p:cNvPr>
          <p:cNvSpPr/>
          <p:nvPr/>
        </p:nvSpPr>
        <p:spPr>
          <a:xfrm>
            <a:off x="8107826" y="3103053"/>
            <a:ext cx="102805" cy="249121"/>
          </a:xfrm>
          <a:prstGeom prst="roundRect">
            <a:avLst>
              <a:gd name="adj" fmla="val 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800">
              <a:solidFill>
                <a:schemeClr val="tx1"/>
              </a:solidFill>
            </a:endParaRPr>
          </a:p>
        </p:txBody>
      </p:sp>
      <p:sp>
        <p:nvSpPr>
          <p:cNvPr id="53" name="Rectangle: Rounded Corners 12">
            <a:extLst>
              <a:ext uri="{FF2B5EF4-FFF2-40B4-BE49-F238E27FC236}">
                <a16:creationId xmlns:a16="http://schemas.microsoft.com/office/drawing/2014/main" id="{1AEB5707-458E-61D2-2823-B2D615BF03E7}"/>
              </a:ext>
            </a:extLst>
          </p:cNvPr>
          <p:cNvSpPr/>
          <p:nvPr/>
        </p:nvSpPr>
        <p:spPr>
          <a:xfrm>
            <a:off x="8210631" y="3101779"/>
            <a:ext cx="95270" cy="249121"/>
          </a:xfrm>
          <a:prstGeom prst="roundRect">
            <a:avLst>
              <a:gd name="adj" fmla="val 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800">
              <a:solidFill>
                <a:schemeClr val="tx1"/>
              </a:solidFill>
            </a:endParaRPr>
          </a:p>
        </p:txBody>
      </p:sp>
      <p:sp>
        <p:nvSpPr>
          <p:cNvPr id="54" name="Rectangle: Rounded Corners 11">
            <a:extLst>
              <a:ext uri="{FF2B5EF4-FFF2-40B4-BE49-F238E27FC236}">
                <a16:creationId xmlns:a16="http://schemas.microsoft.com/office/drawing/2014/main" id="{6CA6C1DB-D56D-2352-D160-F8982C44FE78}"/>
              </a:ext>
            </a:extLst>
          </p:cNvPr>
          <p:cNvSpPr/>
          <p:nvPr/>
        </p:nvSpPr>
        <p:spPr>
          <a:xfrm>
            <a:off x="4716207" y="2812049"/>
            <a:ext cx="198788" cy="247843"/>
          </a:xfrm>
          <a:prstGeom prst="roundRect">
            <a:avLst>
              <a:gd name="adj" fmla="val 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800">
              <a:solidFill>
                <a:schemeClr val="tx1"/>
              </a:solidFill>
            </a:endParaRPr>
          </a:p>
        </p:txBody>
      </p:sp>
      <p:sp>
        <p:nvSpPr>
          <p:cNvPr id="77" name="Rectangle: Rounded Corners 11">
            <a:extLst>
              <a:ext uri="{FF2B5EF4-FFF2-40B4-BE49-F238E27FC236}">
                <a16:creationId xmlns:a16="http://schemas.microsoft.com/office/drawing/2014/main" id="{F057FADD-9577-152B-2684-8B1C5763CB5D}"/>
              </a:ext>
            </a:extLst>
          </p:cNvPr>
          <p:cNvSpPr/>
          <p:nvPr/>
        </p:nvSpPr>
        <p:spPr>
          <a:xfrm>
            <a:off x="3039989" y="3106617"/>
            <a:ext cx="102805" cy="249121"/>
          </a:xfrm>
          <a:prstGeom prst="roundRect">
            <a:avLst>
              <a:gd name="adj" fmla="val 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800">
              <a:solidFill>
                <a:schemeClr val="tx1"/>
              </a:solidFill>
            </a:endParaRPr>
          </a:p>
        </p:txBody>
      </p:sp>
      <p:sp>
        <p:nvSpPr>
          <p:cNvPr id="78" name="Rectangle: Rounded Corners 12">
            <a:extLst>
              <a:ext uri="{FF2B5EF4-FFF2-40B4-BE49-F238E27FC236}">
                <a16:creationId xmlns:a16="http://schemas.microsoft.com/office/drawing/2014/main" id="{9592E41E-DFC7-9B9A-7CCF-C1C9C4C64FD8}"/>
              </a:ext>
            </a:extLst>
          </p:cNvPr>
          <p:cNvSpPr/>
          <p:nvPr/>
        </p:nvSpPr>
        <p:spPr>
          <a:xfrm>
            <a:off x="3142794" y="3105343"/>
            <a:ext cx="95270" cy="249121"/>
          </a:xfrm>
          <a:prstGeom prst="roundRect">
            <a:avLst>
              <a:gd name="adj" fmla="val 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800">
              <a:solidFill>
                <a:schemeClr val="tx1"/>
              </a:solidFill>
            </a:endParaRPr>
          </a:p>
        </p:txBody>
      </p:sp>
      <p:sp>
        <p:nvSpPr>
          <p:cNvPr id="79" name="Rectangle: Rounded Corners 12">
            <a:extLst>
              <a:ext uri="{FF2B5EF4-FFF2-40B4-BE49-F238E27FC236}">
                <a16:creationId xmlns:a16="http://schemas.microsoft.com/office/drawing/2014/main" id="{54429D62-09BE-493B-18E2-E663BD975B83}"/>
              </a:ext>
            </a:extLst>
          </p:cNvPr>
          <p:cNvSpPr/>
          <p:nvPr/>
        </p:nvSpPr>
        <p:spPr>
          <a:xfrm>
            <a:off x="9768312" y="2518556"/>
            <a:ext cx="190543" cy="249121"/>
          </a:xfrm>
          <a:prstGeom prst="roundRect">
            <a:avLst>
              <a:gd name="adj" fmla="val 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800">
              <a:solidFill>
                <a:schemeClr val="tx1"/>
              </a:solidFill>
            </a:endParaRPr>
          </a:p>
        </p:txBody>
      </p:sp>
      <p:sp>
        <p:nvSpPr>
          <p:cNvPr id="80" name="Rectangle: Rounded Corners 11">
            <a:extLst>
              <a:ext uri="{FF2B5EF4-FFF2-40B4-BE49-F238E27FC236}">
                <a16:creationId xmlns:a16="http://schemas.microsoft.com/office/drawing/2014/main" id="{BB9A888D-31E0-C832-3CE1-6163A0498A7C}"/>
              </a:ext>
            </a:extLst>
          </p:cNvPr>
          <p:cNvSpPr/>
          <p:nvPr/>
        </p:nvSpPr>
        <p:spPr>
          <a:xfrm>
            <a:off x="9753239" y="2243771"/>
            <a:ext cx="198788" cy="247843"/>
          </a:xfrm>
          <a:prstGeom prst="roundRect">
            <a:avLst>
              <a:gd name="adj" fmla="val 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800">
              <a:solidFill>
                <a:schemeClr val="tx1"/>
              </a:solidFill>
            </a:endParaRPr>
          </a:p>
        </p:txBody>
      </p:sp>
      <p:sp>
        <p:nvSpPr>
          <p:cNvPr id="81" name="Rectangle: Rounded Corners 11">
            <a:extLst>
              <a:ext uri="{FF2B5EF4-FFF2-40B4-BE49-F238E27FC236}">
                <a16:creationId xmlns:a16="http://schemas.microsoft.com/office/drawing/2014/main" id="{951D540B-B8F0-DD4B-2633-36777DDDE60D}"/>
              </a:ext>
            </a:extLst>
          </p:cNvPr>
          <p:cNvSpPr/>
          <p:nvPr/>
        </p:nvSpPr>
        <p:spPr>
          <a:xfrm>
            <a:off x="11494953" y="1946228"/>
            <a:ext cx="198788" cy="247843"/>
          </a:xfrm>
          <a:prstGeom prst="roundRect">
            <a:avLst>
              <a:gd name="adj" fmla="val 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800">
              <a:solidFill>
                <a:schemeClr val="tx1"/>
              </a:solidFill>
            </a:endParaRPr>
          </a:p>
        </p:txBody>
      </p:sp>
      <p:sp>
        <p:nvSpPr>
          <p:cNvPr id="82" name="Rectangle: Rounded Corners 11">
            <a:extLst>
              <a:ext uri="{FF2B5EF4-FFF2-40B4-BE49-F238E27FC236}">
                <a16:creationId xmlns:a16="http://schemas.microsoft.com/office/drawing/2014/main" id="{CE707E92-626A-DA6E-71DF-53072B10F2FA}"/>
              </a:ext>
            </a:extLst>
          </p:cNvPr>
          <p:cNvSpPr/>
          <p:nvPr/>
        </p:nvSpPr>
        <p:spPr>
          <a:xfrm>
            <a:off x="8084096" y="1946228"/>
            <a:ext cx="198788" cy="247843"/>
          </a:xfrm>
          <a:prstGeom prst="roundRect">
            <a:avLst>
              <a:gd name="adj" fmla="val 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800">
              <a:solidFill>
                <a:schemeClr val="tx1"/>
              </a:solidFill>
            </a:endParaRPr>
          </a:p>
        </p:txBody>
      </p:sp>
      <p:sp>
        <p:nvSpPr>
          <p:cNvPr id="83" name="Rectangle: Rounded Corners 11">
            <a:extLst>
              <a:ext uri="{FF2B5EF4-FFF2-40B4-BE49-F238E27FC236}">
                <a16:creationId xmlns:a16="http://schemas.microsoft.com/office/drawing/2014/main" id="{3FDF47A9-AF48-D515-65CA-9215ECAC450F}"/>
              </a:ext>
            </a:extLst>
          </p:cNvPr>
          <p:cNvSpPr/>
          <p:nvPr/>
        </p:nvSpPr>
        <p:spPr>
          <a:xfrm>
            <a:off x="6429467" y="1946228"/>
            <a:ext cx="198788" cy="247843"/>
          </a:xfrm>
          <a:prstGeom prst="roundRect">
            <a:avLst>
              <a:gd name="adj" fmla="val 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800">
              <a:solidFill>
                <a:schemeClr val="tx1"/>
              </a:solidFill>
            </a:endParaRPr>
          </a:p>
        </p:txBody>
      </p:sp>
      <p:sp>
        <p:nvSpPr>
          <p:cNvPr id="16" name="TextBox 15">
            <a:extLst>
              <a:ext uri="{FF2B5EF4-FFF2-40B4-BE49-F238E27FC236}">
                <a16:creationId xmlns:a16="http://schemas.microsoft.com/office/drawing/2014/main" id="{5DC834CB-7C21-0641-D28C-D8EE40187DA7}"/>
              </a:ext>
            </a:extLst>
          </p:cNvPr>
          <p:cNvSpPr txBox="1"/>
          <p:nvPr/>
        </p:nvSpPr>
        <p:spPr>
          <a:xfrm>
            <a:off x="2743200" y="137160"/>
            <a:ext cx="0" cy="0"/>
          </a:xfrm>
          <a:prstGeom prst="rect">
            <a:avLst/>
          </a:prstGeom>
          <a:noFill/>
        </p:spPr>
        <p:txBody>
          <a:bodyPr wrap="none" lIns="0" tIns="0" rIns="0" bIns="0" rtlCol="0">
            <a:noAutofit/>
          </a:bodyPr>
          <a:lstStyle/>
          <a:p>
            <a:pPr algn="l"/>
            <a:endParaRPr lang="en-US" sz="1600">
              <a:solidFill>
                <a:schemeClr val="tx2"/>
              </a:solidFill>
            </a:endParaRPr>
          </a:p>
        </p:txBody>
      </p:sp>
      <p:sp>
        <p:nvSpPr>
          <p:cNvPr id="21" name="Rectangle 20">
            <a:extLst>
              <a:ext uri="{FF2B5EF4-FFF2-40B4-BE49-F238E27FC236}">
                <a16:creationId xmlns:a16="http://schemas.microsoft.com/office/drawing/2014/main" id="{434760B2-0479-473F-C7B6-D6290074E285}"/>
              </a:ext>
            </a:extLst>
          </p:cNvPr>
          <p:cNvSpPr/>
          <p:nvPr/>
        </p:nvSpPr>
        <p:spPr>
          <a:xfrm>
            <a:off x="6689123" y="3649616"/>
            <a:ext cx="1591293" cy="252000"/>
          </a:xfrm>
          <a:prstGeom prst="rect">
            <a:avLst/>
          </a:prstGeom>
          <a:solidFill>
            <a:srgbClr val="49BED8">
              <a:alpha val="78000"/>
            </a:srgbClr>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fontAlgn="base"/>
            <a:r>
              <a:rPr lang="en-GB" sz="800">
                <a:solidFill>
                  <a:schemeClr val="tx1"/>
                </a:solidFill>
                <a:ea typeface="Akkurat LL Light"/>
              </a:rPr>
              <a:t>Connected Airport Living Lab</a:t>
            </a:r>
          </a:p>
        </p:txBody>
      </p:sp>
    </p:spTree>
    <p:extLst>
      <p:ext uri="{BB962C8B-B14F-4D97-AF65-F5344CB8AC3E}">
        <p14:creationId xmlns:p14="http://schemas.microsoft.com/office/powerpoint/2010/main" val="2717148513"/>
      </p:ext>
    </p:extLst>
  </p:cSld>
  <p:clrMapOvr>
    <a:masterClrMapping/>
  </p:clrMapOvr>
  <p:transition>
    <p:fade/>
  </p:transition>
  <p:extLst>
    <p:ext uri="{6950BFC3-D8DA-4A85-94F7-54DA5524770B}">
      <p188:commentRel xmlns:p188="http://schemas.microsoft.com/office/powerpoint/2018/8/main" r:id="rId3"/>
    </p:ext>
  </p:extLs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69BB51-4467-FB69-C739-F2C461D44A1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DF2A463-4B4A-958B-B290-EAA3517F94DE}"/>
              </a:ext>
            </a:extLst>
          </p:cNvPr>
          <p:cNvSpPr>
            <a:spLocks noGrp="1"/>
          </p:cNvSpPr>
          <p:nvPr>
            <p:ph type="title"/>
          </p:nvPr>
        </p:nvSpPr>
        <p:spPr>
          <a:xfrm>
            <a:off x="646113" y="360000"/>
            <a:ext cx="10806657" cy="706347"/>
          </a:xfrm>
        </p:spPr>
        <p:txBody>
          <a:bodyPr/>
          <a:lstStyle/>
          <a:p>
            <a:r>
              <a:rPr lang="en-GB">
                <a:latin typeface="Impact"/>
              </a:rPr>
              <a:t>Types of Engagement SS</a:t>
            </a:r>
            <a:endParaRPr lang="en-US"/>
          </a:p>
        </p:txBody>
      </p:sp>
      <p:sp>
        <p:nvSpPr>
          <p:cNvPr id="24" name="Content Placeholder 5">
            <a:extLst>
              <a:ext uri="{FF2B5EF4-FFF2-40B4-BE49-F238E27FC236}">
                <a16:creationId xmlns:a16="http://schemas.microsoft.com/office/drawing/2014/main" id="{B0F8533F-C81A-0BF9-547D-2E276D8D7584}"/>
              </a:ext>
            </a:extLst>
          </p:cNvPr>
          <p:cNvSpPr txBox="1">
            <a:spLocks/>
          </p:cNvSpPr>
          <p:nvPr/>
        </p:nvSpPr>
        <p:spPr>
          <a:xfrm>
            <a:off x="1490978" y="4116577"/>
            <a:ext cx="1256564" cy="210320"/>
          </a:xfrm>
          <a:prstGeom prst="rect">
            <a:avLst/>
          </a:prstGeom>
        </p:spPr>
        <p:txBody>
          <a:bodyPr vert="horz" lIns="0" tIns="0" rIns="0" bIns="0" rtlCol="0" anchor="t">
            <a:noAutofit/>
          </a:bodyPr>
          <a:lstStyle>
            <a:lvl1pPr marL="0" indent="0" algn="l" defTabSz="914400" rtl="0" eaLnBrk="1" latinLnBrk="0" hangingPunct="1">
              <a:lnSpc>
                <a:spcPct val="100000"/>
              </a:lnSpc>
              <a:spcBef>
                <a:spcPts val="0"/>
              </a:spcBef>
              <a:spcAft>
                <a:spcPts val="800"/>
              </a:spcAft>
              <a:buFont typeface="Arial" panose="020B0604020202020204" pitchFamily="34" charset="0"/>
              <a:buNone/>
              <a:defRPr sz="1050" b="0" kern="1200">
                <a:solidFill>
                  <a:schemeClr val="tx2"/>
                </a:solidFill>
                <a:latin typeface="+mn-lt"/>
                <a:ea typeface="+mn-ea"/>
                <a:cs typeface="+mn-cs"/>
              </a:defRPr>
            </a:lvl1pPr>
            <a:lvl2pPr marL="180975" indent="-180975" algn="l" defTabSz="914400" rtl="0" eaLnBrk="1" latinLnBrk="0" hangingPunct="1">
              <a:lnSpc>
                <a:spcPct val="100000"/>
              </a:lnSpc>
              <a:spcBef>
                <a:spcPts val="0"/>
              </a:spcBef>
              <a:spcAft>
                <a:spcPts val="800"/>
              </a:spcAft>
              <a:buFont typeface="Arial" panose="020B0604020202020204" pitchFamily="34" charset="0"/>
              <a:buChar char="•"/>
              <a:defRPr sz="1050" b="0" kern="1200">
                <a:solidFill>
                  <a:schemeClr val="tx2"/>
                </a:solidFill>
                <a:latin typeface="+mn-lt"/>
                <a:ea typeface="Akkurat LL" panose="020B0504020101010102" pitchFamily="34" charset="-126"/>
                <a:cs typeface="Akkurat LL" panose="020B0504020101010102" pitchFamily="34" charset="-126"/>
              </a:defRPr>
            </a:lvl2pPr>
            <a:lvl3pPr marL="361950" indent="-180975" algn="l" defTabSz="914400" rtl="0" eaLnBrk="1" latinLnBrk="0" hangingPunct="1">
              <a:lnSpc>
                <a:spcPct val="100000"/>
              </a:lnSpc>
              <a:spcBef>
                <a:spcPts val="0"/>
              </a:spcBef>
              <a:spcAft>
                <a:spcPts val="800"/>
              </a:spcAft>
              <a:buFont typeface="Arial" panose="020B0604020202020204" pitchFamily="34" charset="0"/>
              <a:buChar char="•"/>
              <a:defRPr sz="1000" b="0" kern="1200">
                <a:solidFill>
                  <a:schemeClr val="tx2"/>
                </a:solidFill>
                <a:latin typeface="+mn-lt"/>
                <a:ea typeface="+mn-ea"/>
                <a:cs typeface="+mn-cs"/>
              </a:defRPr>
            </a:lvl3pPr>
            <a:lvl4pPr marL="542925" indent="-180975" algn="l" defTabSz="914400" rtl="0" eaLnBrk="1" latinLnBrk="0" hangingPunct="1">
              <a:lnSpc>
                <a:spcPct val="100000"/>
              </a:lnSpc>
              <a:spcBef>
                <a:spcPts val="0"/>
              </a:spcBef>
              <a:spcAft>
                <a:spcPts val="800"/>
              </a:spcAft>
              <a:buFont typeface="Arial" panose="020B0604020202020204" pitchFamily="34" charset="0"/>
              <a:buChar char="•"/>
              <a:tabLst>
                <a:tab pos="0" algn="l"/>
              </a:tabLst>
              <a:defRPr sz="900" b="0" kern="1200">
                <a:solidFill>
                  <a:schemeClr val="tx2"/>
                </a:solidFill>
                <a:latin typeface="+mn-lt"/>
                <a:ea typeface="+mn-ea"/>
                <a:cs typeface="+mn-cs"/>
              </a:defRPr>
            </a:lvl4pPr>
            <a:lvl5pPr marL="714375" indent="-171450" algn="l" defTabSz="914400" rtl="0" eaLnBrk="1" latinLnBrk="0" hangingPunct="1">
              <a:lnSpc>
                <a:spcPct val="100000"/>
              </a:lnSpc>
              <a:spcBef>
                <a:spcPts val="0"/>
              </a:spcBef>
              <a:spcAft>
                <a:spcPts val="800"/>
              </a:spcAft>
              <a:buFont typeface="Arial" panose="020B0604020202020204" pitchFamily="34" charset="0"/>
              <a:buChar char="•"/>
              <a:defRPr sz="900" b="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800"/>
              </a:spcAft>
              <a:buClrTx/>
              <a:buSzTx/>
              <a:buFont typeface="Arial" panose="020B0604020202020204" pitchFamily="34" charset="0"/>
              <a:buNone/>
              <a:tabLst/>
              <a:defRPr/>
            </a:pPr>
            <a:r>
              <a:rPr kumimoji="0" lang="en-US" sz="1100" b="1" i="0" u="none" strike="noStrike" kern="1200" cap="none" spc="0" normalizeH="0" baseline="0" noProof="0">
                <a:ln>
                  <a:noFill/>
                </a:ln>
                <a:solidFill>
                  <a:prstClr val="white"/>
                </a:solidFill>
                <a:effectLst/>
                <a:uLnTx/>
                <a:uFillTx/>
                <a:latin typeface="Akkurat TT" panose="020B0504020101020102" pitchFamily="34" charset="77"/>
                <a:ea typeface="+mn-ea"/>
                <a:cs typeface="Akkurat TT" panose="020B0504020101020102" pitchFamily="34" charset="77"/>
              </a:rPr>
              <a:t>Lorem ipsum</a:t>
            </a:r>
          </a:p>
        </p:txBody>
      </p:sp>
      <p:sp>
        <p:nvSpPr>
          <p:cNvPr id="25" name="Content Placeholder 5">
            <a:extLst>
              <a:ext uri="{FF2B5EF4-FFF2-40B4-BE49-F238E27FC236}">
                <a16:creationId xmlns:a16="http://schemas.microsoft.com/office/drawing/2014/main" id="{4968E949-B8B9-4B43-D65B-7DC5093B2554}"/>
              </a:ext>
            </a:extLst>
          </p:cNvPr>
          <p:cNvSpPr txBox="1">
            <a:spLocks/>
          </p:cNvSpPr>
          <p:nvPr/>
        </p:nvSpPr>
        <p:spPr>
          <a:xfrm>
            <a:off x="1623649" y="4319017"/>
            <a:ext cx="1029326" cy="210320"/>
          </a:xfrm>
          <a:prstGeom prst="rect">
            <a:avLst/>
          </a:prstGeom>
        </p:spPr>
        <p:txBody>
          <a:bodyPr vert="horz" lIns="0" tIns="0" rIns="0" bIns="0" rtlCol="0" anchor="t">
            <a:noAutofit/>
          </a:bodyPr>
          <a:lstStyle>
            <a:lvl1pPr marL="0" indent="0" algn="l" defTabSz="914400" rtl="0" eaLnBrk="1" latinLnBrk="0" hangingPunct="1">
              <a:lnSpc>
                <a:spcPct val="100000"/>
              </a:lnSpc>
              <a:spcBef>
                <a:spcPts val="0"/>
              </a:spcBef>
              <a:spcAft>
                <a:spcPts val="800"/>
              </a:spcAft>
              <a:buFont typeface="Arial" panose="020B0604020202020204" pitchFamily="34" charset="0"/>
              <a:buNone/>
              <a:defRPr sz="1050" b="0" kern="1200">
                <a:solidFill>
                  <a:schemeClr val="tx2"/>
                </a:solidFill>
                <a:latin typeface="+mn-lt"/>
                <a:ea typeface="+mn-ea"/>
                <a:cs typeface="+mn-cs"/>
              </a:defRPr>
            </a:lvl1pPr>
            <a:lvl2pPr marL="180975" indent="-180975" algn="l" defTabSz="914400" rtl="0" eaLnBrk="1" latinLnBrk="0" hangingPunct="1">
              <a:lnSpc>
                <a:spcPct val="100000"/>
              </a:lnSpc>
              <a:spcBef>
                <a:spcPts val="0"/>
              </a:spcBef>
              <a:spcAft>
                <a:spcPts val="800"/>
              </a:spcAft>
              <a:buFont typeface="Arial" panose="020B0604020202020204" pitchFamily="34" charset="0"/>
              <a:buChar char="•"/>
              <a:defRPr sz="1050" b="0" kern="1200">
                <a:solidFill>
                  <a:schemeClr val="tx2"/>
                </a:solidFill>
                <a:latin typeface="+mn-lt"/>
                <a:ea typeface="Akkurat LL" panose="020B0504020101010102" pitchFamily="34" charset="-126"/>
                <a:cs typeface="Akkurat LL" panose="020B0504020101010102" pitchFamily="34" charset="-126"/>
              </a:defRPr>
            </a:lvl2pPr>
            <a:lvl3pPr marL="361950" indent="-180975" algn="l" defTabSz="914400" rtl="0" eaLnBrk="1" latinLnBrk="0" hangingPunct="1">
              <a:lnSpc>
                <a:spcPct val="100000"/>
              </a:lnSpc>
              <a:spcBef>
                <a:spcPts val="0"/>
              </a:spcBef>
              <a:spcAft>
                <a:spcPts val="800"/>
              </a:spcAft>
              <a:buFont typeface="Arial" panose="020B0604020202020204" pitchFamily="34" charset="0"/>
              <a:buChar char="•"/>
              <a:defRPr sz="1000" b="0" kern="1200">
                <a:solidFill>
                  <a:schemeClr val="tx2"/>
                </a:solidFill>
                <a:latin typeface="+mn-lt"/>
                <a:ea typeface="+mn-ea"/>
                <a:cs typeface="+mn-cs"/>
              </a:defRPr>
            </a:lvl3pPr>
            <a:lvl4pPr marL="542925" indent="-180975" algn="l" defTabSz="914400" rtl="0" eaLnBrk="1" latinLnBrk="0" hangingPunct="1">
              <a:lnSpc>
                <a:spcPct val="100000"/>
              </a:lnSpc>
              <a:spcBef>
                <a:spcPts val="0"/>
              </a:spcBef>
              <a:spcAft>
                <a:spcPts val="800"/>
              </a:spcAft>
              <a:buFont typeface="Arial" panose="020B0604020202020204" pitchFamily="34" charset="0"/>
              <a:buChar char="•"/>
              <a:tabLst>
                <a:tab pos="0" algn="l"/>
              </a:tabLst>
              <a:defRPr sz="900" b="0" kern="1200">
                <a:solidFill>
                  <a:schemeClr val="tx2"/>
                </a:solidFill>
                <a:latin typeface="+mn-lt"/>
                <a:ea typeface="+mn-ea"/>
                <a:cs typeface="+mn-cs"/>
              </a:defRPr>
            </a:lvl4pPr>
            <a:lvl5pPr marL="714375" indent="-171450" algn="l" defTabSz="914400" rtl="0" eaLnBrk="1" latinLnBrk="0" hangingPunct="1">
              <a:lnSpc>
                <a:spcPct val="100000"/>
              </a:lnSpc>
              <a:spcBef>
                <a:spcPts val="0"/>
              </a:spcBef>
              <a:spcAft>
                <a:spcPts val="800"/>
              </a:spcAft>
              <a:buFont typeface="Arial" panose="020B0604020202020204" pitchFamily="34" charset="0"/>
              <a:buChar char="•"/>
              <a:defRPr sz="900" b="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800"/>
              </a:spcAft>
              <a:buClrTx/>
              <a:buSzTx/>
              <a:buFont typeface="Arial" panose="020B0604020202020204" pitchFamily="34" charset="0"/>
              <a:buNone/>
              <a:tabLst/>
              <a:defRPr/>
            </a:pPr>
            <a:r>
              <a:rPr kumimoji="0" lang="en-US" sz="1100" b="0" i="0" u="none" strike="noStrike" kern="1200" cap="none" spc="0" normalizeH="0" baseline="0" noProof="0">
                <a:ln>
                  <a:noFill/>
                </a:ln>
                <a:solidFill>
                  <a:prstClr val="white"/>
                </a:solidFill>
                <a:effectLst/>
                <a:uLnTx/>
                <a:uFillTx/>
                <a:latin typeface="Akkurat LL Light"/>
                <a:ea typeface="+mn-ea"/>
                <a:cs typeface="+mn-cs"/>
              </a:rPr>
              <a:t>Lorem ipsum dolor sit amet</a:t>
            </a:r>
          </a:p>
        </p:txBody>
      </p:sp>
      <p:sp>
        <p:nvSpPr>
          <p:cNvPr id="10" name="Text Placeholder 10">
            <a:extLst>
              <a:ext uri="{FF2B5EF4-FFF2-40B4-BE49-F238E27FC236}">
                <a16:creationId xmlns:a16="http://schemas.microsoft.com/office/drawing/2014/main" id="{312EAA8C-8518-55F6-92FB-6A9D946EF18C}"/>
              </a:ext>
            </a:extLst>
          </p:cNvPr>
          <p:cNvSpPr txBox="1">
            <a:spLocks/>
          </p:cNvSpPr>
          <p:nvPr/>
        </p:nvSpPr>
        <p:spPr>
          <a:xfrm>
            <a:off x="646112" y="1072158"/>
            <a:ext cx="1861146" cy="404765"/>
          </a:xfrm>
          <a:prstGeom prst="rect">
            <a:avLst/>
          </a:prstGeom>
          <a:solidFill>
            <a:schemeClr val="accent1"/>
          </a:solidFill>
        </p:spPr>
        <p:txBody>
          <a:bodyPr vert="horz" wrap="square" lIns="108000" tIns="72000" rIns="108000" bIns="72000" rtlCol="0" anchor="ctr" anchorCtr="0">
            <a:sp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latin typeface="Publico Headline Bold"/>
              </a:rPr>
              <a:t>Rail 2025-2026</a:t>
            </a:r>
            <a:endParaRPr lang="en-GB" b="1"/>
          </a:p>
        </p:txBody>
      </p:sp>
      <p:sp>
        <p:nvSpPr>
          <p:cNvPr id="7" name="Rectangle 2">
            <a:extLst>
              <a:ext uri="{FF2B5EF4-FFF2-40B4-BE49-F238E27FC236}">
                <a16:creationId xmlns:a16="http://schemas.microsoft.com/office/drawing/2014/main" id="{5B28BD52-8B89-5E57-9EBF-D68A19566F94}"/>
              </a:ext>
            </a:extLst>
          </p:cNvPr>
          <p:cNvSpPr>
            <a:spLocks noChangeArrowheads="1"/>
          </p:cNvSpPr>
          <p:nvPr/>
        </p:nvSpPr>
        <p:spPr bwMode="auto">
          <a:xfrm>
            <a:off x="3190875" y="18891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4" name="Text Placeholder 10">
            <a:extLst>
              <a:ext uri="{FF2B5EF4-FFF2-40B4-BE49-F238E27FC236}">
                <a16:creationId xmlns:a16="http://schemas.microsoft.com/office/drawing/2014/main" id="{9484A47E-7138-815E-CF5E-80DC96BD19D0}"/>
              </a:ext>
            </a:extLst>
          </p:cNvPr>
          <p:cNvSpPr txBox="1">
            <a:spLocks/>
          </p:cNvSpPr>
          <p:nvPr/>
        </p:nvSpPr>
        <p:spPr>
          <a:xfrm>
            <a:off x="635398" y="1577186"/>
            <a:ext cx="2706688" cy="404765"/>
          </a:xfrm>
          <a:prstGeom prst="rect">
            <a:avLst/>
          </a:prstGeom>
          <a:solidFill>
            <a:schemeClr val="accent1"/>
          </a:solidFill>
        </p:spPr>
        <p:txBody>
          <a:bodyPr vert="horz" wrap="square" lIns="108000" tIns="72000" rIns="108000" bIns="72000" rtlCol="0" anchor="ctr" anchorCtr="0">
            <a:sp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latin typeface="Publico Headline Bold"/>
              </a:rPr>
              <a:t>Decarbonisation </a:t>
            </a:r>
            <a:endParaRPr lang="en-GB" b="1"/>
          </a:p>
        </p:txBody>
      </p:sp>
      <p:sp>
        <p:nvSpPr>
          <p:cNvPr id="5" name="Text Placeholder 10">
            <a:extLst>
              <a:ext uri="{FF2B5EF4-FFF2-40B4-BE49-F238E27FC236}">
                <a16:creationId xmlns:a16="http://schemas.microsoft.com/office/drawing/2014/main" id="{28A22D3C-9C90-5359-4F7C-9CA20DFD7497}"/>
              </a:ext>
            </a:extLst>
          </p:cNvPr>
          <p:cNvSpPr txBox="1">
            <a:spLocks/>
          </p:cNvSpPr>
          <p:nvPr/>
        </p:nvSpPr>
        <p:spPr>
          <a:xfrm>
            <a:off x="3524450" y="1577186"/>
            <a:ext cx="2717008" cy="404765"/>
          </a:xfrm>
          <a:prstGeom prst="rect">
            <a:avLst/>
          </a:prstGeom>
          <a:solidFill>
            <a:schemeClr val="accent1"/>
          </a:solidFill>
        </p:spPr>
        <p:txBody>
          <a:bodyPr vert="horz" wrap="square" lIns="108000" tIns="72000" rIns="108000" bIns="72000" rtlCol="0" anchor="ctr" anchorCtr="0">
            <a:sp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latin typeface="Publico Headline Bold"/>
              </a:rPr>
              <a:t>Autonomy</a:t>
            </a:r>
            <a:endParaRPr lang="en-GB" b="1"/>
          </a:p>
        </p:txBody>
      </p:sp>
      <p:sp>
        <p:nvSpPr>
          <p:cNvPr id="6" name="Text Placeholder 10">
            <a:extLst>
              <a:ext uri="{FF2B5EF4-FFF2-40B4-BE49-F238E27FC236}">
                <a16:creationId xmlns:a16="http://schemas.microsoft.com/office/drawing/2014/main" id="{FCE97E53-5B82-3ED4-1B1C-9516A852B733}"/>
              </a:ext>
            </a:extLst>
          </p:cNvPr>
          <p:cNvSpPr txBox="1">
            <a:spLocks/>
          </p:cNvSpPr>
          <p:nvPr/>
        </p:nvSpPr>
        <p:spPr>
          <a:xfrm>
            <a:off x="635398" y="2077567"/>
            <a:ext cx="5606060" cy="576293"/>
          </a:xfrm>
          <a:prstGeom prst="rect">
            <a:avLst/>
          </a:prstGeom>
          <a:solidFill>
            <a:schemeClr val="accent2">
              <a:lumMod val="60000"/>
              <a:lumOff val="40000"/>
            </a:schemeClr>
          </a:solidFill>
        </p:spPr>
        <p:txBody>
          <a:bodyPr vert="horz" wrap="square" lIns="108000" tIns="72000" rIns="108000" bIns="72000" rtlCol="0" anchor="ctr" anchorCtr="0">
            <a:sp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0"/>
              </a:spcAft>
            </a:pPr>
            <a:r>
              <a:rPr lang="en-GB" sz="1400">
                <a:solidFill>
                  <a:srgbClr val="000000"/>
                </a:solidFill>
                <a:latin typeface="Publico Headline Bold"/>
                <a:ea typeface="Akkurat LL Light"/>
              </a:rPr>
              <a:t>Host workshops with National Rail, HS2, and Train Operating Companies on decarbonisation and autonomy.</a:t>
            </a:r>
            <a:r>
              <a:rPr lang="en-GB" sz="1400">
                <a:solidFill>
                  <a:srgbClr val="424242"/>
                </a:solidFill>
                <a:latin typeface="Publico Headline Bold"/>
                <a:ea typeface="Akkurat LL Light"/>
              </a:rPr>
              <a:t> </a:t>
            </a:r>
            <a:endParaRPr lang="en-GB" sz="1400">
              <a:solidFill>
                <a:srgbClr val="000000"/>
              </a:solidFill>
              <a:latin typeface="Publico Headline Bold"/>
              <a:ea typeface="Akkurat LL Light"/>
            </a:endParaRPr>
          </a:p>
        </p:txBody>
      </p:sp>
      <p:sp>
        <p:nvSpPr>
          <p:cNvPr id="9" name="Text Placeholder 10">
            <a:extLst>
              <a:ext uri="{FF2B5EF4-FFF2-40B4-BE49-F238E27FC236}">
                <a16:creationId xmlns:a16="http://schemas.microsoft.com/office/drawing/2014/main" id="{1D4838B7-2EE5-DD4A-59AF-40947B5EAB4E}"/>
              </a:ext>
            </a:extLst>
          </p:cNvPr>
          <p:cNvSpPr txBox="1">
            <a:spLocks/>
          </p:cNvSpPr>
          <p:nvPr/>
        </p:nvSpPr>
        <p:spPr>
          <a:xfrm>
            <a:off x="635398" y="2736333"/>
            <a:ext cx="2717008" cy="391628"/>
          </a:xfrm>
          <a:prstGeom prst="rect">
            <a:avLst/>
          </a:prstGeom>
          <a:solidFill>
            <a:schemeClr val="accent1"/>
          </a:solidFill>
        </p:spPr>
        <p:txBody>
          <a:bodyPr vert="horz" wrap="square" lIns="108000" tIns="72000" rIns="108000" bIns="72000" rtlCol="0" anchor="ctr" anchorCtr="0">
            <a:sp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latin typeface="Publico Headline Bold"/>
              </a:rPr>
              <a:t>Hubs and data integration</a:t>
            </a:r>
            <a:endParaRPr lang="en-GB" b="1"/>
          </a:p>
        </p:txBody>
      </p:sp>
      <p:sp>
        <p:nvSpPr>
          <p:cNvPr id="11" name="Text Placeholder 10">
            <a:extLst>
              <a:ext uri="{FF2B5EF4-FFF2-40B4-BE49-F238E27FC236}">
                <a16:creationId xmlns:a16="http://schemas.microsoft.com/office/drawing/2014/main" id="{3B7571AD-1C5D-5949-DE8D-B8DFB9A95562}"/>
              </a:ext>
            </a:extLst>
          </p:cNvPr>
          <p:cNvSpPr txBox="1">
            <a:spLocks/>
          </p:cNvSpPr>
          <p:nvPr/>
        </p:nvSpPr>
        <p:spPr>
          <a:xfrm>
            <a:off x="3545484" y="2736333"/>
            <a:ext cx="2717008" cy="391628"/>
          </a:xfrm>
          <a:prstGeom prst="rect">
            <a:avLst/>
          </a:prstGeom>
          <a:solidFill>
            <a:schemeClr val="accent1"/>
          </a:solidFill>
        </p:spPr>
        <p:txBody>
          <a:bodyPr vert="horz" wrap="square" lIns="108000" tIns="72000" rIns="108000" bIns="72000" rtlCol="0" anchor="ctr" anchorCtr="0">
            <a:sp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latin typeface="Publico Headline Bold"/>
              </a:rPr>
              <a:t>Planning and operation</a:t>
            </a:r>
            <a:endParaRPr lang="en-GB" b="1"/>
          </a:p>
        </p:txBody>
      </p:sp>
      <p:sp>
        <p:nvSpPr>
          <p:cNvPr id="14" name="Text Placeholder 10">
            <a:extLst>
              <a:ext uri="{FF2B5EF4-FFF2-40B4-BE49-F238E27FC236}">
                <a16:creationId xmlns:a16="http://schemas.microsoft.com/office/drawing/2014/main" id="{F8122D20-590F-142B-D0DC-E40B45FBAD1E}"/>
              </a:ext>
            </a:extLst>
          </p:cNvPr>
          <p:cNvSpPr txBox="1">
            <a:spLocks/>
          </p:cNvSpPr>
          <p:nvPr/>
        </p:nvSpPr>
        <p:spPr>
          <a:xfrm>
            <a:off x="635398" y="3220070"/>
            <a:ext cx="5616380" cy="576293"/>
          </a:xfrm>
          <a:prstGeom prst="rect">
            <a:avLst/>
          </a:prstGeom>
          <a:solidFill>
            <a:schemeClr val="accent4">
              <a:lumMod val="60000"/>
              <a:lumOff val="40000"/>
            </a:schemeClr>
          </a:solidFill>
        </p:spPr>
        <p:txBody>
          <a:bodyPr vert="horz" wrap="square" lIns="108000" tIns="72000" rIns="108000" bIns="72000" rtlCol="0" anchor="ctr" anchorCtr="0">
            <a:sp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0"/>
              </a:spcAft>
            </a:pPr>
            <a:r>
              <a:rPr lang="en-GB" sz="1400">
                <a:solidFill>
                  <a:srgbClr val="000000"/>
                </a:solidFill>
                <a:latin typeface="Publico Headline Bold"/>
                <a:ea typeface="Akkurat LL Light"/>
              </a:rPr>
              <a:t>Engage DfT and GBR  (NR) on planning and data integration. Roundtable Discussions</a:t>
            </a:r>
          </a:p>
        </p:txBody>
      </p:sp>
      <p:sp>
        <p:nvSpPr>
          <p:cNvPr id="15" name="Text Placeholder 10">
            <a:extLst>
              <a:ext uri="{FF2B5EF4-FFF2-40B4-BE49-F238E27FC236}">
                <a16:creationId xmlns:a16="http://schemas.microsoft.com/office/drawing/2014/main" id="{6BB15A2C-D1B2-60EA-F4BC-7EE515BD2AB6}"/>
              </a:ext>
            </a:extLst>
          </p:cNvPr>
          <p:cNvSpPr txBox="1">
            <a:spLocks/>
          </p:cNvSpPr>
          <p:nvPr/>
        </p:nvSpPr>
        <p:spPr>
          <a:xfrm>
            <a:off x="625078" y="4417982"/>
            <a:ext cx="5616380" cy="576293"/>
          </a:xfrm>
          <a:prstGeom prst="rect">
            <a:avLst/>
          </a:prstGeom>
          <a:solidFill>
            <a:schemeClr val="accent5">
              <a:lumMod val="60000"/>
              <a:lumOff val="40000"/>
            </a:schemeClr>
          </a:solidFill>
        </p:spPr>
        <p:txBody>
          <a:bodyPr vert="horz" wrap="square" lIns="108000" tIns="72000" rIns="108000" bIns="72000" rtlCol="0" anchor="ctr" anchorCtr="0">
            <a:sp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0"/>
              </a:spcAft>
            </a:pPr>
            <a:r>
              <a:rPr lang="en-GB" sz="1400">
                <a:solidFill>
                  <a:srgbClr val="000000"/>
                </a:solidFill>
                <a:latin typeface="Publico Headline Bold"/>
                <a:ea typeface="Akkurat LL Light"/>
              </a:rPr>
              <a:t>Innovation showcase at the trial sites at partner stations and National rail sites</a:t>
            </a:r>
            <a:endParaRPr lang="en-GB" sz="1400"/>
          </a:p>
        </p:txBody>
      </p:sp>
      <p:sp>
        <p:nvSpPr>
          <p:cNvPr id="16" name="Text Placeholder 10">
            <a:extLst>
              <a:ext uri="{FF2B5EF4-FFF2-40B4-BE49-F238E27FC236}">
                <a16:creationId xmlns:a16="http://schemas.microsoft.com/office/drawing/2014/main" id="{B3B1C977-32CA-71B0-D919-B2B7F157BFD6}"/>
              </a:ext>
            </a:extLst>
          </p:cNvPr>
          <p:cNvSpPr txBox="1">
            <a:spLocks/>
          </p:cNvSpPr>
          <p:nvPr/>
        </p:nvSpPr>
        <p:spPr>
          <a:xfrm>
            <a:off x="625078" y="3907142"/>
            <a:ext cx="2717008" cy="391628"/>
          </a:xfrm>
          <a:prstGeom prst="rect">
            <a:avLst/>
          </a:prstGeom>
          <a:solidFill>
            <a:schemeClr val="accent1"/>
          </a:solidFill>
        </p:spPr>
        <p:txBody>
          <a:bodyPr vert="horz" wrap="square" lIns="108000" tIns="72000" rIns="108000" bIns="72000" rtlCol="0" anchor="ctr" anchorCtr="0">
            <a:sp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latin typeface="Publico Headline Bold"/>
              </a:rPr>
              <a:t>Hubs and data integration</a:t>
            </a:r>
            <a:endParaRPr lang="en-GB" b="1"/>
          </a:p>
        </p:txBody>
      </p:sp>
      <p:sp>
        <p:nvSpPr>
          <p:cNvPr id="17" name="Text Placeholder 10">
            <a:extLst>
              <a:ext uri="{FF2B5EF4-FFF2-40B4-BE49-F238E27FC236}">
                <a16:creationId xmlns:a16="http://schemas.microsoft.com/office/drawing/2014/main" id="{57A08E1C-FFEC-3D54-BB7E-8D93111F072B}"/>
              </a:ext>
            </a:extLst>
          </p:cNvPr>
          <p:cNvSpPr txBox="1">
            <a:spLocks/>
          </p:cNvSpPr>
          <p:nvPr/>
        </p:nvSpPr>
        <p:spPr>
          <a:xfrm>
            <a:off x="3524450" y="3915575"/>
            <a:ext cx="2717008" cy="391628"/>
          </a:xfrm>
          <a:prstGeom prst="rect">
            <a:avLst/>
          </a:prstGeom>
          <a:solidFill>
            <a:schemeClr val="accent1"/>
          </a:solidFill>
        </p:spPr>
        <p:txBody>
          <a:bodyPr vert="horz" wrap="square" lIns="108000" tIns="72000" rIns="108000" bIns="72000" rtlCol="0" anchor="ctr" anchorCtr="0">
            <a:sp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latin typeface="Publico Headline Bold"/>
              </a:rPr>
              <a:t>Autonomy</a:t>
            </a:r>
            <a:endParaRPr lang="en-GB" b="1"/>
          </a:p>
        </p:txBody>
      </p:sp>
      <p:sp>
        <p:nvSpPr>
          <p:cNvPr id="18" name="Text Placeholder 10">
            <a:extLst>
              <a:ext uri="{FF2B5EF4-FFF2-40B4-BE49-F238E27FC236}">
                <a16:creationId xmlns:a16="http://schemas.microsoft.com/office/drawing/2014/main" id="{A85DAE7B-A774-36CA-1676-AA20D64DDE95}"/>
              </a:ext>
            </a:extLst>
          </p:cNvPr>
          <p:cNvSpPr txBox="1">
            <a:spLocks/>
          </p:cNvSpPr>
          <p:nvPr/>
        </p:nvSpPr>
        <p:spPr>
          <a:xfrm>
            <a:off x="635398" y="5631283"/>
            <a:ext cx="5616380" cy="360850"/>
          </a:xfrm>
          <a:prstGeom prst="rect">
            <a:avLst/>
          </a:prstGeom>
          <a:solidFill>
            <a:schemeClr val="accent6">
              <a:lumMod val="60000"/>
              <a:lumOff val="40000"/>
            </a:schemeClr>
          </a:solidFill>
        </p:spPr>
        <p:txBody>
          <a:bodyPr vert="horz" wrap="square" lIns="108000" tIns="72000" rIns="108000" bIns="72000" rtlCol="0" anchor="ctr" anchorCtr="0">
            <a:sp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0"/>
              </a:spcAft>
            </a:pPr>
            <a:r>
              <a:rPr lang="en-GB" sz="1400">
                <a:solidFill>
                  <a:srgbClr val="000000"/>
                </a:solidFill>
                <a:effectLst/>
                <a:latin typeface="Publico Headline Bold" panose="02040802060504060203" pitchFamily="18" charset="0"/>
              </a:rPr>
              <a:t>Gathering user feedback through focus group sessions</a:t>
            </a:r>
            <a:endParaRPr lang="en-GB" sz="1400"/>
          </a:p>
        </p:txBody>
      </p:sp>
      <p:sp>
        <p:nvSpPr>
          <p:cNvPr id="19" name="Text Placeholder 10">
            <a:extLst>
              <a:ext uri="{FF2B5EF4-FFF2-40B4-BE49-F238E27FC236}">
                <a16:creationId xmlns:a16="http://schemas.microsoft.com/office/drawing/2014/main" id="{EDB4AAD9-D86D-B849-5BA6-0525B0BF2AB3}"/>
              </a:ext>
            </a:extLst>
          </p:cNvPr>
          <p:cNvSpPr txBox="1">
            <a:spLocks/>
          </p:cNvSpPr>
          <p:nvPr/>
        </p:nvSpPr>
        <p:spPr>
          <a:xfrm>
            <a:off x="635398" y="5085360"/>
            <a:ext cx="2717008" cy="391628"/>
          </a:xfrm>
          <a:prstGeom prst="rect">
            <a:avLst/>
          </a:prstGeom>
          <a:solidFill>
            <a:schemeClr val="accent1"/>
          </a:solidFill>
        </p:spPr>
        <p:txBody>
          <a:bodyPr vert="horz" wrap="square" lIns="108000" tIns="72000" rIns="108000" bIns="72000" rtlCol="0" anchor="ctr" anchorCtr="0">
            <a:sp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latin typeface="Publico Headline Bold"/>
              </a:rPr>
              <a:t>People and experience</a:t>
            </a:r>
            <a:endParaRPr lang="en-GB" b="1"/>
          </a:p>
        </p:txBody>
      </p:sp>
      <p:sp>
        <p:nvSpPr>
          <p:cNvPr id="21" name="Rectangle 20">
            <a:extLst>
              <a:ext uri="{FF2B5EF4-FFF2-40B4-BE49-F238E27FC236}">
                <a16:creationId xmlns:a16="http://schemas.microsoft.com/office/drawing/2014/main" id="{0CD63AD9-F42C-002E-BF3B-9DF4C67CCF0B}"/>
              </a:ext>
            </a:extLst>
          </p:cNvPr>
          <p:cNvSpPr/>
          <p:nvPr/>
        </p:nvSpPr>
        <p:spPr>
          <a:xfrm>
            <a:off x="6527800" y="1577187"/>
            <a:ext cx="2706688" cy="4448191"/>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GB" sz="1400">
                <a:solidFill>
                  <a:srgbClr val="000000"/>
                </a:solidFill>
                <a:latin typeface="Publico Headline Bold"/>
                <a:ea typeface="Akkurat LL Light"/>
              </a:rPr>
              <a:t>Stakeholder forums (under DfT leadership to inform next year CPC strategy</a:t>
            </a:r>
            <a:endParaRPr lang="en-GB" sz="1050">
              <a:solidFill>
                <a:srgbClr val="000000"/>
              </a:solidFill>
              <a:latin typeface="Publico Headline Bold"/>
              <a:ea typeface="Akkurat LL Light"/>
            </a:endParaRPr>
          </a:p>
        </p:txBody>
      </p:sp>
      <p:sp>
        <p:nvSpPr>
          <p:cNvPr id="3" name="Text Placeholder 10">
            <a:extLst>
              <a:ext uri="{FF2B5EF4-FFF2-40B4-BE49-F238E27FC236}">
                <a16:creationId xmlns:a16="http://schemas.microsoft.com/office/drawing/2014/main" id="{681D3BC8-51EC-1A38-EE16-CB4C2C99F9A4}"/>
              </a:ext>
            </a:extLst>
          </p:cNvPr>
          <p:cNvSpPr txBox="1">
            <a:spLocks/>
          </p:cNvSpPr>
          <p:nvPr/>
        </p:nvSpPr>
        <p:spPr>
          <a:xfrm>
            <a:off x="9675732" y="1577186"/>
            <a:ext cx="1542873" cy="391628"/>
          </a:xfrm>
          <a:prstGeom prst="rect">
            <a:avLst/>
          </a:prstGeom>
          <a:solidFill>
            <a:schemeClr val="accent2">
              <a:lumMod val="60000"/>
              <a:lumOff val="40000"/>
            </a:schemeClr>
          </a:solidFill>
        </p:spPr>
        <p:txBody>
          <a:bodyPr vert="horz" wrap="square" lIns="108000" tIns="72000" rIns="108000" bIns="72000" rtlCol="0" anchor="ctr" anchorCtr="0">
            <a:sp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latin typeface="Publico Headline Bold"/>
              </a:rPr>
              <a:t>Workshops</a:t>
            </a:r>
            <a:endParaRPr lang="en-GB" b="1"/>
          </a:p>
        </p:txBody>
      </p:sp>
      <p:sp>
        <p:nvSpPr>
          <p:cNvPr id="8" name="Text Placeholder 10">
            <a:extLst>
              <a:ext uri="{FF2B5EF4-FFF2-40B4-BE49-F238E27FC236}">
                <a16:creationId xmlns:a16="http://schemas.microsoft.com/office/drawing/2014/main" id="{0E14F23C-0128-0514-E4F4-53E75C444491}"/>
              </a:ext>
            </a:extLst>
          </p:cNvPr>
          <p:cNvSpPr txBox="1">
            <a:spLocks/>
          </p:cNvSpPr>
          <p:nvPr/>
        </p:nvSpPr>
        <p:spPr>
          <a:xfrm>
            <a:off x="9675731" y="2072302"/>
            <a:ext cx="1542874" cy="637849"/>
          </a:xfrm>
          <a:prstGeom prst="rect">
            <a:avLst/>
          </a:prstGeom>
          <a:solidFill>
            <a:schemeClr val="accent4">
              <a:lumMod val="60000"/>
              <a:lumOff val="40000"/>
            </a:schemeClr>
          </a:solidFill>
        </p:spPr>
        <p:txBody>
          <a:bodyPr vert="horz" wrap="square" lIns="108000" tIns="72000" rIns="108000" bIns="72000" rtlCol="0" anchor="ctr" anchorCtr="0">
            <a:sp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latin typeface="Publico Headline Bold"/>
              </a:rPr>
              <a:t>Roundtable discussions</a:t>
            </a:r>
            <a:endParaRPr lang="en-GB" b="1"/>
          </a:p>
        </p:txBody>
      </p:sp>
      <p:sp>
        <p:nvSpPr>
          <p:cNvPr id="12" name="Text Placeholder 10">
            <a:extLst>
              <a:ext uri="{FF2B5EF4-FFF2-40B4-BE49-F238E27FC236}">
                <a16:creationId xmlns:a16="http://schemas.microsoft.com/office/drawing/2014/main" id="{EE21E626-E7C4-AFE6-F8B4-83C17B98513C}"/>
              </a:ext>
            </a:extLst>
          </p:cNvPr>
          <p:cNvSpPr txBox="1">
            <a:spLocks/>
          </p:cNvSpPr>
          <p:nvPr/>
        </p:nvSpPr>
        <p:spPr>
          <a:xfrm>
            <a:off x="9675730" y="2819926"/>
            <a:ext cx="1542875" cy="637849"/>
          </a:xfrm>
          <a:prstGeom prst="rect">
            <a:avLst/>
          </a:prstGeom>
          <a:solidFill>
            <a:schemeClr val="accent5">
              <a:lumMod val="60000"/>
              <a:lumOff val="40000"/>
            </a:schemeClr>
          </a:solidFill>
        </p:spPr>
        <p:txBody>
          <a:bodyPr vert="horz" wrap="square" lIns="108000" tIns="72000" rIns="108000" bIns="72000" rtlCol="0" anchor="ctr" anchorCtr="0">
            <a:sp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latin typeface="Publico Headline Bold"/>
              </a:rPr>
              <a:t>Innovation showcases</a:t>
            </a:r>
          </a:p>
        </p:txBody>
      </p:sp>
      <p:sp>
        <p:nvSpPr>
          <p:cNvPr id="13" name="Text Placeholder 10">
            <a:extLst>
              <a:ext uri="{FF2B5EF4-FFF2-40B4-BE49-F238E27FC236}">
                <a16:creationId xmlns:a16="http://schemas.microsoft.com/office/drawing/2014/main" id="{BC0899BD-23B6-616B-A0BE-A18976E158DD}"/>
              </a:ext>
            </a:extLst>
          </p:cNvPr>
          <p:cNvSpPr txBox="1">
            <a:spLocks/>
          </p:cNvSpPr>
          <p:nvPr/>
        </p:nvSpPr>
        <p:spPr>
          <a:xfrm>
            <a:off x="9675728" y="3561906"/>
            <a:ext cx="1542875" cy="637849"/>
          </a:xfrm>
          <a:prstGeom prst="rect">
            <a:avLst/>
          </a:prstGeom>
          <a:solidFill>
            <a:schemeClr val="accent6">
              <a:lumMod val="60000"/>
              <a:lumOff val="40000"/>
            </a:schemeClr>
          </a:solidFill>
        </p:spPr>
        <p:txBody>
          <a:bodyPr vert="horz" wrap="square" lIns="108000" tIns="72000" rIns="108000" bIns="72000" rtlCol="0" anchor="ctr" anchorCtr="0">
            <a:sp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latin typeface="Publico Headline Bold"/>
              </a:rPr>
              <a:t>Surveys and consultations</a:t>
            </a:r>
            <a:endParaRPr lang="en-GB"/>
          </a:p>
        </p:txBody>
      </p:sp>
      <p:sp>
        <p:nvSpPr>
          <p:cNvPr id="20" name="Text Placeholder 10">
            <a:extLst>
              <a:ext uri="{FF2B5EF4-FFF2-40B4-BE49-F238E27FC236}">
                <a16:creationId xmlns:a16="http://schemas.microsoft.com/office/drawing/2014/main" id="{744DB7E6-24EC-B0F4-D8E6-8AB7C7FBA6B3}"/>
              </a:ext>
            </a:extLst>
          </p:cNvPr>
          <p:cNvSpPr txBox="1">
            <a:spLocks/>
          </p:cNvSpPr>
          <p:nvPr/>
        </p:nvSpPr>
        <p:spPr>
          <a:xfrm>
            <a:off x="9675727" y="4309825"/>
            <a:ext cx="1542875" cy="637849"/>
          </a:xfrm>
          <a:prstGeom prst="rect">
            <a:avLst/>
          </a:prstGeom>
          <a:solidFill>
            <a:schemeClr val="accent1">
              <a:lumMod val="60000"/>
              <a:lumOff val="40000"/>
            </a:schemeClr>
          </a:solidFill>
        </p:spPr>
        <p:txBody>
          <a:bodyPr vert="horz" wrap="square" lIns="108000" tIns="72000" rIns="108000" bIns="72000" rtlCol="0" anchor="ctr" anchorCtr="0">
            <a:sp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latin typeface="Publico Headline Bold"/>
              </a:rPr>
              <a:t>Bilateral meetings</a:t>
            </a:r>
            <a:endParaRPr lang="en-GB"/>
          </a:p>
        </p:txBody>
      </p:sp>
      <p:sp>
        <p:nvSpPr>
          <p:cNvPr id="22" name="Text Placeholder 10">
            <a:extLst>
              <a:ext uri="{FF2B5EF4-FFF2-40B4-BE49-F238E27FC236}">
                <a16:creationId xmlns:a16="http://schemas.microsoft.com/office/drawing/2014/main" id="{B312485B-A752-D5E4-0A46-1795A3F3D42A}"/>
              </a:ext>
            </a:extLst>
          </p:cNvPr>
          <p:cNvSpPr txBox="1">
            <a:spLocks/>
          </p:cNvSpPr>
          <p:nvPr/>
        </p:nvSpPr>
        <p:spPr>
          <a:xfrm>
            <a:off x="9675727" y="5051510"/>
            <a:ext cx="1542873" cy="637849"/>
          </a:xfrm>
          <a:prstGeom prst="rect">
            <a:avLst/>
          </a:prstGeom>
          <a:solidFill>
            <a:schemeClr val="tx2">
              <a:lumMod val="50000"/>
              <a:lumOff val="50000"/>
            </a:schemeClr>
          </a:solidFill>
        </p:spPr>
        <p:txBody>
          <a:bodyPr vert="horz" wrap="square" lIns="108000" tIns="72000" rIns="108000" bIns="72000" rtlCol="0" anchor="ctr" anchorCtr="0">
            <a:sp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latin typeface="Publico Headline Bold"/>
              </a:rPr>
              <a:t>Joint working groups</a:t>
            </a:r>
            <a:endParaRPr lang="en-US"/>
          </a:p>
        </p:txBody>
      </p:sp>
    </p:spTree>
    <p:extLst>
      <p:ext uri="{BB962C8B-B14F-4D97-AF65-F5344CB8AC3E}">
        <p14:creationId xmlns:p14="http://schemas.microsoft.com/office/powerpoint/2010/main" val="2134978551"/>
      </p:ext>
    </p:extLst>
  </p:cSld>
  <p:clrMapOvr>
    <a:masterClrMapping/>
  </p:clrMapOvr>
  <p:transition>
    <p:fade/>
  </p:transition>
  <p:extLst>
    <p:ext uri="{6950BFC3-D8DA-4A85-94F7-54DA5524770B}">
      <p188:commentRel xmlns:p188="http://schemas.microsoft.com/office/powerpoint/2018/8/main" r:id="rId3"/>
    </p:ext>
  </p:extLs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0CB40B-1939-2337-6A74-26078D08B2B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7446CA1-C468-22C5-A482-BD2A5A1F6322}"/>
              </a:ext>
            </a:extLst>
          </p:cNvPr>
          <p:cNvSpPr>
            <a:spLocks noGrp="1"/>
          </p:cNvSpPr>
          <p:nvPr>
            <p:ph type="title"/>
          </p:nvPr>
        </p:nvSpPr>
        <p:spPr>
          <a:xfrm>
            <a:off x="646113" y="360000"/>
            <a:ext cx="10806657" cy="706347"/>
          </a:xfrm>
        </p:spPr>
        <p:txBody>
          <a:bodyPr/>
          <a:lstStyle/>
          <a:p>
            <a:r>
              <a:rPr lang="en-GB">
                <a:latin typeface="Impact"/>
              </a:rPr>
              <a:t>Types of Engagement SS</a:t>
            </a:r>
            <a:endParaRPr lang="en-US"/>
          </a:p>
        </p:txBody>
      </p:sp>
      <p:sp>
        <p:nvSpPr>
          <p:cNvPr id="24" name="Content Placeholder 5">
            <a:extLst>
              <a:ext uri="{FF2B5EF4-FFF2-40B4-BE49-F238E27FC236}">
                <a16:creationId xmlns:a16="http://schemas.microsoft.com/office/drawing/2014/main" id="{A309BF43-6986-41D9-E2B4-A8DA5865E6DC}"/>
              </a:ext>
            </a:extLst>
          </p:cNvPr>
          <p:cNvSpPr txBox="1">
            <a:spLocks/>
          </p:cNvSpPr>
          <p:nvPr/>
        </p:nvSpPr>
        <p:spPr>
          <a:xfrm>
            <a:off x="1490978" y="4116577"/>
            <a:ext cx="1256564" cy="210320"/>
          </a:xfrm>
          <a:prstGeom prst="rect">
            <a:avLst/>
          </a:prstGeom>
        </p:spPr>
        <p:txBody>
          <a:bodyPr vert="horz" lIns="0" tIns="0" rIns="0" bIns="0" rtlCol="0" anchor="t">
            <a:noAutofit/>
          </a:bodyPr>
          <a:lstStyle>
            <a:lvl1pPr marL="0" indent="0" algn="l" defTabSz="914400" rtl="0" eaLnBrk="1" latinLnBrk="0" hangingPunct="1">
              <a:lnSpc>
                <a:spcPct val="100000"/>
              </a:lnSpc>
              <a:spcBef>
                <a:spcPts val="0"/>
              </a:spcBef>
              <a:spcAft>
                <a:spcPts val="800"/>
              </a:spcAft>
              <a:buFont typeface="Arial" panose="020B0604020202020204" pitchFamily="34" charset="0"/>
              <a:buNone/>
              <a:defRPr sz="1050" b="0" kern="1200">
                <a:solidFill>
                  <a:schemeClr val="tx2"/>
                </a:solidFill>
                <a:latin typeface="+mn-lt"/>
                <a:ea typeface="+mn-ea"/>
                <a:cs typeface="+mn-cs"/>
              </a:defRPr>
            </a:lvl1pPr>
            <a:lvl2pPr marL="180975" indent="-180975" algn="l" defTabSz="914400" rtl="0" eaLnBrk="1" latinLnBrk="0" hangingPunct="1">
              <a:lnSpc>
                <a:spcPct val="100000"/>
              </a:lnSpc>
              <a:spcBef>
                <a:spcPts val="0"/>
              </a:spcBef>
              <a:spcAft>
                <a:spcPts val="800"/>
              </a:spcAft>
              <a:buFont typeface="Arial" panose="020B0604020202020204" pitchFamily="34" charset="0"/>
              <a:buChar char="•"/>
              <a:defRPr sz="1050" b="0" kern="1200">
                <a:solidFill>
                  <a:schemeClr val="tx2"/>
                </a:solidFill>
                <a:latin typeface="+mn-lt"/>
                <a:ea typeface="Akkurat LL" panose="020B0504020101010102" pitchFamily="34" charset="-126"/>
                <a:cs typeface="Akkurat LL" panose="020B0504020101010102" pitchFamily="34" charset="-126"/>
              </a:defRPr>
            </a:lvl2pPr>
            <a:lvl3pPr marL="361950" indent="-180975" algn="l" defTabSz="914400" rtl="0" eaLnBrk="1" latinLnBrk="0" hangingPunct="1">
              <a:lnSpc>
                <a:spcPct val="100000"/>
              </a:lnSpc>
              <a:spcBef>
                <a:spcPts val="0"/>
              </a:spcBef>
              <a:spcAft>
                <a:spcPts val="800"/>
              </a:spcAft>
              <a:buFont typeface="Arial" panose="020B0604020202020204" pitchFamily="34" charset="0"/>
              <a:buChar char="•"/>
              <a:defRPr sz="1000" b="0" kern="1200">
                <a:solidFill>
                  <a:schemeClr val="tx2"/>
                </a:solidFill>
                <a:latin typeface="+mn-lt"/>
                <a:ea typeface="+mn-ea"/>
                <a:cs typeface="+mn-cs"/>
              </a:defRPr>
            </a:lvl3pPr>
            <a:lvl4pPr marL="542925" indent="-180975" algn="l" defTabSz="914400" rtl="0" eaLnBrk="1" latinLnBrk="0" hangingPunct="1">
              <a:lnSpc>
                <a:spcPct val="100000"/>
              </a:lnSpc>
              <a:spcBef>
                <a:spcPts val="0"/>
              </a:spcBef>
              <a:spcAft>
                <a:spcPts val="800"/>
              </a:spcAft>
              <a:buFont typeface="Arial" panose="020B0604020202020204" pitchFamily="34" charset="0"/>
              <a:buChar char="•"/>
              <a:tabLst>
                <a:tab pos="0" algn="l"/>
              </a:tabLst>
              <a:defRPr sz="900" b="0" kern="1200">
                <a:solidFill>
                  <a:schemeClr val="tx2"/>
                </a:solidFill>
                <a:latin typeface="+mn-lt"/>
                <a:ea typeface="+mn-ea"/>
                <a:cs typeface="+mn-cs"/>
              </a:defRPr>
            </a:lvl4pPr>
            <a:lvl5pPr marL="714375" indent="-171450" algn="l" defTabSz="914400" rtl="0" eaLnBrk="1" latinLnBrk="0" hangingPunct="1">
              <a:lnSpc>
                <a:spcPct val="100000"/>
              </a:lnSpc>
              <a:spcBef>
                <a:spcPts val="0"/>
              </a:spcBef>
              <a:spcAft>
                <a:spcPts val="800"/>
              </a:spcAft>
              <a:buFont typeface="Arial" panose="020B0604020202020204" pitchFamily="34" charset="0"/>
              <a:buChar char="•"/>
              <a:defRPr sz="900" b="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800"/>
              </a:spcAft>
              <a:buClrTx/>
              <a:buSzTx/>
              <a:buFont typeface="Arial" panose="020B0604020202020204" pitchFamily="34" charset="0"/>
              <a:buNone/>
              <a:tabLst/>
              <a:defRPr/>
            </a:pPr>
            <a:r>
              <a:rPr kumimoji="0" lang="en-US" sz="1100" b="1" i="0" u="none" strike="noStrike" kern="1200" cap="none" spc="0" normalizeH="0" baseline="0" noProof="0">
                <a:ln>
                  <a:noFill/>
                </a:ln>
                <a:solidFill>
                  <a:prstClr val="white"/>
                </a:solidFill>
                <a:effectLst/>
                <a:uLnTx/>
                <a:uFillTx/>
                <a:latin typeface="Akkurat TT" panose="020B0504020101020102" pitchFamily="34" charset="77"/>
                <a:ea typeface="+mn-ea"/>
                <a:cs typeface="Akkurat TT" panose="020B0504020101020102" pitchFamily="34" charset="77"/>
              </a:rPr>
              <a:t>Lorem ipsum</a:t>
            </a:r>
          </a:p>
        </p:txBody>
      </p:sp>
      <p:sp>
        <p:nvSpPr>
          <p:cNvPr id="25" name="Content Placeholder 5">
            <a:extLst>
              <a:ext uri="{FF2B5EF4-FFF2-40B4-BE49-F238E27FC236}">
                <a16:creationId xmlns:a16="http://schemas.microsoft.com/office/drawing/2014/main" id="{4361D819-D082-6ECE-4919-717E069D219E}"/>
              </a:ext>
            </a:extLst>
          </p:cNvPr>
          <p:cNvSpPr txBox="1">
            <a:spLocks/>
          </p:cNvSpPr>
          <p:nvPr/>
        </p:nvSpPr>
        <p:spPr>
          <a:xfrm>
            <a:off x="1623649" y="4319017"/>
            <a:ext cx="1029326" cy="210320"/>
          </a:xfrm>
          <a:prstGeom prst="rect">
            <a:avLst/>
          </a:prstGeom>
        </p:spPr>
        <p:txBody>
          <a:bodyPr vert="horz" lIns="0" tIns="0" rIns="0" bIns="0" rtlCol="0" anchor="t">
            <a:noAutofit/>
          </a:bodyPr>
          <a:lstStyle>
            <a:lvl1pPr marL="0" indent="0" algn="l" defTabSz="914400" rtl="0" eaLnBrk="1" latinLnBrk="0" hangingPunct="1">
              <a:lnSpc>
                <a:spcPct val="100000"/>
              </a:lnSpc>
              <a:spcBef>
                <a:spcPts val="0"/>
              </a:spcBef>
              <a:spcAft>
                <a:spcPts val="800"/>
              </a:spcAft>
              <a:buFont typeface="Arial" panose="020B0604020202020204" pitchFamily="34" charset="0"/>
              <a:buNone/>
              <a:defRPr sz="1050" b="0" kern="1200">
                <a:solidFill>
                  <a:schemeClr val="tx2"/>
                </a:solidFill>
                <a:latin typeface="+mn-lt"/>
                <a:ea typeface="+mn-ea"/>
                <a:cs typeface="+mn-cs"/>
              </a:defRPr>
            </a:lvl1pPr>
            <a:lvl2pPr marL="180975" indent="-180975" algn="l" defTabSz="914400" rtl="0" eaLnBrk="1" latinLnBrk="0" hangingPunct="1">
              <a:lnSpc>
                <a:spcPct val="100000"/>
              </a:lnSpc>
              <a:spcBef>
                <a:spcPts val="0"/>
              </a:spcBef>
              <a:spcAft>
                <a:spcPts val="800"/>
              </a:spcAft>
              <a:buFont typeface="Arial" panose="020B0604020202020204" pitchFamily="34" charset="0"/>
              <a:buChar char="•"/>
              <a:defRPr sz="1050" b="0" kern="1200">
                <a:solidFill>
                  <a:schemeClr val="tx2"/>
                </a:solidFill>
                <a:latin typeface="+mn-lt"/>
                <a:ea typeface="Akkurat LL" panose="020B0504020101010102" pitchFamily="34" charset="-126"/>
                <a:cs typeface="Akkurat LL" panose="020B0504020101010102" pitchFamily="34" charset="-126"/>
              </a:defRPr>
            </a:lvl2pPr>
            <a:lvl3pPr marL="361950" indent="-180975" algn="l" defTabSz="914400" rtl="0" eaLnBrk="1" latinLnBrk="0" hangingPunct="1">
              <a:lnSpc>
                <a:spcPct val="100000"/>
              </a:lnSpc>
              <a:spcBef>
                <a:spcPts val="0"/>
              </a:spcBef>
              <a:spcAft>
                <a:spcPts val="800"/>
              </a:spcAft>
              <a:buFont typeface="Arial" panose="020B0604020202020204" pitchFamily="34" charset="0"/>
              <a:buChar char="•"/>
              <a:defRPr sz="1000" b="0" kern="1200">
                <a:solidFill>
                  <a:schemeClr val="tx2"/>
                </a:solidFill>
                <a:latin typeface="+mn-lt"/>
                <a:ea typeface="+mn-ea"/>
                <a:cs typeface="+mn-cs"/>
              </a:defRPr>
            </a:lvl3pPr>
            <a:lvl4pPr marL="542925" indent="-180975" algn="l" defTabSz="914400" rtl="0" eaLnBrk="1" latinLnBrk="0" hangingPunct="1">
              <a:lnSpc>
                <a:spcPct val="100000"/>
              </a:lnSpc>
              <a:spcBef>
                <a:spcPts val="0"/>
              </a:spcBef>
              <a:spcAft>
                <a:spcPts val="800"/>
              </a:spcAft>
              <a:buFont typeface="Arial" panose="020B0604020202020204" pitchFamily="34" charset="0"/>
              <a:buChar char="•"/>
              <a:tabLst>
                <a:tab pos="0" algn="l"/>
              </a:tabLst>
              <a:defRPr sz="900" b="0" kern="1200">
                <a:solidFill>
                  <a:schemeClr val="tx2"/>
                </a:solidFill>
                <a:latin typeface="+mn-lt"/>
                <a:ea typeface="+mn-ea"/>
                <a:cs typeface="+mn-cs"/>
              </a:defRPr>
            </a:lvl4pPr>
            <a:lvl5pPr marL="714375" indent="-171450" algn="l" defTabSz="914400" rtl="0" eaLnBrk="1" latinLnBrk="0" hangingPunct="1">
              <a:lnSpc>
                <a:spcPct val="100000"/>
              </a:lnSpc>
              <a:spcBef>
                <a:spcPts val="0"/>
              </a:spcBef>
              <a:spcAft>
                <a:spcPts val="800"/>
              </a:spcAft>
              <a:buFont typeface="Arial" panose="020B0604020202020204" pitchFamily="34" charset="0"/>
              <a:buChar char="•"/>
              <a:defRPr sz="900" b="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800"/>
              </a:spcAft>
              <a:buClrTx/>
              <a:buSzTx/>
              <a:buFont typeface="Arial" panose="020B0604020202020204" pitchFamily="34" charset="0"/>
              <a:buNone/>
              <a:tabLst/>
              <a:defRPr/>
            </a:pPr>
            <a:r>
              <a:rPr kumimoji="0" lang="en-US" sz="1100" b="0" i="0" u="none" strike="noStrike" kern="1200" cap="none" spc="0" normalizeH="0" baseline="0" noProof="0">
                <a:ln>
                  <a:noFill/>
                </a:ln>
                <a:solidFill>
                  <a:prstClr val="white"/>
                </a:solidFill>
                <a:effectLst/>
                <a:uLnTx/>
                <a:uFillTx/>
                <a:latin typeface="Akkurat LL Light"/>
                <a:ea typeface="+mn-ea"/>
                <a:cs typeface="+mn-cs"/>
              </a:rPr>
              <a:t>Lorem ipsum dolor sit amet</a:t>
            </a:r>
          </a:p>
        </p:txBody>
      </p:sp>
      <p:sp>
        <p:nvSpPr>
          <p:cNvPr id="10" name="Text Placeholder 10">
            <a:extLst>
              <a:ext uri="{FF2B5EF4-FFF2-40B4-BE49-F238E27FC236}">
                <a16:creationId xmlns:a16="http://schemas.microsoft.com/office/drawing/2014/main" id="{0FF5D2F9-AA63-8F0F-5AFB-C013FD7A44D0}"/>
              </a:ext>
            </a:extLst>
          </p:cNvPr>
          <p:cNvSpPr txBox="1">
            <a:spLocks/>
          </p:cNvSpPr>
          <p:nvPr/>
        </p:nvSpPr>
        <p:spPr>
          <a:xfrm>
            <a:off x="646112" y="1072158"/>
            <a:ext cx="1861146" cy="404765"/>
          </a:xfrm>
          <a:prstGeom prst="rect">
            <a:avLst/>
          </a:prstGeom>
          <a:solidFill>
            <a:schemeClr val="accent1"/>
          </a:solidFill>
        </p:spPr>
        <p:txBody>
          <a:bodyPr vert="horz" wrap="square" lIns="108000" tIns="72000" rIns="108000" bIns="72000" rtlCol="0" anchor="ctr" anchorCtr="0">
            <a:sp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latin typeface="Publico Headline Bold"/>
              </a:rPr>
              <a:t>Rail 2025-2028</a:t>
            </a:r>
            <a:endParaRPr lang="en-GB" b="1"/>
          </a:p>
        </p:txBody>
      </p:sp>
      <p:sp>
        <p:nvSpPr>
          <p:cNvPr id="7" name="Rectangle 2">
            <a:extLst>
              <a:ext uri="{FF2B5EF4-FFF2-40B4-BE49-F238E27FC236}">
                <a16:creationId xmlns:a16="http://schemas.microsoft.com/office/drawing/2014/main" id="{33013007-C422-D4FE-75BA-00222AFD0ACC}"/>
              </a:ext>
            </a:extLst>
          </p:cNvPr>
          <p:cNvSpPr>
            <a:spLocks noChangeArrowheads="1"/>
          </p:cNvSpPr>
          <p:nvPr/>
        </p:nvSpPr>
        <p:spPr bwMode="auto">
          <a:xfrm>
            <a:off x="3190875" y="18891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4" name="Text Placeholder 10">
            <a:extLst>
              <a:ext uri="{FF2B5EF4-FFF2-40B4-BE49-F238E27FC236}">
                <a16:creationId xmlns:a16="http://schemas.microsoft.com/office/drawing/2014/main" id="{E9284A29-0A38-05F3-C131-A56582C23E19}"/>
              </a:ext>
            </a:extLst>
          </p:cNvPr>
          <p:cNvSpPr txBox="1">
            <a:spLocks/>
          </p:cNvSpPr>
          <p:nvPr/>
        </p:nvSpPr>
        <p:spPr>
          <a:xfrm>
            <a:off x="656432" y="1577187"/>
            <a:ext cx="2706688" cy="404765"/>
          </a:xfrm>
          <a:prstGeom prst="rect">
            <a:avLst/>
          </a:prstGeom>
          <a:solidFill>
            <a:schemeClr val="accent1"/>
          </a:solidFill>
        </p:spPr>
        <p:txBody>
          <a:bodyPr vert="horz" wrap="square" lIns="108000" tIns="72000" rIns="108000" bIns="72000" rtlCol="0" anchor="ctr" anchorCtr="0">
            <a:sp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latin typeface="Publico Headline Bold"/>
              </a:rPr>
              <a:t>Decarbonisation </a:t>
            </a:r>
            <a:endParaRPr lang="en-GB" b="1"/>
          </a:p>
        </p:txBody>
      </p:sp>
      <p:sp>
        <p:nvSpPr>
          <p:cNvPr id="5" name="Text Placeholder 10">
            <a:extLst>
              <a:ext uri="{FF2B5EF4-FFF2-40B4-BE49-F238E27FC236}">
                <a16:creationId xmlns:a16="http://schemas.microsoft.com/office/drawing/2014/main" id="{F8F8D478-6351-7E76-E243-AB34ADE40C37}"/>
              </a:ext>
            </a:extLst>
          </p:cNvPr>
          <p:cNvSpPr txBox="1">
            <a:spLocks/>
          </p:cNvSpPr>
          <p:nvPr/>
        </p:nvSpPr>
        <p:spPr>
          <a:xfrm>
            <a:off x="3545484" y="1577187"/>
            <a:ext cx="2717008" cy="404765"/>
          </a:xfrm>
          <a:prstGeom prst="rect">
            <a:avLst/>
          </a:prstGeom>
          <a:solidFill>
            <a:schemeClr val="accent1"/>
          </a:solidFill>
        </p:spPr>
        <p:txBody>
          <a:bodyPr vert="horz" wrap="square" lIns="108000" tIns="72000" rIns="108000" bIns="72000" rtlCol="0" anchor="ctr" anchorCtr="0">
            <a:sp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latin typeface="Publico Headline Bold"/>
              </a:rPr>
              <a:t>Autonomy</a:t>
            </a:r>
            <a:endParaRPr lang="en-GB" b="1"/>
          </a:p>
        </p:txBody>
      </p:sp>
      <p:sp>
        <p:nvSpPr>
          <p:cNvPr id="9" name="Text Placeholder 10">
            <a:extLst>
              <a:ext uri="{FF2B5EF4-FFF2-40B4-BE49-F238E27FC236}">
                <a16:creationId xmlns:a16="http://schemas.microsoft.com/office/drawing/2014/main" id="{5D9471B6-7BC3-F324-768C-27D63BA93F89}"/>
              </a:ext>
            </a:extLst>
          </p:cNvPr>
          <p:cNvSpPr txBox="1">
            <a:spLocks/>
          </p:cNvSpPr>
          <p:nvPr/>
        </p:nvSpPr>
        <p:spPr>
          <a:xfrm>
            <a:off x="646112" y="2090654"/>
            <a:ext cx="2717008" cy="391628"/>
          </a:xfrm>
          <a:prstGeom prst="rect">
            <a:avLst/>
          </a:prstGeom>
          <a:solidFill>
            <a:schemeClr val="accent1"/>
          </a:solidFill>
        </p:spPr>
        <p:txBody>
          <a:bodyPr vert="horz" wrap="square" lIns="108000" tIns="72000" rIns="108000" bIns="72000" rtlCol="0" anchor="ctr" anchorCtr="0">
            <a:sp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latin typeface="Publico Headline Bold"/>
              </a:rPr>
              <a:t>Hubs and data integration</a:t>
            </a:r>
            <a:endParaRPr lang="en-GB" b="1"/>
          </a:p>
        </p:txBody>
      </p:sp>
      <p:sp>
        <p:nvSpPr>
          <p:cNvPr id="11" name="Text Placeholder 10">
            <a:extLst>
              <a:ext uri="{FF2B5EF4-FFF2-40B4-BE49-F238E27FC236}">
                <a16:creationId xmlns:a16="http://schemas.microsoft.com/office/drawing/2014/main" id="{0742D5DF-8278-8D6A-30A0-DDC6314A714C}"/>
              </a:ext>
            </a:extLst>
          </p:cNvPr>
          <p:cNvSpPr txBox="1">
            <a:spLocks/>
          </p:cNvSpPr>
          <p:nvPr/>
        </p:nvSpPr>
        <p:spPr>
          <a:xfrm>
            <a:off x="3545484" y="2101164"/>
            <a:ext cx="2717008" cy="391628"/>
          </a:xfrm>
          <a:prstGeom prst="rect">
            <a:avLst/>
          </a:prstGeom>
          <a:solidFill>
            <a:schemeClr val="accent1"/>
          </a:solidFill>
        </p:spPr>
        <p:txBody>
          <a:bodyPr vert="horz" wrap="square" lIns="108000" tIns="72000" rIns="108000" bIns="72000" rtlCol="0" anchor="ctr" anchorCtr="0">
            <a:sp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latin typeface="Publico Headline Bold"/>
              </a:rPr>
              <a:t>Planning and operation</a:t>
            </a:r>
            <a:endParaRPr lang="en-GB" b="1"/>
          </a:p>
        </p:txBody>
      </p:sp>
      <p:sp>
        <p:nvSpPr>
          <p:cNvPr id="14" name="Text Placeholder 10">
            <a:extLst>
              <a:ext uri="{FF2B5EF4-FFF2-40B4-BE49-F238E27FC236}">
                <a16:creationId xmlns:a16="http://schemas.microsoft.com/office/drawing/2014/main" id="{C23450E9-C2CD-1FED-C1CE-0A5834206608}"/>
              </a:ext>
            </a:extLst>
          </p:cNvPr>
          <p:cNvSpPr txBox="1">
            <a:spLocks/>
          </p:cNvSpPr>
          <p:nvPr/>
        </p:nvSpPr>
        <p:spPr>
          <a:xfrm>
            <a:off x="656432" y="2571344"/>
            <a:ext cx="5616380" cy="791737"/>
          </a:xfrm>
          <a:prstGeom prst="rect">
            <a:avLst/>
          </a:prstGeom>
          <a:solidFill>
            <a:schemeClr val="accent6">
              <a:lumMod val="60000"/>
              <a:lumOff val="40000"/>
            </a:schemeClr>
          </a:solidFill>
        </p:spPr>
        <p:txBody>
          <a:bodyPr vert="horz" wrap="square" lIns="108000" tIns="72000" rIns="108000" bIns="72000" rtlCol="0" anchor="ctr" anchorCtr="0">
            <a:sp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0"/>
              </a:spcAft>
            </a:pPr>
            <a:r>
              <a:rPr lang="en-GB" sz="1400">
                <a:solidFill>
                  <a:srgbClr val="000000"/>
                </a:solidFill>
                <a:latin typeface="Publico Headline Bold"/>
                <a:ea typeface="Akkurat LL Light"/>
              </a:rPr>
              <a:t>Integrate digital twins for rail assets trough DfT, and Network Rail funding and industry co funding,  Co-develop clean energy hubs at major stations.</a:t>
            </a:r>
          </a:p>
        </p:txBody>
      </p:sp>
      <p:sp>
        <p:nvSpPr>
          <p:cNvPr id="18" name="Text Placeholder 10">
            <a:extLst>
              <a:ext uri="{FF2B5EF4-FFF2-40B4-BE49-F238E27FC236}">
                <a16:creationId xmlns:a16="http://schemas.microsoft.com/office/drawing/2014/main" id="{98BA44CA-5605-961E-3F45-8FF3531F2A9B}"/>
              </a:ext>
            </a:extLst>
          </p:cNvPr>
          <p:cNvSpPr txBox="1">
            <a:spLocks/>
          </p:cNvSpPr>
          <p:nvPr/>
        </p:nvSpPr>
        <p:spPr>
          <a:xfrm>
            <a:off x="646112" y="4826929"/>
            <a:ext cx="5616380" cy="791737"/>
          </a:xfrm>
          <a:prstGeom prst="rect">
            <a:avLst/>
          </a:prstGeom>
          <a:solidFill>
            <a:schemeClr val="accent6">
              <a:lumMod val="60000"/>
              <a:lumOff val="40000"/>
            </a:schemeClr>
          </a:solidFill>
        </p:spPr>
        <p:txBody>
          <a:bodyPr vert="horz" wrap="square" lIns="108000" tIns="72000" rIns="108000" bIns="72000" rtlCol="0" anchor="ctr" anchorCtr="0">
            <a:sp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0"/>
              </a:spcAft>
            </a:pPr>
            <a:r>
              <a:rPr lang="en-GB" sz="1400">
                <a:solidFill>
                  <a:srgbClr val="000000"/>
                </a:solidFill>
                <a:latin typeface="Publico Headline Bold"/>
                <a:ea typeface="Akkurat LL Light"/>
              </a:rPr>
              <a:t>Continuous engagement with the users of the rail system and feedback mechanisms implemented with a process and operational improvement in place depending on feedback</a:t>
            </a:r>
            <a:endParaRPr lang="en-GB" sz="1400"/>
          </a:p>
        </p:txBody>
      </p:sp>
      <p:sp>
        <p:nvSpPr>
          <p:cNvPr id="19" name="Text Placeholder 10">
            <a:extLst>
              <a:ext uri="{FF2B5EF4-FFF2-40B4-BE49-F238E27FC236}">
                <a16:creationId xmlns:a16="http://schemas.microsoft.com/office/drawing/2014/main" id="{261834C8-B08E-2A63-A2A9-4620048D2B82}"/>
              </a:ext>
            </a:extLst>
          </p:cNvPr>
          <p:cNvSpPr txBox="1">
            <a:spLocks/>
          </p:cNvSpPr>
          <p:nvPr/>
        </p:nvSpPr>
        <p:spPr>
          <a:xfrm>
            <a:off x="646112" y="4343058"/>
            <a:ext cx="2717008" cy="391628"/>
          </a:xfrm>
          <a:prstGeom prst="rect">
            <a:avLst/>
          </a:prstGeom>
          <a:solidFill>
            <a:schemeClr val="accent1"/>
          </a:solidFill>
        </p:spPr>
        <p:txBody>
          <a:bodyPr vert="horz" wrap="square" lIns="108000" tIns="72000" rIns="108000" bIns="72000" rtlCol="0" anchor="ctr" anchorCtr="0">
            <a:sp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latin typeface="Publico Headline Bold"/>
              </a:rPr>
              <a:t>People and experience</a:t>
            </a:r>
            <a:endParaRPr lang="en-GB" b="1"/>
          </a:p>
        </p:txBody>
      </p:sp>
      <p:sp>
        <p:nvSpPr>
          <p:cNvPr id="3" name="Text Placeholder 10">
            <a:extLst>
              <a:ext uri="{FF2B5EF4-FFF2-40B4-BE49-F238E27FC236}">
                <a16:creationId xmlns:a16="http://schemas.microsoft.com/office/drawing/2014/main" id="{2A50F73D-0013-0DBC-52DD-8B4943686B40}"/>
              </a:ext>
            </a:extLst>
          </p:cNvPr>
          <p:cNvSpPr txBox="1">
            <a:spLocks/>
          </p:cNvSpPr>
          <p:nvPr/>
        </p:nvSpPr>
        <p:spPr>
          <a:xfrm>
            <a:off x="9675732" y="1577186"/>
            <a:ext cx="1542873" cy="391628"/>
          </a:xfrm>
          <a:prstGeom prst="rect">
            <a:avLst/>
          </a:prstGeom>
          <a:solidFill>
            <a:schemeClr val="accent2">
              <a:lumMod val="60000"/>
              <a:lumOff val="40000"/>
            </a:schemeClr>
          </a:solidFill>
        </p:spPr>
        <p:txBody>
          <a:bodyPr vert="horz" wrap="square" lIns="108000" tIns="72000" rIns="108000" bIns="72000" rtlCol="0" anchor="ctr" anchorCtr="0">
            <a:sp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latin typeface="Publico Headline Bold"/>
              </a:rPr>
              <a:t>Workshops</a:t>
            </a:r>
            <a:endParaRPr lang="en-GB" b="1"/>
          </a:p>
        </p:txBody>
      </p:sp>
      <p:sp>
        <p:nvSpPr>
          <p:cNvPr id="6" name="Text Placeholder 10">
            <a:extLst>
              <a:ext uri="{FF2B5EF4-FFF2-40B4-BE49-F238E27FC236}">
                <a16:creationId xmlns:a16="http://schemas.microsoft.com/office/drawing/2014/main" id="{0EC6F1DA-4733-0023-0E57-E87575046B12}"/>
              </a:ext>
            </a:extLst>
          </p:cNvPr>
          <p:cNvSpPr txBox="1">
            <a:spLocks/>
          </p:cNvSpPr>
          <p:nvPr/>
        </p:nvSpPr>
        <p:spPr>
          <a:xfrm>
            <a:off x="9675731" y="2072302"/>
            <a:ext cx="1542874" cy="637849"/>
          </a:xfrm>
          <a:prstGeom prst="rect">
            <a:avLst/>
          </a:prstGeom>
          <a:solidFill>
            <a:schemeClr val="accent4">
              <a:lumMod val="60000"/>
              <a:lumOff val="40000"/>
            </a:schemeClr>
          </a:solidFill>
        </p:spPr>
        <p:txBody>
          <a:bodyPr vert="horz" wrap="square" lIns="108000" tIns="72000" rIns="108000" bIns="72000" rtlCol="0" anchor="ctr" anchorCtr="0">
            <a:sp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latin typeface="Publico Headline Bold"/>
              </a:rPr>
              <a:t>Roundtable discussions</a:t>
            </a:r>
            <a:endParaRPr lang="en-GB" b="1"/>
          </a:p>
        </p:txBody>
      </p:sp>
      <p:sp>
        <p:nvSpPr>
          <p:cNvPr id="8" name="Text Placeholder 10">
            <a:extLst>
              <a:ext uri="{FF2B5EF4-FFF2-40B4-BE49-F238E27FC236}">
                <a16:creationId xmlns:a16="http://schemas.microsoft.com/office/drawing/2014/main" id="{FA91764C-8CEE-DE87-137B-2E311F4DCA85}"/>
              </a:ext>
            </a:extLst>
          </p:cNvPr>
          <p:cNvSpPr txBox="1">
            <a:spLocks/>
          </p:cNvSpPr>
          <p:nvPr/>
        </p:nvSpPr>
        <p:spPr>
          <a:xfrm>
            <a:off x="9675730" y="2819926"/>
            <a:ext cx="1542875" cy="637849"/>
          </a:xfrm>
          <a:prstGeom prst="rect">
            <a:avLst/>
          </a:prstGeom>
          <a:solidFill>
            <a:schemeClr val="accent5">
              <a:lumMod val="60000"/>
              <a:lumOff val="40000"/>
            </a:schemeClr>
          </a:solidFill>
        </p:spPr>
        <p:txBody>
          <a:bodyPr vert="horz" wrap="square" lIns="108000" tIns="72000" rIns="108000" bIns="72000" rtlCol="0" anchor="ctr" anchorCtr="0">
            <a:sp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latin typeface="Publico Headline Bold"/>
              </a:rPr>
              <a:t>Innovation showcases</a:t>
            </a:r>
          </a:p>
        </p:txBody>
      </p:sp>
      <p:sp>
        <p:nvSpPr>
          <p:cNvPr id="12" name="Text Placeholder 10">
            <a:extLst>
              <a:ext uri="{FF2B5EF4-FFF2-40B4-BE49-F238E27FC236}">
                <a16:creationId xmlns:a16="http://schemas.microsoft.com/office/drawing/2014/main" id="{DC6EF209-23FB-98C2-766B-06076BB78D1E}"/>
              </a:ext>
            </a:extLst>
          </p:cNvPr>
          <p:cNvSpPr txBox="1">
            <a:spLocks/>
          </p:cNvSpPr>
          <p:nvPr/>
        </p:nvSpPr>
        <p:spPr>
          <a:xfrm>
            <a:off x="9675728" y="3561906"/>
            <a:ext cx="1542875" cy="637849"/>
          </a:xfrm>
          <a:prstGeom prst="rect">
            <a:avLst/>
          </a:prstGeom>
          <a:solidFill>
            <a:schemeClr val="accent6">
              <a:lumMod val="60000"/>
              <a:lumOff val="40000"/>
            </a:schemeClr>
          </a:solidFill>
        </p:spPr>
        <p:txBody>
          <a:bodyPr vert="horz" wrap="square" lIns="108000" tIns="72000" rIns="108000" bIns="72000" rtlCol="0" anchor="ctr" anchorCtr="0">
            <a:sp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latin typeface="Publico Headline Bold"/>
              </a:rPr>
              <a:t>Surveys and consultations</a:t>
            </a:r>
            <a:endParaRPr lang="en-GB"/>
          </a:p>
        </p:txBody>
      </p:sp>
      <p:sp>
        <p:nvSpPr>
          <p:cNvPr id="13" name="Text Placeholder 10">
            <a:extLst>
              <a:ext uri="{FF2B5EF4-FFF2-40B4-BE49-F238E27FC236}">
                <a16:creationId xmlns:a16="http://schemas.microsoft.com/office/drawing/2014/main" id="{0B2C2572-C91E-3D1C-FAE0-48F1A872D3D3}"/>
              </a:ext>
            </a:extLst>
          </p:cNvPr>
          <p:cNvSpPr txBox="1">
            <a:spLocks/>
          </p:cNvSpPr>
          <p:nvPr/>
        </p:nvSpPr>
        <p:spPr>
          <a:xfrm>
            <a:off x="9675727" y="4309825"/>
            <a:ext cx="1542875" cy="637849"/>
          </a:xfrm>
          <a:prstGeom prst="rect">
            <a:avLst/>
          </a:prstGeom>
          <a:solidFill>
            <a:schemeClr val="accent1">
              <a:lumMod val="60000"/>
              <a:lumOff val="40000"/>
            </a:schemeClr>
          </a:solidFill>
        </p:spPr>
        <p:txBody>
          <a:bodyPr vert="horz" wrap="square" lIns="108000" tIns="72000" rIns="108000" bIns="72000" rtlCol="0" anchor="ctr" anchorCtr="0">
            <a:sp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latin typeface="Publico Headline Bold"/>
              </a:rPr>
              <a:t>Bilateral meetings</a:t>
            </a:r>
            <a:endParaRPr lang="en-GB"/>
          </a:p>
        </p:txBody>
      </p:sp>
      <p:sp>
        <p:nvSpPr>
          <p:cNvPr id="15" name="Text Placeholder 10">
            <a:extLst>
              <a:ext uri="{FF2B5EF4-FFF2-40B4-BE49-F238E27FC236}">
                <a16:creationId xmlns:a16="http://schemas.microsoft.com/office/drawing/2014/main" id="{62EC758B-0B4A-9B89-CE17-71AEE5D5A365}"/>
              </a:ext>
            </a:extLst>
          </p:cNvPr>
          <p:cNvSpPr txBox="1">
            <a:spLocks/>
          </p:cNvSpPr>
          <p:nvPr/>
        </p:nvSpPr>
        <p:spPr>
          <a:xfrm>
            <a:off x="9675727" y="5051510"/>
            <a:ext cx="1542873" cy="637849"/>
          </a:xfrm>
          <a:prstGeom prst="rect">
            <a:avLst/>
          </a:prstGeom>
          <a:solidFill>
            <a:schemeClr val="tx2">
              <a:lumMod val="50000"/>
              <a:lumOff val="50000"/>
            </a:schemeClr>
          </a:solidFill>
        </p:spPr>
        <p:txBody>
          <a:bodyPr vert="horz" wrap="square" lIns="108000" tIns="72000" rIns="108000" bIns="72000" rtlCol="0" anchor="ctr" anchorCtr="0">
            <a:sp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latin typeface="Publico Headline Bold"/>
              </a:rPr>
              <a:t>Joint working groups</a:t>
            </a:r>
            <a:endParaRPr lang="en-US"/>
          </a:p>
        </p:txBody>
      </p:sp>
      <p:sp>
        <p:nvSpPr>
          <p:cNvPr id="16" name="Text Placeholder 10">
            <a:extLst>
              <a:ext uri="{FF2B5EF4-FFF2-40B4-BE49-F238E27FC236}">
                <a16:creationId xmlns:a16="http://schemas.microsoft.com/office/drawing/2014/main" id="{E0F43128-ACAD-C1DB-79F7-BBC8E9213886}"/>
              </a:ext>
            </a:extLst>
          </p:cNvPr>
          <p:cNvSpPr txBox="1">
            <a:spLocks/>
          </p:cNvSpPr>
          <p:nvPr/>
        </p:nvSpPr>
        <p:spPr>
          <a:xfrm>
            <a:off x="656432" y="3463926"/>
            <a:ext cx="5616380" cy="791737"/>
          </a:xfrm>
          <a:prstGeom prst="rect">
            <a:avLst/>
          </a:prstGeom>
          <a:gradFill>
            <a:gsLst>
              <a:gs pos="0">
                <a:schemeClr val="accent2">
                  <a:lumMod val="60000"/>
                  <a:lumOff val="40000"/>
                </a:schemeClr>
              </a:gs>
              <a:gs pos="87000">
                <a:schemeClr val="tx2">
                  <a:lumMod val="65000"/>
                  <a:lumOff val="35000"/>
                </a:schemeClr>
              </a:gs>
            </a:gsLst>
            <a:lin ang="0" scaled="1"/>
          </a:gradFill>
        </p:spPr>
        <p:txBody>
          <a:bodyPr vert="horz" wrap="square" lIns="108000" tIns="72000" rIns="108000" bIns="72000" rtlCol="0" anchor="ctr" anchorCtr="0">
            <a:sp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0"/>
              </a:spcAft>
            </a:pPr>
            <a:r>
              <a:rPr lang="en-GB" sz="1400">
                <a:solidFill>
                  <a:srgbClr val="000000"/>
                </a:solidFill>
                <a:latin typeface="Publico Headline Bold"/>
                <a:ea typeface="Akkurat LL Light"/>
              </a:rPr>
              <a:t>Co- development of the UK wide transportation system resilience strategies with rail, road, maritime and aviation stakeholders (quarterly meeting set up by transport BU expert)</a:t>
            </a:r>
          </a:p>
        </p:txBody>
      </p:sp>
    </p:spTree>
    <p:extLst>
      <p:ext uri="{BB962C8B-B14F-4D97-AF65-F5344CB8AC3E}">
        <p14:creationId xmlns:p14="http://schemas.microsoft.com/office/powerpoint/2010/main" val="370043796"/>
      </p:ext>
    </p:extLst>
  </p:cSld>
  <p:clrMapOvr>
    <a:masterClrMapping/>
  </p:clrMapOvr>
  <p:transition>
    <p:fade/>
  </p:transition>
  <p:extLst>
    <p:ext uri="{6950BFC3-D8DA-4A85-94F7-54DA5524770B}">
      <p188:commentRel xmlns:p188="http://schemas.microsoft.com/office/powerpoint/2018/8/main" r:id="rId3"/>
    </p:ext>
  </p:extLs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F022C8-CB1B-005D-8D00-7DDEDC23A8B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7087D40-6217-251A-7CEB-D5F0337C12A5}"/>
              </a:ext>
            </a:extLst>
          </p:cNvPr>
          <p:cNvSpPr>
            <a:spLocks noGrp="1"/>
          </p:cNvSpPr>
          <p:nvPr>
            <p:ph type="title"/>
          </p:nvPr>
        </p:nvSpPr>
        <p:spPr>
          <a:xfrm>
            <a:off x="646113" y="360000"/>
            <a:ext cx="10806657" cy="706347"/>
          </a:xfrm>
        </p:spPr>
        <p:txBody>
          <a:bodyPr/>
          <a:lstStyle/>
          <a:p>
            <a:r>
              <a:rPr lang="en-GB">
                <a:latin typeface="Impact"/>
              </a:rPr>
              <a:t>Types of Engagement</a:t>
            </a:r>
            <a:endParaRPr lang="en-US"/>
          </a:p>
        </p:txBody>
      </p:sp>
      <p:sp>
        <p:nvSpPr>
          <p:cNvPr id="24" name="Content Placeholder 5">
            <a:extLst>
              <a:ext uri="{FF2B5EF4-FFF2-40B4-BE49-F238E27FC236}">
                <a16:creationId xmlns:a16="http://schemas.microsoft.com/office/drawing/2014/main" id="{BD131D42-C50A-048B-51A9-EB9118CDD4A2}"/>
              </a:ext>
            </a:extLst>
          </p:cNvPr>
          <p:cNvSpPr txBox="1">
            <a:spLocks/>
          </p:cNvSpPr>
          <p:nvPr/>
        </p:nvSpPr>
        <p:spPr>
          <a:xfrm>
            <a:off x="1490978" y="4116577"/>
            <a:ext cx="1256564" cy="210320"/>
          </a:xfrm>
          <a:prstGeom prst="rect">
            <a:avLst/>
          </a:prstGeom>
        </p:spPr>
        <p:txBody>
          <a:bodyPr vert="horz" lIns="0" tIns="0" rIns="0" bIns="0" rtlCol="0" anchor="t">
            <a:noAutofit/>
          </a:bodyPr>
          <a:lstStyle>
            <a:lvl1pPr marL="0" indent="0" algn="l" defTabSz="914400" rtl="0" eaLnBrk="1" latinLnBrk="0" hangingPunct="1">
              <a:lnSpc>
                <a:spcPct val="100000"/>
              </a:lnSpc>
              <a:spcBef>
                <a:spcPts val="0"/>
              </a:spcBef>
              <a:spcAft>
                <a:spcPts val="800"/>
              </a:spcAft>
              <a:buFont typeface="Arial" panose="020B0604020202020204" pitchFamily="34" charset="0"/>
              <a:buNone/>
              <a:defRPr sz="1050" b="0" kern="1200">
                <a:solidFill>
                  <a:schemeClr val="tx2"/>
                </a:solidFill>
                <a:latin typeface="+mn-lt"/>
                <a:ea typeface="+mn-ea"/>
                <a:cs typeface="+mn-cs"/>
              </a:defRPr>
            </a:lvl1pPr>
            <a:lvl2pPr marL="180975" indent="-180975" algn="l" defTabSz="914400" rtl="0" eaLnBrk="1" latinLnBrk="0" hangingPunct="1">
              <a:lnSpc>
                <a:spcPct val="100000"/>
              </a:lnSpc>
              <a:spcBef>
                <a:spcPts val="0"/>
              </a:spcBef>
              <a:spcAft>
                <a:spcPts val="800"/>
              </a:spcAft>
              <a:buFont typeface="Arial" panose="020B0604020202020204" pitchFamily="34" charset="0"/>
              <a:buChar char="•"/>
              <a:defRPr sz="1050" b="0" kern="1200">
                <a:solidFill>
                  <a:schemeClr val="tx2"/>
                </a:solidFill>
                <a:latin typeface="+mn-lt"/>
                <a:ea typeface="Akkurat LL" panose="020B0504020101010102" pitchFamily="34" charset="-126"/>
                <a:cs typeface="Akkurat LL" panose="020B0504020101010102" pitchFamily="34" charset="-126"/>
              </a:defRPr>
            </a:lvl2pPr>
            <a:lvl3pPr marL="361950" indent="-180975" algn="l" defTabSz="914400" rtl="0" eaLnBrk="1" latinLnBrk="0" hangingPunct="1">
              <a:lnSpc>
                <a:spcPct val="100000"/>
              </a:lnSpc>
              <a:spcBef>
                <a:spcPts val="0"/>
              </a:spcBef>
              <a:spcAft>
                <a:spcPts val="800"/>
              </a:spcAft>
              <a:buFont typeface="Arial" panose="020B0604020202020204" pitchFamily="34" charset="0"/>
              <a:buChar char="•"/>
              <a:defRPr sz="1000" b="0" kern="1200">
                <a:solidFill>
                  <a:schemeClr val="tx2"/>
                </a:solidFill>
                <a:latin typeface="+mn-lt"/>
                <a:ea typeface="+mn-ea"/>
                <a:cs typeface="+mn-cs"/>
              </a:defRPr>
            </a:lvl3pPr>
            <a:lvl4pPr marL="542925" indent="-180975" algn="l" defTabSz="914400" rtl="0" eaLnBrk="1" latinLnBrk="0" hangingPunct="1">
              <a:lnSpc>
                <a:spcPct val="100000"/>
              </a:lnSpc>
              <a:spcBef>
                <a:spcPts val="0"/>
              </a:spcBef>
              <a:spcAft>
                <a:spcPts val="800"/>
              </a:spcAft>
              <a:buFont typeface="Arial" panose="020B0604020202020204" pitchFamily="34" charset="0"/>
              <a:buChar char="•"/>
              <a:tabLst>
                <a:tab pos="0" algn="l"/>
              </a:tabLst>
              <a:defRPr sz="900" b="0" kern="1200">
                <a:solidFill>
                  <a:schemeClr val="tx2"/>
                </a:solidFill>
                <a:latin typeface="+mn-lt"/>
                <a:ea typeface="+mn-ea"/>
                <a:cs typeface="+mn-cs"/>
              </a:defRPr>
            </a:lvl4pPr>
            <a:lvl5pPr marL="714375" indent="-171450" algn="l" defTabSz="914400" rtl="0" eaLnBrk="1" latinLnBrk="0" hangingPunct="1">
              <a:lnSpc>
                <a:spcPct val="100000"/>
              </a:lnSpc>
              <a:spcBef>
                <a:spcPts val="0"/>
              </a:spcBef>
              <a:spcAft>
                <a:spcPts val="800"/>
              </a:spcAft>
              <a:buFont typeface="Arial" panose="020B0604020202020204" pitchFamily="34" charset="0"/>
              <a:buChar char="•"/>
              <a:defRPr sz="900" b="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800"/>
              </a:spcAft>
              <a:buClrTx/>
              <a:buSzTx/>
              <a:buFont typeface="Arial" panose="020B0604020202020204" pitchFamily="34" charset="0"/>
              <a:buNone/>
              <a:tabLst/>
              <a:defRPr/>
            </a:pPr>
            <a:r>
              <a:rPr kumimoji="0" lang="en-US" sz="1100" b="1" i="0" u="none" strike="noStrike" kern="1200" cap="none" spc="0" normalizeH="0" baseline="0" noProof="0">
                <a:ln>
                  <a:noFill/>
                </a:ln>
                <a:solidFill>
                  <a:prstClr val="white"/>
                </a:solidFill>
                <a:effectLst/>
                <a:uLnTx/>
                <a:uFillTx/>
                <a:latin typeface="Akkurat TT" panose="020B0504020101020102" pitchFamily="34" charset="77"/>
                <a:ea typeface="+mn-ea"/>
                <a:cs typeface="Akkurat TT" panose="020B0504020101020102" pitchFamily="34" charset="77"/>
              </a:rPr>
              <a:t>Lorem ipsum</a:t>
            </a:r>
          </a:p>
        </p:txBody>
      </p:sp>
      <p:sp>
        <p:nvSpPr>
          <p:cNvPr id="25" name="Content Placeholder 5">
            <a:extLst>
              <a:ext uri="{FF2B5EF4-FFF2-40B4-BE49-F238E27FC236}">
                <a16:creationId xmlns:a16="http://schemas.microsoft.com/office/drawing/2014/main" id="{FC2A0544-50B2-3E9C-9359-0FEB418579D1}"/>
              </a:ext>
            </a:extLst>
          </p:cNvPr>
          <p:cNvSpPr txBox="1">
            <a:spLocks/>
          </p:cNvSpPr>
          <p:nvPr/>
        </p:nvSpPr>
        <p:spPr>
          <a:xfrm>
            <a:off x="1623649" y="4319017"/>
            <a:ext cx="1029326" cy="210320"/>
          </a:xfrm>
          <a:prstGeom prst="rect">
            <a:avLst/>
          </a:prstGeom>
        </p:spPr>
        <p:txBody>
          <a:bodyPr vert="horz" lIns="0" tIns="0" rIns="0" bIns="0" rtlCol="0" anchor="t">
            <a:noAutofit/>
          </a:bodyPr>
          <a:lstStyle>
            <a:lvl1pPr marL="0" indent="0" algn="l" defTabSz="914400" rtl="0" eaLnBrk="1" latinLnBrk="0" hangingPunct="1">
              <a:lnSpc>
                <a:spcPct val="100000"/>
              </a:lnSpc>
              <a:spcBef>
                <a:spcPts val="0"/>
              </a:spcBef>
              <a:spcAft>
                <a:spcPts val="800"/>
              </a:spcAft>
              <a:buFont typeface="Arial" panose="020B0604020202020204" pitchFamily="34" charset="0"/>
              <a:buNone/>
              <a:defRPr sz="1050" b="0" kern="1200">
                <a:solidFill>
                  <a:schemeClr val="tx2"/>
                </a:solidFill>
                <a:latin typeface="+mn-lt"/>
                <a:ea typeface="+mn-ea"/>
                <a:cs typeface="+mn-cs"/>
              </a:defRPr>
            </a:lvl1pPr>
            <a:lvl2pPr marL="180975" indent="-180975" algn="l" defTabSz="914400" rtl="0" eaLnBrk="1" latinLnBrk="0" hangingPunct="1">
              <a:lnSpc>
                <a:spcPct val="100000"/>
              </a:lnSpc>
              <a:spcBef>
                <a:spcPts val="0"/>
              </a:spcBef>
              <a:spcAft>
                <a:spcPts val="800"/>
              </a:spcAft>
              <a:buFont typeface="Arial" panose="020B0604020202020204" pitchFamily="34" charset="0"/>
              <a:buChar char="•"/>
              <a:defRPr sz="1050" b="0" kern="1200">
                <a:solidFill>
                  <a:schemeClr val="tx2"/>
                </a:solidFill>
                <a:latin typeface="+mn-lt"/>
                <a:ea typeface="Akkurat LL" panose="020B0504020101010102" pitchFamily="34" charset="-126"/>
                <a:cs typeface="Akkurat LL" panose="020B0504020101010102" pitchFamily="34" charset="-126"/>
              </a:defRPr>
            </a:lvl2pPr>
            <a:lvl3pPr marL="361950" indent="-180975" algn="l" defTabSz="914400" rtl="0" eaLnBrk="1" latinLnBrk="0" hangingPunct="1">
              <a:lnSpc>
                <a:spcPct val="100000"/>
              </a:lnSpc>
              <a:spcBef>
                <a:spcPts val="0"/>
              </a:spcBef>
              <a:spcAft>
                <a:spcPts val="800"/>
              </a:spcAft>
              <a:buFont typeface="Arial" panose="020B0604020202020204" pitchFamily="34" charset="0"/>
              <a:buChar char="•"/>
              <a:defRPr sz="1000" b="0" kern="1200">
                <a:solidFill>
                  <a:schemeClr val="tx2"/>
                </a:solidFill>
                <a:latin typeface="+mn-lt"/>
                <a:ea typeface="+mn-ea"/>
                <a:cs typeface="+mn-cs"/>
              </a:defRPr>
            </a:lvl3pPr>
            <a:lvl4pPr marL="542925" indent="-180975" algn="l" defTabSz="914400" rtl="0" eaLnBrk="1" latinLnBrk="0" hangingPunct="1">
              <a:lnSpc>
                <a:spcPct val="100000"/>
              </a:lnSpc>
              <a:spcBef>
                <a:spcPts val="0"/>
              </a:spcBef>
              <a:spcAft>
                <a:spcPts val="800"/>
              </a:spcAft>
              <a:buFont typeface="Arial" panose="020B0604020202020204" pitchFamily="34" charset="0"/>
              <a:buChar char="•"/>
              <a:tabLst>
                <a:tab pos="0" algn="l"/>
              </a:tabLst>
              <a:defRPr sz="900" b="0" kern="1200">
                <a:solidFill>
                  <a:schemeClr val="tx2"/>
                </a:solidFill>
                <a:latin typeface="+mn-lt"/>
                <a:ea typeface="+mn-ea"/>
                <a:cs typeface="+mn-cs"/>
              </a:defRPr>
            </a:lvl4pPr>
            <a:lvl5pPr marL="714375" indent="-171450" algn="l" defTabSz="914400" rtl="0" eaLnBrk="1" latinLnBrk="0" hangingPunct="1">
              <a:lnSpc>
                <a:spcPct val="100000"/>
              </a:lnSpc>
              <a:spcBef>
                <a:spcPts val="0"/>
              </a:spcBef>
              <a:spcAft>
                <a:spcPts val="800"/>
              </a:spcAft>
              <a:buFont typeface="Arial" panose="020B0604020202020204" pitchFamily="34" charset="0"/>
              <a:buChar char="•"/>
              <a:defRPr sz="900" b="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800"/>
              </a:spcAft>
              <a:buClrTx/>
              <a:buSzTx/>
              <a:buFont typeface="Arial" panose="020B0604020202020204" pitchFamily="34" charset="0"/>
              <a:buNone/>
              <a:tabLst/>
              <a:defRPr/>
            </a:pPr>
            <a:r>
              <a:rPr kumimoji="0" lang="en-US" sz="1100" b="0" i="0" u="none" strike="noStrike" kern="1200" cap="none" spc="0" normalizeH="0" baseline="0" noProof="0">
                <a:ln>
                  <a:noFill/>
                </a:ln>
                <a:solidFill>
                  <a:prstClr val="white"/>
                </a:solidFill>
                <a:effectLst/>
                <a:uLnTx/>
                <a:uFillTx/>
                <a:latin typeface="Akkurat LL Light"/>
                <a:ea typeface="+mn-ea"/>
                <a:cs typeface="+mn-cs"/>
              </a:rPr>
              <a:t>Lorem ipsum dolor sit amet</a:t>
            </a:r>
          </a:p>
        </p:txBody>
      </p:sp>
      <p:sp>
        <p:nvSpPr>
          <p:cNvPr id="10" name="Text Placeholder 10">
            <a:extLst>
              <a:ext uri="{FF2B5EF4-FFF2-40B4-BE49-F238E27FC236}">
                <a16:creationId xmlns:a16="http://schemas.microsoft.com/office/drawing/2014/main" id="{929171D4-483B-F4B8-889E-A80471B42EA1}"/>
              </a:ext>
            </a:extLst>
          </p:cNvPr>
          <p:cNvSpPr txBox="1">
            <a:spLocks/>
          </p:cNvSpPr>
          <p:nvPr/>
        </p:nvSpPr>
        <p:spPr>
          <a:xfrm>
            <a:off x="646112" y="1072158"/>
            <a:ext cx="1861146" cy="404765"/>
          </a:xfrm>
          <a:prstGeom prst="rect">
            <a:avLst/>
          </a:prstGeom>
          <a:solidFill>
            <a:schemeClr val="accent1"/>
          </a:solidFill>
        </p:spPr>
        <p:txBody>
          <a:bodyPr vert="horz" wrap="square" lIns="108000" tIns="72000" rIns="108000" bIns="72000" rtlCol="0" anchor="ctr" anchorCtr="0">
            <a:sp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latin typeface="Publico Headline Bold"/>
              </a:rPr>
              <a:t>Rail 2025-2026</a:t>
            </a:r>
            <a:endParaRPr lang="en-GB" b="1"/>
          </a:p>
        </p:txBody>
      </p:sp>
      <p:sp>
        <p:nvSpPr>
          <p:cNvPr id="7" name="Rectangle 2">
            <a:extLst>
              <a:ext uri="{FF2B5EF4-FFF2-40B4-BE49-F238E27FC236}">
                <a16:creationId xmlns:a16="http://schemas.microsoft.com/office/drawing/2014/main" id="{4B4D08D7-DBAC-A3DE-E235-EB5D1775B778}"/>
              </a:ext>
            </a:extLst>
          </p:cNvPr>
          <p:cNvSpPr>
            <a:spLocks noChangeArrowheads="1"/>
          </p:cNvSpPr>
          <p:nvPr/>
        </p:nvSpPr>
        <p:spPr bwMode="auto">
          <a:xfrm>
            <a:off x="3190875" y="18891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6" name="Text Placeholder 10">
            <a:extLst>
              <a:ext uri="{FF2B5EF4-FFF2-40B4-BE49-F238E27FC236}">
                <a16:creationId xmlns:a16="http://schemas.microsoft.com/office/drawing/2014/main" id="{9D605BAE-B434-48A5-EB7A-46D9A0EA063C}"/>
              </a:ext>
            </a:extLst>
          </p:cNvPr>
          <p:cNvSpPr txBox="1">
            <a:spLocks/>
          </p:cNvSpPr>
          <p:nvPr/>
        </p:nvSpPr>
        <p:spPr>
          <a:xfrm>
            <a:off x="646943" y="1611889"/>
            <a:ext cx="7444212" cy="514738"/>
          </a:xfrm>
          <a:prstGeom prst="rect">
            <a:avLst/>
          </a:prstGeom>
          <a:solidFill>
            <a:schemeClr val="accent2">
              <a:lumMod val="60000"/>
              <a:lumOff val="40000"/>
            </a:schemeClr>
          </a:solidFill>
        </p:spPr>
        <p:txBody>
          <a:bodyPr vert="horz" wrap="square" lIns="108000" tIns="72000" rIns="108000" bIns="72000" rtlCol="0" anchor="ctr" anchorCtr="0">
            <a:sp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0"/>
              </a:spcAft>
            </a:pPr>
            <a:r>
              <a:rPr lang="en-GB" sz="1200">
                <a:solidFill>
                  <a:srgbClr val="000000"/>
                </a:solidFill>
                <a:latin typeface="Publico Headline Bold"/>
                <a:ea typeface="Akkurat LL Light"/>
              </a:rPr>
              <a:t>Host workshops with National Rail, HS2, and Train Operating Companies on decarbonisation and autonomy blockers.</a:t>
            </a:r>
            <a:endParaRPr lang="en-GB" sz="1200">
              <a:solidFill>
                <a:srgbClr val="424242"/>
              </a:solidFill>
              <a:latin typeface="Publico Headline Bold"/>
              <a:ea typeface="Akkurat LL Light"/>
            </a:endParaRPr>
          </a:p>
        </p:txBody>
      </p:sp>
      <p:sp>
        <p:nvSpPr>
          <p:cNvPr id="14" name="Text Placeholder 10">
            <a:extLst>
              <a:ext uri="{FF2B5EF4-FFF2-40B4-BE49-F238E27FC236}">
                <a16:creationId xmlns:a16="http://schemas.microsoft.com/office/drawing/2014/main" id="{BEE0E449-CD26-E876-2C70-250B1FA5DF4A}"/>
              </a:ext>
            </a:extLst>
          </p:cNvPr>
          <p:cNvSpPr txBox="1">
            <a:spLocks/>
          </p:cNvSpPr>
          <p:nvPr/>
        </p:nvSpPr>
        <p:spPr>
          <a:xfrm>
            <a:off x="656827" y="3693344"/>
            <a:ext cx="7445043" cy="514738"/>
          </a:xfrm>
          <a:prstGeom prst="rect">
            <a:avLst/>
          </a:prstGeom>
          <a:solidFill>
            <a:schemeClr val="accent4">
              <a:lumMod val="60000"/>
              <a:lumOff val="40000"/>
            </a:schemeClr>
          </a:solidFill>
        </p:spPr>
        <p:txBody>
          <a:bodyPr vert="horz" wrap="square" lIns="108000" tIns="72000" rIns="108000" bIns="72000" rtlCol="0" anchor="ctr" anchorCtr="0">
            <a:sp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0"/>
              </a:spcAft>
            </a:pPr>
            <a:r>
              <a:rPr lang="en-GB" sz="1200">
                <a:solidFill>
                  <a:srgbClr val="000000"/>
                </a:solidFill>
                <a:latin typeface="Publico Headline Bold"/>
                <a:ea typeface="Akkurat LL Light"/>
              </a:rPr>
              <a:t>Engage DfT and GBR  (NR) on planning and data integration on network and hubs. Roundtable Discussions.</a:t>
            </a:r>
          </a:p>
        </p:txBody>
      </p:sp>
      <p:sp>
        <p:nvSpPr>
          <p:cNvPr id="15" name="Text Placeholder 10">
            <a:extLst>
              <a:ext uri="{FF2B5EF4-FFF2-40B4-BE49-F238E27FC236}">
                <a16:creationId xmlns:a16="http://schemas.microsoft.com/office/drawing/2014/main" id="{BF853A99-7E66-0BB6-F56A-E9F337E53419}"/>
              </a:ext>
            </a:extLst>
          </p:cNvPr>
          <p:cNvSpPr txBox="1">
            <a:spLocks/>
          </p:cNvSpPr>
          <p:nvPr/>
        </p:nvSpPr>
        <p:spPr>
          <a:xfrm>
            <a:off x="646111" y="4812576"/>
            <a:ext cx="7455759" cy="330072"/>
          </a:xfrm>
          <a:prstGeom prst="rect">
            <a:avLst/>
          </a:prstGeom>
          <a:solidFill>
            <a:schemeClr val="accent5">
              <a:lumMod val="60000"/>
              <a:lumOff val="40000"/>
            </a:schemeClr>
          </a:solidFill>
        </p:spPr>
        <p:txBody>
          <a:bodyPr vert="horz" wrap="square" lIns="108000" tIns="72000" rIns="108000" bIns="72000" rtlCol="0" anchor="ctr" anchorCtr="0">
            <a:sp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0"/>
              </a:spcAft>
            </a:pPr>
            <a:r>
              <a:rPr lang="en-GB" sz="1200">
                <a:solidFill>
                  <a:srgbClr val="000000"/>
                </a:solidFill>
                <a:latin typeface="Publico Headline Bold"/>
                <a:ea typeface="Akkurat LL Light"/>
              </a:rPr>
              <a:t>Innovation showcase at the trial sites at partner stations and National Rai sites</a:t>
            </a:r>
            <a:endParaRPr lang="en-GB" sz="1200"/>
          </a:p>
        </p:txBody>
      </p:sp>
      <p:sp>
        <p:nvSpPr>
          <p:cNvPr id="18" name="Text Placeholder 10">
            <a:extLst>
              <a:ext uri="{FF2B5EF4-FFF2-40B4-BE49-F238E27FC236}">
                <a16:creationId xmlns:a16="http://schemas.microsoft.com/office/drawing/2014/main" id="{40231492-4231-13DA-7369-AF45772BEF6B}"/>
              </a:ext>
            </a:extLst>
          </p:cNvPr>
          <p:cNvSpPr txBox="1">
            <a:spLocks/>
          </p:cNvSpPr>
          <p:nvPr/>
        </p:nvSpPr>
        <p:spPr>
          <a:xfrm>
            <a:off x="635396" y="5246111"/>
            <a:ext cx="7455759" cy="330072"/>
          </a:xfrm>
          <a:prstGeom prst="rect">
            <a:avLst/>
          </a:prstGeom>
          <a:solidFill>
            <a:schemeClr val="accent6">
              <a:lumMod val="60000"/>
              <a:lumOff val="40000"/>
            </a:schemeClr>
          </a:solidFill>
        </p:spPr>
        <p:txBody>
          <a:bodyPr vert="horz" wrap="square" lIns="108000" tIns="72000" rIns="108000" bIns="72000" rtlCol="0" anchor="ctr" anchorCtr="0">
            <a:sp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0"/>
              </a:spcAft>
            </a:pPr>
            <a:r>
              <a:rPr lang="en-GB" sz="1200">
                <a:solidFill>
                  <a:srgbClr val="000000"/>
                </a:solidFill>
                <a:effectLst/>
                <a:latin typeface="Publico Headline Bold" panose="02040802060504060203" pitchFamily="18" charset="0"/>
              </a:rPr>
              <a:t>Gathering user feedback through focus group sessions</a:t>
            </a:r>
            <a:endParaRPr lang="en-GB" sz="1200"/>
          </a:p>
        </p:txBody>
      </p:sp>
      <p:sp>
        <p:nvSpPr>
          <p:cNvPr id="3" name="Text Placeholder 10">
            <a:extLst>
              <a:ext uri="{FF2B5EF4-FFF2-40B4-BE49-F238E27FC236}">
                <a16:creationId xmlns:a16="http://schemas.microsoft.com/office/drawing/2014/main" id="{767785A3-C699-88A5-E68A-962140EE50FF}"/>
              </a:ext>
            </a:extLst>
          </p:cNvPr>
          <p:cNvSpPr txBox="1">
            <a:spLocks/>
          </p:cNvSpPr>
          <p:nvPr/>
        </p:nvSpPr>
        <p:spPr>
          <a:xfrm>
            <a:off x="9675732" y="1577186"/>
            <a:ext cx="1542873" cy="391628"/>
          </a:xfrm>
          <a:prstGeom prst="rect">
            <a:avLst/>
          </a:prstGeom>
          <a:solidFill>
            <a:schemeClr val="accent2">
              <a:lumMod val="60000"/>
              <a:lumOff val="40000"/>
            </a:schemeClr>
          </a:solidFill>
        </p:spPr>
        <p:txBody>
          <a:bodyPr vert="horz" wrap="square" lIns="108000" tIns="72000" rIns="108000" bIns="72000" rtlCol="0" anchor="ctr" anchorCtr="0">
            <a:sp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latin typeface="Publico Headline Bold"/>
              </a:rPr>
              <a:t>Workshops</a:t>
            </a:r>
            <a:endParaRPr lang="en-GB" b="1"/>
          </a:p>
        </p:txBody>
      </p:sp>
      <p:sp>
        <p:nvSpPr>
          <p:cNvPr id="8" name="Text Placeholder 10">
            <a:extLst>
              <a:ext uri="{FF2B5EF4-FFF2-40B4-BE49-F238E27FC236}">
                <a16:creationId xmlns:a16="http://schemas.microsoft.com/office/drawing/2014/main" id="{B59EEBB4-46F2-50F3-5B80-C0B737D38C8F}"/>
              </a:ext>
            </a:extLst>
          </p:cNvPr>
          <p:cNvSpPr txBox="1">
            <a:spLocks/>
          </p:cNvSpPr>
          <p:nvPr/>
        </p:nvSpPr>
        <p:spPr>
          <a:xfrm>
            <a:off x="9675731" y="2072302"/>
            <a:ext cx="1542874" cy="637849"/>
          </a:xfrm>
          <a:prstGeom prst="rect">
            <a:avLst/>
          </a:prstGeom>
          <a:solidFill>
            <a:schemeClr val="accent4">
              <a:lumMod val="60000"/>
              <a:lumOff val="40000"/>
            </a:schemeClr>
          </a:solidFill>
        </p:spPr>
        <p:txBody>
          <a:bodyPr vert="horz" wrap="square" lIns="108000" tIns="72000" rIns="108000" bIns="72000" rtlCol="0" anchor="ctr" anchorCtr="0">
            <a:sp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latin typeface="Publico Headline Bold"/>
              </a:rPr>
              <a:t>Roundtable discussions</a:t>
            </a:r>
            <a:endParaRPr lang="en-GB" b="1"/>
          </a:p>
        </p:txBody>
      </p:sp>
      <p:sp>
        <p:nvSpPr>
          <p:cNvPr id="12" name="Text Placeholder 10">
            <a:extLst>
              <a:ext uri="{FF2B5EF4-FFF2-40B4-BE49-F238E27FC236}">
                <a16:creationId xmlns:a16="http://schemas.microsoft.com/office/drawing/2014/main" id="{FF95FBDB-7700-078F-22E4-141E79DB0B37}"/>
              </a:ext>
            </a:extLst>
          </p:cNvPr>
          <p:cNvSpPr txBox="1">
            <a:spLocks/>
          </p:cNvSpPr>
          <p:nvPr/>
        </p:nvSpPr>
        <p:spPr>
          <a:xfrm>
            <a:off x="9675730" y="2819926"/>
            <a:ext cx="1542875" cy="637849"/>
          </a:xfrm>
          <a:prstGeom prst="rect">
            <a:avLst/>
          </a:prstGeom>
          <a:solidFill>
            <a:schemeClr val="accent5">
              <a:lumMod val="60000"/>
              <a:lumOff val="40000"/>
            </a:schemeClr>
          </a:solidFill>
        </p:spPr>
        <p:txBody>
          <a:bodyPr vert="horz" wrap="square" lIns="108000" tIns="72000" rIns="108000" bIns="72000" rtlCol="0" anchor="ctr" anchorCtr="0">
            <a:sp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latin typeface="Publico Headline Bold"/>
              </a:rPr>
              <a:t>Innovation showcases</a:t>
            </a:r>
          </a:p>
        </p:txBody>
      </p:sp>
      <p:sp>
        <p:nvSpPr>
          <p:cNvPr id="13" name="Text Placeholder 10">
            <a:extLst>
              <a:ext uri="{FF2B5EF4-FFF2-40B4-BE49-F238E27FC236}">
                <a16:creationId xmlns:a16="http://schemas.microsoft.com/office/drawing/2014/main" id="{F26C9D65-CB52-BD1A-B6ED-AF2DC38F62C8}"/>
              </a:ext>
            </a:extLst>
          </p:cNvPr>
          <p:cNvSpPr txBox="1">
            <a:spLocks/>
          </p:cNvSpPr>
          <p:nvPr/>
        </p:nvSpPr>
        <p:spPr>
          <a:xfrm>
            <a:off x="9675728" y="3561906"/>
            <a:ext cx="1542875" cy="637849"/>
          </a:xfrm>
          <a:prstGeom prst="rect">
            <a:avLst/>
          </a:prstGeom>
          <a:solidFill>
            <a:schemeClr val="accent6">
              <a:lumMod val="60000"/>
              <a:lumOff val="40000"/>
            </a:schemeClr>
          </a:solidFill>
        </p:spPr>
        <p:txBody>
          <a:bodyPr vert="horz" wrap="square" lIns="108000" tIns="72000" rIns="108000" bIns="72000" rtlCol="0" anchor="ctr" anchorCtr="0">
            <a:sp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latin typeface="Publico Headline Bold"/>
              </a:rPr>
              <a:t>Surveys and consultations</a:t>
            </a:r>
            <a:endParaRPr lang="en-GB"/>
          </a:p>
        </p:txBody>
      </p:sp>
      <p:sp>
        <p:nvSpPr>
          <p:cNvPr id="20" name="Text Placeholder 10">
            <a:extLst>
              <a:ext uri="{FF2B5EF4-FFF2-40B4-BE49-F238E27FC236}">
                <a16:creationId xmlns:a16="http://schemas.microsoft.com/office/drawing/2014/main" id="{4EB0CFA7-D557-535F-E97A-EF4255C4835C}"/>
              </a:ext>
            </a:extLst>
          </p:cNvPr>
          <p:cNvSpPr txBox="1">
            <a:spLocks/>
          </p:cNvSpPr>
          <p:nvPr/>
        </p:nvSpPr>
        <p:spPr>
          <a:xfrm>
            <a:off x="656827" y="4345461"/>
            <a:ext cx="7445044" cy="330072"/>
          </a:xfrm>
          <a:prstGeom prst="rect">
            <a:avLst/>
          </a:prstGeom>
          <a:solidFill>
            <a:schemeClr val="accent1">
              <a:lumMod val="60000"/>
              <a:lumOff val="40000"/>
            </a:schemeClr>
          </a:solidFill>
        </p:spPr>
        <p:txBody>
          <a:bodyPr vert="horz" wrap="square" lIns="108000" tIns="72000" rIns="108000" bIns="72000" rtlCol="0" anchor="ctr" anchorCtr="0">
            <a:sp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200">
                <a:solidFill>
                  <a:schemeClr val="tx1"/>
                </a:solidFill>
                <a:latin typeface="Publico Headline Bold"/>
              </a:rPr>
              <a:t>CPC leadership and GBR leadership meeting to discuss the GBR strategy and CPC strategic themes</a:t>
            </a:r>
            <a:endParaRPr lang="en-GB" sz="1200">
              <a:solidFill>
                <a:schemeClr val="tx1"/>
              </a:solidFill>
            </a:endParaRPr>
          </a:p>
        </p:txBody>
      </p:sp>
      <p:sp>
        <p:nvSpPr>
          <p:cNvPr id="22" name="Text Placeholder 10">
            <a:extLst>
              <a:ext uri="{FF2B5EF4-FFF2-40B4-BE49-F238E27FC236}">
                <a16:creationId xmlns:a16="http://schemas.microsoft.com/office/drawing/2014/main" id="{B8720C78-663A-6A2C-27E5-EBE19635B927}"/>
              </a:ext>
            </a:extLst>
          </p:cNvPr>
          <p:cNvSpPr txBox="1">
            <a:spLocks/>
          </p:cNvSpPr>
          <p:nvPr/>
        </p:nvSpPr>
        <p:spPr>
          <a:xfrm>
            <a:off x="9675727" y="5051510"/>
            <a:ext cx="1542873" cy="637849"/>
          </a:xfrm>
          <a:prstGeom prst="rect">
            <a:avLst/>
          </a:prstGeom>
          <a:solidFill>
            <a:schemeClr val="tx2">
              <a:lumMod val="50000"/>
              <a:lumOff val="50000"/>
            </a:schemeClr>
          </a:solidFill>
        </p:spPr>
        <p:txBody>
          <a:bodyPr vert="horz" wrap="square" lIns="108000" tIns="72000" rIns="108000" bIns="72000" rtlCol="0" anchor="ctr" anchorCtr="0">
            <a:sp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latin typeface="Publico Headline Bold"/>
              </a:rPr>
              <a:t>Joint working groups</a:t>
            </a:r>
            <a:endParaRPr lang="en-US"/>
          </a:p>
        </p:txBody>
      </p:sp>
      <p:sp>
        <p:nvSpPr>
          <p:cNvPr id="23" name="Text Placeholder 10">
            <a:extLst>
              <a:ext uri="{FF2B5EF4-FFF2-40B4-BE49-F238E27FC236}">
                <a16:creationId xmlns:a16="http://schemas.microsoft.com/office/drawing/2014/main" id="{6A89D328-B30D-84F5-199E-D15937C96B5E}"/>
              </a:ext>
            </a:extLst>
          </p:cNvPr>
          <p:cNvSpPr txBox="1">
            <a:spLocks/>
          </p:cNvSpPr>
          <p:nvPr/>
        </p:nvSpPr>
        <p:spPr>
          <a:xfrm>
            <a:off x="635397" y="2230064"/>
            <a:ext cx="7455758" cy="699404"/>
          </a:xfrm>
          <a:prstGeom prst="rect">
            <a:avLst/>
          </a:prstGeom>
          <a:solidFill>
            <a:schemeClr val="accent1">
              <a:lumMod val="60000"/>
              <a:lumOff val="40000"/>
            </a:schemeClr>
          </a:solidFill>
        </p:spPr>
        <p:txBody>
          <a:bodyPr vert="horz" wrap="square" lIns="108000" tIns="72000" rIns="108000" bIns="72000" rtlCol="0" anchor="ctr" anchorCtr="0">
            <a:sp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200">
                <a:solidFill>
                  <a:schemeClr val="tx1"/>
                </a:solidFill>
              </a:rPr>
              <a:t>Workshop with CPC experts and the team (start of the financial year) to map and score the innovation priorities. </a:t>
            </a:r>
            <a:r>
              <a:rPr lang="en-GB" sz="1200">
                <a:solidFill>
                  <a:schemeClr val="tx1"/>
                </a:solidFill>
                <a:latin typeface="Publico Headline Bold"/>
              </a:rPr>
              <a:t>Bilateral meetings with NR innovation team to understand their priorities </a:t>
            </a:r>
            <a:r>
              <a:rPr lang="en-GB" sz="1200">
                <a:solidFill>
                  <a:schemeClr val="tx1"/>
                </a:solidFill>
              </a:rPr>
              <a:t>and future innovation development (once a moth). </a:t>
            </a:r>
          </a:p>
        </p:txBody>
      </p:sp>
      <p:sp>
        <p:nvSpPr>
          <p:cNvPr id="4" name="Text Placeholder 10">
            <a:extLst>
              <a:ext uri="{FF2B5EF4-FFF2-40B4-BE49-F238E27FC236}">
                <a16:creationId xmlns:a16="http://schemas.microsoft.com/office/drawing/2014/main" id="{804693D8-6912-10F5-F0FB-2051DDD06A2D}"/>
              </a:ext>
            </a:extLst>
          </p:cNvPr>
          <p:cNvSpPr txBox="1">
            <a:spLocks/>
          </p:cNvSpPr>
          <p:nvPr/>
        </p:nvSpPr>
        <p:spPr>
          <a:xfrm>
            <a:off x="9675725" y="4303243"/>
            <a:ext cx="1542875" cy="637849"/>
          </a:xfrm>
          <a:prstGeom prst="rect">
            <a:avLst/>
          </a:prstGeom>
          <a:solidFill>
            <a:schemeClr val="accent1">
              <a:lumMod val="60000"/>
              <a:lumOff val="40000"/>
            </a:schemeClr>
          </a:solidFill>
        </p:spPr>
        <p:txBody>
          <a:bodyPr vert="horz" wrap="square" lIns="108000" tIns="72000" rIns="108000" bIns="72000" rtlCol="0" anchor="ctr" anchorCtr="0">
            <a:sp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latin typeface="Publico Headline Bold"/>
              </a:rPr>
              <a:t>Bilateral meetings</a:t>
            </a:r>
            <a:endParaRPr lang="en-GB"/>
          </a:p>
        </p:txBody>
      </p:sp>
      <p:sp>
        <p:nvSpPr>
          <p:cNvPr id="5" name="Text Placeholder 10">
            <a:extLst>
              <a:ext uri="{FF2B5EF4-FFF2-40B4-BE49-F238E27FC236}">
                <a16:creationId xmlns:a16="http://schemas.microsoft.com/office/drawing/2014/main" id="{26D98DD3-4CF1-14A0-2517-860593DF2D86}"/>
              </a:ext>
            </a:extLst>
          </p:cNvPr>
          <p:cNvSpPr txBox="1">
            <a:spLocks/>
          </p:cNvSpPr>
          <p:nvPr/>
        </p:nvSpPr>
        <p:spPr>
          <a:xfrm>
            <a:off x="646111" y="5695267"/>
            <a:ext cx="7455759" cy="514738"/>
          </a:xfrm>
          <a:prstGeom prst="rect">
            <a:avLst/>
          </a:prstGeom>
          <a:solidFill>
            <a:schemeClr val="accent2">
              <a:lumMod val="60000"/>
              <a:lumOff val="40000"/>
            </a:schemeClr>
          </a:solidFill>
        </p:spPr>
        <p:txBody>
          <a:bodyPr vert="horz" wrap="square" lIns="108000" tIns="72000" rIns="108000" bIns="72000" rtlCol="0" anchor="ctr" anchorCtr="0">
            <a:sp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200">
                <a:solidFill>
                  <a:schemeClr val="tx1"/>
                </a:solidFill>
                <a:latin typeface="Publico Headline Bold"/>
              </a:rPr>
              <a:t>Workshops with rail stations  to map the willingness and readiness for innovation cluster (hub) development. Stage 2 of engagement – planning to set up station innovation zones. </a:t>
            </a:r>
            <a:endParaRPr lang="en-GB" sz="1200" b="1">
              <a:solidFill>
                <a:schemeClr val="tx1"/>
              </a:solidFill>
            </a:endParaRPr>
          </a:p>
        </p:txBody>
      </p:sp>
      <p:sp>
        <p:nvSpPr>
          <p:cNvPr id="9" name="Text Placeholder 10">
            <a:extLst>
              <a:ext uri="{FF2B5EF4-FFF2-40B4-BE49-F238E27FC236}">
                <a16:creationId xmlns:a16="http://schemas.microsoft.com/office/drawing/2014/main" id="{9879E08F-1B8B-5FC2-AD97-786D9DB4BD35}"/>
              </a:ext>
            </a:extLst>
          </p:cNvPr>
          <p:cNvSpPr txBox="1">
            <a:spLocks/>
          </p:cNvSpPr>
          <p:nvPr/>
        </p:nvSpPr>
        <p:spPr>
          <a:xfrm>
            <a:off x="646112" y="3061193"/>
            <a:ext cx="7455758" cy="514738"/>
          </a:xfrm>
          <a:prstGeom prst="rect">
            <a:avLst/>
          </a:prstGeom>
          <a:solidFill>
            <a:schemeClr val="accent1">
              <a:lumMod val="60000"/>
              <a:lumOff val="40000"/>
            </a:schemeClr>
          </a:solidFill>
        </p:spPr>
        <p:txBody>
          <a:bodyPr vert="horz" wrap="square" lIns="108000" tIns="72000" rIns="108000" bIns="72000" rtlCol="0" anchor="ctr" anchorCtr="0">
            <a:sp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200">
                <a:solidFill>
                  <a:schemeClr val="tx1"/>
                </a:solidFill>
              </a:rPr>
              <a:t>Visits to the client offices and sites by technical staff, to understand the everyday issues on the operational side to be able have the understanding of client needs and issues. </a:t>
            </a:r>
          </a:p>
        </p:txBody>
      </p:sp>
    </p:spTree>
    <p:extLst>
      <p:ext uri="{BB962C8B-B14F-4D97-AF65-F5344CB8AC3E}">
        <p14:creationId xmlns:p14="http://schemas.microsoft.com/office/powerpoint/2010/main" val="2378676585"/>
      </p:ext>
    </p:extLst>
  </p:cSld>
  <p:clrMapOvr>
    <a:masterClrMapping/>
  </p:clrMapOvr>
  <p:transition>
    <p:fade/>
  </p:transition>
  <p:extLst>
    <p:ext uri="{6950BFC3-D8DA-4A85-94F7-54DA5524770B}">
      <p188:commentRel xmlns:p188="http://schemas.microsoft.com/office/powerpoint/2018/8/main" r:id="rId3"/>
    </p:ext>
  </p:extLs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8D941E-7AEC-56F5-33A5-4EB4EFCEFC1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00565A4-D95D-83DA-6D4A-FA538F39D590}"/>
              </a:ext>
            </a:extLst>
          </p:cNvPr>
          <p:cNvSpPr>
            <a:spLocks noGrp="1"/>
          </p:cNvSpPr>
          <p:nvPr>
            <p:ph type="title"/>
          </p:nvPr>
        </p:nvSpPr>
        <p:spPr>
          <a:xfrm>
            <a:off x="646113" y="360000"/>
            <a:ext cx="10806657" cy="706347"/>
          </a:xfrm>
        </p:spPr>
        <p:txBody>
          <a:bodyPr/>
          <a:lstStyle/>
          <a:p>
            <a:r>
              <a:rPr lang="en-GB">
                <a:latin typeface="Impact"/>
              </a:rPr>
              <a:t>Types of Engagement</a:t>
            </a:r>
            <a:endParaRPr lang="en-US"/>
          </a:p>
        </p:txBody>
      </p:sp>
      <p:sp>
        <p:nvSpPr>
          <p:cNvPr id="24" name="Content Placeholder 5">
            <a:extLst>
              <a:ext uri="{FF2B5EF4-FFF2-40B4-BE49-F238E27FC236}">
                <a16:creationId xmlns:a16="http://schemas.microsoft.com/office/drawing/2014/main" id="{D6C7E8A1-370B-2C22-601B-731D80B1B8F9}"/>
              </a:ext>
            </a:extLst>
          </p:cNvPr>
          <p:cNvSpPr txBox="1">
            <a:spLocks/>
          </p:cNvSpPr>
          <p:nvPr/>
        </p:nvSpPr>
        <p:spPr>
          <a:xfrm>
            <a:off x="1490978" y="4116577"/>
            <a:ext cx="1256564" cy="210320"/>
          </a:xfrm>
          <a:prstGeom prst="rect">
            <a:avLst/>
          </a:prstGeom>
        </p:spPr>
        <p:txBody>
          <a:bodyPr vert="horz" lIns="0" tIns="0" rIns="0" bIns="0" rtlCol="0" anchor="t">
            <a:noAutofit/>
          </a:bodyPr>
          <a:lstStyle>
            <a:lvl1pPr marL="0" indent="0" algn="l" defTabSz="914400" rtl="0" eaLnBrk="1" latinLnBrk="0" hangingPunct="1">
              <a:lnSpc>
                <a:spcPct val="100000"/>
              </a:lnSpc>
              <a:spcBef>
                <a:spcPts val="0"/>
              </a:spcBef>
              <a:spcAft>
                <a:spcPts val="800"/>
              </a:spcAft>
              <a:buFont typeface="Arial" panose="020B0604020202020204" pitchFamily="34" charset="0"/>
              <a:buNone/>
              <a:defRPr sz="1050" b="0" kern="1200">
                <a:solidFill>
                  <a:schemeClr val="tx2"/>
                </a:solidFill>
                <a:latin typeface="+mn-lt"/>
                <a:ea typeface="+mn-ea"/>
                <a:cs typeface="+mn-cs"/>
              </a:defRPr>
            </a:lvl1pPr>
            <a:lvl2pPr marL="180975" indent="-180975" algn="l" defTabSz="914400" rtl="0" eaLnBrk="1" latinLnBrk="0" hangingPunct="1">
              <a:lnSpc>
                <a:spcPct val="100000"/>
              </a:lnSpc>
              <a:spcBef>
                <a:spcPts val="0"/>
              </a:spcBef>
              <a:spcAft>
                <a:spcPts val="800"/>
              </a:spcAft>
              <a:buFont typeface="Arial" panose="020B0604020202020204" pitchFamily="34" charset="0"/>
              <a:buChar char="•"/>
              <a:defRPr sz="1050" b="0" kern="1200">
                <a:solidFill>
                  <a:schemeClr val="tx2"/>
                </a:solidFill>
                <a:latin typeface="+mn-lt"/>
                <a:ea typeface="Akkurat LL" panose="020B0504020101010102" pitchFamily="34" charset="-126"/>
                <a:cs typeface="Akkurat LL" panose="020B0504020101010102" pitchFamily="34" charset="-126"/>
              </a:defRPr>
            </a:lvl2pPr>
            <a:lvl3pPr marL="361950" indent="-180975" algn="l" defTabSz="914400" rtl="0" eaLnBrk="1" latinLnBrk="0" hangingPunct="1">
              <a:lnSpc>
                <a:spcPct val="100000"/>
              </a:lnSpc>
              <a:spcBef>
                <a:spcPts val="0"/>
              </a:spcBef>
              <a:spcAft>
                <a:spcPts val="800"/>
              </a:spcAft>
              <a:buFont typeface="Arial" panose="020B0604020202020204" pitchFamily="34" charset="0"/>
              <a:buChar char="•"/>
              <a:defRPr sz="1000" b="0" kern="1200">
                <a:solidFill>
                  <a:schemeClr val="tx2"/>
                </a:solidFill>
                <a:latin typeface="+mn-lt"/>
                <a:ea typeface="+mn-ea"/>
                <a:cs typeface="+mn-cs"/>
              </a:defRPr>
            </a:lvl3pPr>
            <a:lvl4pPr marL="542925" indent="-180975" algn="l" defTabSz="914400" rtl="0" eaLnBrk="1" latinLnBrk="0" hangingPunct="1">
              <a:lnSpc>
                <a:spcPct val="100000"/>
              </a:lnSpc>
              <a:spcBef>
                <a:spcPts val="0"/>
              </a:spcBef>
              <a:spcAft>
                <a:spcPts val="800"/>
              </a:spcAft>
              <a:buFont typeface="Arial" panose="020B0604020202020204" pitchFamily="34" charset="0"/>
              <a:buChar char="•"/>
              <a:tabLst>
                <a:tab pos="0" algn="l"/>
              </a:tabLst>
              <a:defRPr sz="900" b="0" kern="1200">
                <a:solidFill>
                  <a:schemeClr val="tx2"/>
                </a:solidFill>
                <a:latin typeface="+mn-lt"/>
                <a:ea typeface="+mn-ea"/>
                <a:cs typeface="+mn-cs"/>
              </a:defRPr>
            </a:lvl4pPr>
            <a:lvl5pPr marL="714375" indent="-171450" algn="l" defTabSz="914400" rtl="0" eaLnBrk="1" latinLnBrk="0" hangingPunct="1">
              <a:lnSpc>
                <a:spcPct val="100000"/>
              </a:lnSpc>
              <a:spcBef>
                <a:spcPts val="0"/>
              </a:spcBef>
              <a:spcAft>
                <a:spcPts val="800"/>
              </a:spcAft>
              <a:buFont typeface="Arial" panose="020B0604020202020204" pitchFamily="34" charset="0"/>
              <a:buChar char="•"/>
              <a:defRPr sz="900" b="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800"/>
              </a:spcAft>
              <a:buClrTx/>
              <a:buSzTx/>
              <a:buFont typeface="Arial" panose="020B0604020202020204" pitchFamily="34" charset="0"/>
              <a:buNone/>
              <a:tabLst/>
              <a:defRPr/>
            </a:pPr>
            <a:r>
              <a:rPr kumimoji="0" lang="en-US" sz="1100" b="1" i="0" u="none" strike="noStrike" kern="1200" cap="none" spc="0" normalizeH="0" baseline="0" noProof="0">
                <a:ln>
                  <a:noFill/>
                </a:ln>
                <a:solidFill>
                  <a:prstClr val="white"/>
                </a:solidFill>
                <a:effectLst/>
                <a:uLnTx/>
                <a:uFillTx/>
                <a:latin typeface="Akkurat TT" panose="020B0504020101020102" pitchFamily="34" charset="77"/>
                <a:ea typeface="+mn-ea"/>
                <a:cs typeface="Akkurat TT" panose="020B0504020101020102" pitchFamily="34" charset="77"/>
              </a:rPr>
              <a:t>Lorem ipsum</a:t>
            </a:r>
          </a:p>
        </p:txBody>
      </p:sp>
      <p:sp>
        <p:nvSpPr>
          <p:cNvPr id="25" name="Content Placeholder 5">
            <a:extLst>
              <a:ext uri="{FF2B5EF4-FFF2-40B4-BE49-F238E27FC236}">
                <a16:creationId xmlns:a16="http://schemas.microsoft.com/office/drawing/2014/main" id="{96A752ED-A0B0-BFC8-9002-0CE1F87166C8}"/>
              </a:ext>
            </a:extLst>
          </p:cNvPr>
          <p:cNvSpPr txBox="1">
            <a:spLocks/>
          </p:cNvSpPr>
          <p:nvPr/>
        </p:nvSpPr>
        <p:spPr>
          <a:xfrm>
            <a:off x="1623649" y="4319017"/>
            <a:ext cx="1029326" cy="210320"/>
          </a:xfrm>
          <a:prstGeom prst="rect">
            <a:avLst/>
          </a:prstGeom>
        </p:spPr>
        <p:txBody>
          <a:bodyPr vert="horz" lIns="0" tIns="0" rIns="0" bIns="0" rtlCol="0" anchor="t">
            <a:noAutofit/>
          </a:bodyPr>
          <a:lstStyle>
            <a:lvl1pPr marL="0" indent="0" algn="l" defTabSz="914400" rtl="0" eaLnBrk="1" latinLnBrk="0" hangingPunct="1">
              <a:lnSpc>
                <a:spcPct val="100000"/>
              </a:lnSpc>
              <a:spcBef>
                <a:spcPts val="0"/>
              </a:spcBef>
              <a:spcAft>
                <a:spcPts val="800"/>
              </a:spcAft>
              <a:buFont typeface="Arial" panose="020B0604020202020204" pitchFamily="34" charset="0"/>
              <a:buNone/>
              <a:defRPr sz="1050" b="0" kern="1200">
                <a:solidFill>
                  <a:schemeClr val="tx2"/>
                </a:solidFill>
                <a:latin typeface="+mn-lt"/>
                <a:ea typeface="+mn-ea"/>
                <a:cs typeface="+mn-cs"/>
              </a:defRPr>
            </a:lvl1pPr>
            <a:lvl2pPr marL="180975" indent="-180975" algn="l" defTabSz="914400" rtl="0" eaLnBrk="1" latinLnBrk="0" hangingPunct="1">
              <a:lnSpc>
                <a:spcPct val="100000"/>
              </a:lnSpc>
              <a:spcBef>
                <a:spcPts val="0"/>
              </a:spcBef>
              <a:spcAft>
                <a:spcPts val="800"/>
              </a:spcAft>
              <a:buFont typeface="Arial" panose="020B0604020202020204" pitchFamily="34" charset="0"/>
              <a:buChar char="•"/>
              <a:defRPr sz="1050" b="0" kern="1200">
                <a:solidFill>
                  <a:schemeClr val="tx2"/>
                </a:solidFill>
                <a:latin typeface="+mn-lt"/>
                <a:ea typeface="Akkurat LL" panose="020B0504020101010102" pitchFamily="34" charset="-126"/>
                <a:cs typeface="Akkurat LL" panose="020B0504020101010102" pitchFamily="34" charset="-126"/>
              </a:defRPr>
            </a:lvl2pPr>
            <a:lvl3pPr marL="361950" indent="-180975" algn="l" defTabSz="914400" rtl="0" eaLnBrk="1" latinLnBrk="0" hangingPunct="1">
              <a:lnSpc>
                <a:spcPct val="100000"/>
              </a:lnSpc>
              <a:spcBef>
                <a:spcPts val="0"/>
              </a:spcBef>
              <a:spcAft>
                <a:spcPts val="800"/>
              </a:spcAft>
              <a:buFont typeface="Arial" panose="020B0604020202020204" pitchFamily="34" charset="0"/>
              <a:buChar char="•"/>
              <a:defRPr sz="1000" b="0" kern="1200">
                <a:solidFill>
                  <a:schemeClr val="tx2"/>
                </a:solidFill>
                <a:latin typeface="+mn-lt"/>
                <a:ea typeface="+mn-ea"/>
                <a:cs typeface="+mn-cs"/>
              </a:defRPr>
            </a:lvl3pPr>
            <a:lvl4pPr marL="542925" indent="-180975" algn="l" defTabSz="914400" rtl="0" eaLnBrk="1" latinLnBrk="0" hangingPunct="1">
              <a:lnSpc>
                <a:spcPct val="100000"/>
              </a:lnSpc>
              <a:spcBef>
                <a:spcPts val="0"/>
              </a:spcBef>
              <a:spcAft>
                <a:spcPts val="800"/>
              </a:spcAft>
              <a:buFont typeface="Arial" panose="020B0604020202020204" pitchFamily="34" charset="0"/>
              <a:buChar char="•"/>
              <a:tabLst>
                <a:tab pos="0" algn="l"/>
              </a:tabLst>
              <a:defRPr sz="900" b="0" kern="1200">
                <a:solidFill>
                  <a:schemeClr val="tx2"/>
                </a:solidFill>
                <a:latin typeface="+mn-lt"/>
                <a:ea typeface="+mn-ea"/>
                <a:cs typeface="+mn-cs"/>
              </a:defRPr>
            </a:lvl4pPr>
            <a:lvl5pPr marL="714375" indent="-171450" algn="l" defTabSz="914400" rtl="0" eaLnBrk="1" latinLnBrk="0" hangingPunct="1">
              <a:lnSpc>
                <a:spcPct val="100000"/>
              </a:lnSpc>
              <a:spcBef>
                <a:spcPts val="0"/>
              </a:spcBef>
              <a:spcAft>
                <a:spcPts val="800"/>
              </a:spcAft>
              <a:buFont typeface="Arial" panose="020B0604020202020204" pitchFamily="34" charset="0"/>
              <a:buChar char="•"/>
              <a:defRPr sz="900" b="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800"/>
              </a:spcAft>
              <a:buClrTx/>
              <a:buSzTx/>
              <a:buFont typeface="Arial" panose="020B0604020202020204" pitchFamily="34" charset="0"/>
              <a:buNone/>
              <a:tabLst/>
              <a:defRPr/>
            </a:pPr>
            <a:r>
              <a:rPr kumimoji="0" lang="en-US" sz="1100" b="0" i="0" u="none" strike="noStrike" kern="1200" cap="none" spc="0" normalizeH="0" baseline="0" noProof="0">
                <a:ln>
                  <a:noFill/>
                </a:ln>
                <a:solidFill>
                  <a:prstClr val="white"/>
                </a:solidFill>
                <a:effectLst/>
                <a:uLnTx/>
                <a:uFillTx/>
                <a:latin typeface="Akkurat LL Light"/>
                <a:ea typeface="+mn-ea"/>
                <a:cs typeface="+mn-cs"/>
              </a:rPr>
              <a:t>Lorem ipsum dolor sit amet</a:t>
            </a:r>
          </a:p>
        </p:txBody>
      </p:sp>
      <p:sp>
        <p:nvSpPr>
          <p:cNvPr id="10" name="Text Placeholder 10">
            <a:extLst>
              <a:ext uri="{FF2B5EF4-FFF2-40B4-BE49-F238E27FC236}">
                <a16:creationId xmlns:a16="http://schemas.microsoft.com/office/drawing/2014/main" id="{A15D775D-3A2B-58B6-2756-717FE6C95961}"/>
              </a:ext>
            </a:extLst>
          </p:cNvPr>
          <p:cNvSpPr txBox="1">
            <a:spLocks/>
          </p:cNvSpPr>
          <p:nvPr/>
        </p:nvSpPr>
        <p:spPr>
          <a:xfrm>
            <a:off x="646112" y="1072158"/>
            <a:ext cx="1861146" cy="404765"/>
          </a:xfrm>
          <a:prstGeom prst="rect">
            <a:avLst/>
          </a:prstGeom>
          <a:solidFill>
            <a:schemeClr val="accent1"/>
          </a:solidFill>
        </p:spPr>
        <p:txBody>
          <a:bodyPr vert="horz" wrap="square" lIns="108000" tIns="72000" rIns="108000" bIns="72000" rtlCol="0" anchor="ctr" anchorCtr="0">
            <a:sp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latin typeface="Publico Headline Bold"/>
              </a:rPr>
              <a:t>Rail 2025-2028</a:t>
            </a:r>
            <a:endParaRPr lang="en-GB" b="1"/>
          </a:p>
        </p:txBody>
      </p:sp>
      <p:sp>
        <p:nvSpPr>
          <p:cNvPr id="7" name="Rectangle 2">
            <a:extLst>
              <a:ext uri="{FF2B5EF4-FFF2-40B4-BE49-F238E27FC236}">
                <a16:creationId xmlns:a16="http://schemas.microsoft.com/office/drawing/2014/main" id="{47250C45-F55A-3708-017A-9BF55D10125E}"/>
              </a:ext>
            </a:extLst>
          </p:cNvPr>
          <p:cNvSpPr>
            <a:spLocks noChangeArrowheads="1"/>
          </p:cNvSpPr>
          <p:nvPr/>
        </p:nvSpPr>
        <p:spPr bwMode="auto">
          <a:xfrm>
            <a:off x="3190875" y="18891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4" name="Text Placeholder 10">
            <a:extLst>
              <a:ext uri="{FF2B5EF4-FFF2-40B4-BE49-F238E27FC236}">
                <a16:creationId xmlns:a16="http://schemas.microsoft.com/office/drawing/2014/main" id="{DEB51B6B-960C-B331-DD24-6E7A90F8205A}"/>
              </a:ext>
            </a:extLst>
          </p:cNvPr>
          <p:cNvSpPr txBox="1">
            <a:spLocks/>
          </p:cNvSpPr>
          <p:nvPr/>
        </p:nvSpPr>
        <p:spPr>
          <a:xfrm>
            <a:off x="646112" y="1707665"/>
            <a:ext cx="7645320" cy="330072"/>
          </a:xfrm>
          <a:prstGeom prst="rect">
            <a:avLst/>
          </a:prstGeom>
          <a:solidFill>
            <a:schemeClr val="accent5">
              <a:lumMod val="60000"/>
              <a:lumOff val="40000"/>
            </a:schemeClr>
          </a:solidFill>
        </p:spPr>
        <p:txBody>
          <a:bodyPr vert="horz" wrap="square" lIns="108000" tIns="72000" rIns="108000" bIns="72000" rtlCol="0" anchor="ctr" anchorCtr="0">
            <a:spAutoFit/>
          </a:bodyPr>
          <a:lstStyle>
            <a:defPPr>
              <a:defRPr lang="en-US"/>
            </a:defPPr>
            <a:lvl1pPr indent="0">
              <a:lnSpc>
                <a:spcPct val="100000"/>
              </a:lnSpc>
              <a:spcBef>
                <a:spcPts val="0"/>
              </a:spcBef>
              <a:spcAft>
                <a:spcPts val="800"/>
              </a:spcAft>
              <a:buClr>
                <a:schemeClr val="accent1"/>
              </a:buClr>
              <a:buFont typeface="Arial" panose="020B0604020202020204" pitchFamily="34" charset="0"/>
              <a:buNone/>
              <a:defRPr kumimoji="0" sz="1600" b="0" i="0" u="none" strike="noStrike" cap="none" spc="0" normalizeH="0" baseline="0">
                <a:ln>
                  <a:noFill/>
                </a:ln>
                <a:solidFill>
                  <a:schemeClr val="bg1"/>
                </a:solidFill>
                <a:effectLst/>
                <a:uLnTx/>
                <a:uFillTx/>
                <a:latin typeface="Publico Headline Bold"/>
              </a:defRPr>
            </a:lvl1pPr>
            <a:lvl2pPr marL="432000" indent="-180000">
              <a:lnSpc>
                <a:spcPct val="100000"/>
              </a:lnSpc>
              <a:spcBef>
                <a:spcPts val="0"/>
              </a:spcBef>
              <a:spcAft>
                <a:spcPts val="800"/>
              </a:spcAft>
              <a:buClr>
                <a:schemeClr val="accent1"/>
              </a:buClr>
              <a:buFont typeface="Arial" panose="020B0604020202020204" pitchFamily="34" charset="0"/>
              <a:buChar char="̵"/>
              <a:defRPr kumimoji="0" sz="1600" b="0" i="0" u="none" strike="noStrike" cap="none" spc="0" normalizeH="0" baseline="0">
                <a:ln>
                  <a:noFill/>
                </a:ln>
                <a:solidFill>
                  <a:srgbClr val="FFFF00"/>
                </a:solidFill>
                <a:effectLst/>
                <a:uLnTx/>
                <a:uFillTx/>
                <a:latin typeface="Publico Headline Bold" panose="020406020605040D0203" pitchFamily="18" charset="77"/>
              </a:defRPr>
            </a:lvl2pPr>
            <a:lvl3pPr marL="648000" indent="-180000">
              <a:lnSpc>
                <a:spcPct val="100000"/>
              </a:lnSpc>
              <a:spcBef>
                <a:spcPts val="0"/>
              </a:spcBef>
              <a:spcAft>
                <a:spcPts val="800"/>
              </a:spcAft>
              <a:buClr>
                <a:schemeClr val="accent1"/>
              </a:buClr>
              <a:buFont typeface="Arial" panose="020B0604020202020204" pitchFamily="34" charset="0"/>
              <a:buChar char="̵"/>
              <a:defRPr sz="1600" b="0"/>
            </a:lvl3pPr>
            <a:lvl4pPr marL="216000" indent="-216000">
              <a:lnSpc>
                <a:spcPct val="100000"/>
              </a:lnSpc>
              <a:spcBef>
                <a:spcPts val="0"/>
              </a:spcBef>
              <a:spcAft>
                <a:spcPts val="800"/>
              </a:spcAft>
              <a:buClr>
                <a:schemeClr val="accent1"/>
              </a:buClr>
              <a:buFont typeface="Arial" panose="020B0604020202020204" pitchFamily="34" charset="0"/>
              <a:buChar char="•"/>
              <a:tabLst>
                <a:tab pos="0" algn="l"/>
              </a:tabLst>
              <a:defRPr sz="1600" b="0"/>
            </a:lvl4pPr>
            <a:lvl5pPr marL="216000" indent="-216000">
              <a:lnSpc>
                <a:spcPct val="100000"/>
              </a:lnSpc>
              <a:spcBef>
                <a:spcPts val="0"/>
              </a:spcBef>
              <a:spcAft>
                <a:spcPts val="800"/>
              </a:spcAft>
              <a:buClr>
                <a:schemeClr val="accent1"/>
              </a:buClr>
              <a:buFont typeface="Arial" panose="020B0604020202020204" pitchFamily="34" charset="0"/>
              <a:buChar char="•"/>
              <a:defRPr sz="1600" b="0"/>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GB" sz="1200">
                <a:solidFill>
                  <a:schemeClr val="tx1"/>
                </a:solidFill>
              </a:rPr>
              <a:t>Integrate digital twins for rail assets trough DfT, and Network rail funding and industry co funding,  </a:t>
            </a:r>
          </a:p>
        </p:txBody>
      </p:sp>
      <p:sp>
        <p:nvSpPr>
          <p:cNvPr id="18" name="Text Placeholder 10">
            <a:extLst>
              <a:ext uri="{FF2B5EF4-FFF2-40B4-BE49-F238E27FC236}">
                <a16:creationId xmlns:a16="http://schemas.microsoft.com/office/drawing/2014/main" id="{627FC5A7-9A4D-45D9-4DBF-6A88D50DA557}"/>
              </a:ext>
            </a:extLst>
          </p:cNvPr>
          <p:cNvSpPr txBox="1">
            <a:spLocks/>
          </p:cNvSpPr>
          <p:nvPr/>
        </p:nvSpPr>
        <p:spPr>
          <a:xfrm>
            <a:off x="646110" y="3859208"/>
            <a:ext cx="7645319" cy="514738"/>
          </a:xfrm>
          <a:prstGeom prst="rect">
            <a:avLst/>
          </a:prstGeom>
          <a:solidFill>
            <a:schemeClr val="accent6">
              <a:lumMod val="60000"/>
              <a:lumOff val="40000"/>
            </a:schemeClr>
          </a:solidFill>
        </p:spPr>
        <p:txBody>
          <a:bodyPr vert="horz" wrap="square" lIns="108000" tIns="72000" rIns="108000" bIns="72000" rtlCol="0" anchor="ctr" anchorCtr="0">
            <a:sp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0"/>
              </a:spcAft>
            </a:pPr>
            <a:r>
              <a:rPr lang="en-GB" sz="1200">
                <a:solidFill>
                  <a:srgbClr val="000000"/>
                </a:solidFill>
                <a:latin typeface="Publico Headline Bold"/>
                <a:ea typeface="Akkurat LL Light"/>
              </a:rPr>
              <a:t>Continuous engagement with the users of the rail system and feedback mechanisms implemented with a process and operational improvement in place depending on feedback</a:t>
            </a:r>
            <a:endParaRPr lang="en-GB" sz="1200"/>
          </a:p>
        </p:txBody>
      </p:sp>
      <p:sp>
        <p:nvSpPr>
          <p:cNvPr id="3" name="Text Placeholder 10">
            <a:extLst>
              <a:ext uri="{FF2B5EF4-FFF2-40B4-BE49-F238E27FC236}">
                <a16:creationId xmlns:a16="http://schemas.microsoft.com/office/drawing/2014/main" id="{9929DA13-8DEE-2128-BEBF-1E693A168F3C}"/>
              </a:ext>
            </a:extLst>
          </p:cNvPr>
          <p:cNvSpPr txBox="1">
            <a:spLocks/>
          </p:cNvSpPr>
          <p:nvPr/>
        </p:nvSpPr>
        <p:spPr>
          <a:xfrm>
            <a:off x="9675732" y="1577186"/>
            <a:ext cx="1542873" cy="391628"/>
          </a:xfrm>
          <a:prstGeom prst="rect">
            <a:avLst/>
          </a:prstGeom>
          <a:solidFill>
            <a:schemeClr val="accent2">
              <a:lumMod val="60000"/>
              <a:lumOff val="40000"/>
            </a:schemeClr>
          </a:solidFill>
        </p:spPr>
        <p:txBody>
          <a:bodyPr vert="horz" wrap="square" lIns="108000" tIns="72000" rIns="108000" bIns="72000" rtlCol="0" anchor="ctr" anchorCtr="0">
            <a:sp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latin typeface="Publico Headline Bold"/>
              </a:rPr>
              <a:t>Workshops</a:t>
            </a:r>
            <a:endParaRPr lang="en-GB" b="1"/>
          </a:p>
        </p:txBody>
      </p:sp>
      <p:sp>
        <p:nvSpPr>
          <p:cNvPr id="6" name="Text Placeholder 10">
            <a:extLst>
              <a:ext uri="{FF2B5EF4-FFF2-40B4-BE49-F238E27FC236}">
                <a16:creationId xmlns:a16="http://schemas.microsoft.com/office/drawing/2014/main" id="{D2340F4B-D148-00A7-222E-C2B469D2A4D5}"/>
              </a:ext>
            </a:extLst>
          </p:cNvPr>
          <p:cNvSpPr txBox="1">
            <a:spLocks/>
          </p:cNvSpPr>
          <p:nvPr/>
        </p:nvSpPr>
        <p:spPr>
          <a:xfrm>
            <a:off x="9675731" y="2072302"/>
            <a:ext cx="1542874" cy="637849"/>
          </a:xfrm>
          <a:prstGeom prst="rect">
            <a:avLst/>
          </a:prstGeom>
          <a:solidFill>
            <a:schemeClr val="accent4">
              <a:lumMod val="60000"/>
              <a:lumOff val="40000"/>
            </a:schemeClr>
          </a:solidFill>
        </p:spPr>
        <p:txBody>
          <a:bodyPr vert="horz" wrap="square" lIns="108000" tIns="72000" rIns="108000" bIns="72000" rtlCol="0" anchor="ctr" anchorCtr="0">
            <a:sp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latin typeface="Publico Headline Bold"/>
              </a:rPr>
              <a:t>Roundtable discussions</a:t>
            </a:r>
            <a:endParaRPr lang="en-GB" b="1"/>
          </a:p>
        </p:txBody>
      </p:sp>
      <p:sp>
        <p:nvSpPr>
          <p:cNvPr id="8" name="Text Placeholder 10">
            <a:extLst>
              <a:ext uri="{FF2B5EF4-FFF2-40B4-BE49-F238E27FC236}">
                <a16:creationId xmlns:a16="http://schemas.microsoft.com/office/drawing/2014/main" id="{AA3EE8FA-B48A-D71C-5F97-FC3630E9E4D6}"/>
              </a:ext>
            </a:extLst>
          </p:cNvPr>
          <p:cNvSpPr txBox="1">
            <a:spLocks/>
          </p:cNvSpPr>
          <p:nvPr/>
        </p:nvSpPr>
        <p:spPr>
          <a:xfrm>
            <a:off x="9675730" y="2819926"/>
            <a:ext cx="1542875" cy="637849"/>
          </a:xfrm>
          <a:prstGeom prst="rect">
            <a:avLst/>
          </a:prstGeom>
          <a:solidFill>
            <a:schemeClr val="accent5">
              <a:lumMod val="60000"/>
              <a:lumOff val="40000"/>
            </a:schemeClr>
          </a:solidFill>
        </p:spPr>
        <p:txBody>
          <a:bodyPr vert="horz" wrap="square" lIns="108000" tIns="72000" rIns="108000" bIns="72000" rtlCol="0" anchor="ctr" anchorCtr="0">
            <a:sp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latin typeface="Publico Headline Bold"/>
              </a:rPr>
              <a:t>Innovation showcases</a:t>
            </a:r>
          </a:p>
        </p:txBody>
      </p:sp>
      <p:sp>
        <p:nvSpPr>
          <p:cNvPr id="12" name="Text Placeholder 10">
            <a:extLst>
              <a:ext uri="{FF2B5EF4-FFF2-40B4-BE49-F238E27FC236}">
                <a16:creationId xmlns:a16="http://schemas.microsoft.com/office/drawing/2014/main" id="{9D25D873-D094-3B70-8DE7-B3944698CCC6}"/>
              </a:ext>
            </a:extLst>
          </p:cNvPr>
          <p:cNvSpPr txBox="1">
            <a:spLocks/>
          </p:cNvSpPr>
          <p:nvPr/>
        </p:nvSpPr>
        <p:spPr>
          <a:xfrm>
            <a:off x="9675728" y="3561906"/>
            <a:ext cx="1542875" cy="637849"/>
          </a:xfrm>
          <a:prstGeom prst="rect">
            <a:avLst/>
          </a:prstGeom>
          <a:solidFill>
            <a:schemeClr val="accent6">
              <a:lumMod val="60000"/>
              <a:lumOff val="40000"/>
            </a:schemeClr>
          </a:solidFill>
        </p:spPr>
        <p:txBody>
          <a:bodyPr vert="horz" wrap="square" lIns="108000" tIns="72000" rIns="108000" bIns="72000" rtlCol="0" anchor="ctr" anchorCtr="0">
            <a:sp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latin typeface="Publico Headline Bold"/>
              </a:rPr>
              <a:t>Surveys and consultations</a:t>
            </a:r>
            <a:endParaRPr lang="en-GB"/>
          </a:p>
        </p:txBody>
      </p:sp>
      <p:sp>
        <p:nvSpPr>
          <p:cNvPr id="13" name="Text Placeholder 10">
            <a:extLst>
              <a:ext uri="{FF2B5EF4-FFF2-40B4-BE49-F238E27FC236}">
                <a16:creationId xmlns:a16="http://schemas.microsoft.com/office/drawing/2014/main" id="{A6B90637-4243-5606-96A6-623B4FC9F12B}"/>
              </a:ext>
            </a:extLst>
          </p:cNvPr>
          <p:cNvSpPr txBox="1">
            <a:spLocks/>
          </p:cNvSpPr>
          <p:nvPr/>
        </p:nvSpPr>
        <p:spPr>
          <a:xfrm>
            <a:off x="9675727" y="4309825"/>
            <a:ext cx="1542875" cy="637849"/>
          </a:xfrm>
          <a:prstGeom prst="rect">
            <a:avLst/>
          </a:prstGeom>
          <a:solidFill>
            <a:schemeClr val="accent1">
              <a:lumMod val="60000"/>
              <a:lumOff val="40000"/>
            </a:schemeClr>
          </a:solidFill>
        </p:spPr>
        <p:txBody>
          <a:bodyPr vert="horz" wrap="square" lIns="108000" tIns="72000" rIns="108000" bIns="72000" rtlCol="0" anchor="ctr" anchorCtr="0">
            <a:sp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latin typeface="Publico Headline Bold"/>
              </a:rPr>
              <a:t>Bilateral meetings</a:t>
            </a:r>
            <a:endParaRPr lang="en-GB"/>
          </a:p>
        </p:txBody>
      </p:sp>
      <p:sp>
        <p:nvSpPr>
          <p:cNvPr id="15" name="Text Placeholder 10">
            <a:extLst>
              <a:ext uri="{FF2B5EF4-FFF2-40B4-BE49-F238E27FC236}">
                <a16:creationId xmlns:a16="http://schemas.microsoft.com/office/drawing/2014/main" id="{53CAC66F-9F89-24D3-5BFE-3392A8B61CC6}"/>
              </a:ext>
            </a:extLst>
          </p:cNvPr>
          <p:cNvSpPr txBox="1">
            <a:spLocks/>
          </p:cNvSpPr>
          <p:nvPr/>
        </p:nvSpPr>
        <p:spPr>
          <a:xfrm>
            <a:off x="9675727" y="5051510"/>
            <a:ext cx="1542873" cy="637849"/>
          </a:xfrm>
          <a:prstGeom prst="rect">
            <a:avLst/>
          </a:prstGeom>
          <a:solidFill>
            <a:schemeClr val="tx2">
              <a:lumMod val="50000"/>
              <a:lumOff val="50000"/>
            </a:schemeClr>
          </a:solidFill>
        </p:spPr>
        <p:txBody>
          <a:bodyPr vert="horz" wrap="square" lIns="108000" tIns="72000" rIns="108000" bIns="72000" rtlCol="0" anchor="ctr" anchorCtr="0">
            <a:sp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latin typeface="Publico Headline Bold"/>
              </a:rPr>
              <a:t>Joint working groups</a:t>
            </a:r>
            <a:endParaRPr lang="en-US"/>
          </a:p>
        </p:txBody>
      </p:sp>
      <p:sp>
        <p:nvSpPr>
          <p:cNvPr id="16" name="Text Placeholder 10">
            <a:extLst>
              <a:ext uri="{FF2B5EF4-FFF2-40B4-BE49-F238E27FC236}">
                <a16:creationId xmlns:a16="http://schemas.microsoft.com/office/drawing/2014/main" id="{92A46F6B-67EF-15A7-E538-71D2E0E8AEB7}"/>
              </a:ext>
            </a:extLst>
          </p:cNvPr>
          <p:cNvSpPr txBox="1">
            <a:spLocks/>
          </p:cNvSpPr>
          <p:nvPr/>
        </p:nvSpPr>
        <p:spPr>
          <a:xfrm>
            <a:off x="646110" y="2599059"/>
            <a:ext cx="7645320" cy="514738"/>
          </a:xfrm>
          <a:prstGeom prst="rect">
            <a:avLst/>
          </a:prstGeom>
          <a:solidFill>
            <a:schemeClr val="accent2">
              <a:lumMod val="60000"/>
              <a:lumOff val="40000"/>
            </a:schemeClr>
          </a:solidFill>
        </p:spPr>
        <p:txBody>
          <a:bodyPr vert="horz" wrap="square" lIns="108000" tIns="72000" rIns="108000" bIns="72000" rtlCol="0" anchor="ctr" anchorCtr="0">
            <a:spAutoFit/>
          </a:bodyPr>
          <a:lstStyle>
            <a:defPPr>
              <a:defRPr lang="en-US"/>
            </a:defPPr>
            <a:lvl1pPr indent="0">
              <a:lnSpc>
                <a:spcPct val="100000"/>
              </a:lnSpc>
              <a:spcBef>
                <a:spcPts val="0"/>
              </a:spcBef>
              <a:spcAft>
                <a:spcPts val="800"/>
              </a:spcAft>
              <a:buClr>
                <a:schemeClr val="accent1"/>
              </a:buClr>
              <a:buFont typeface="Arial" panose="020B0604020202020204" pitchFamily="34" charset="0"/>
              <a:buNone/>
              <a:defRPr kumimoji="0" sz="1600" b="0" i="0" u="none" strike="noStrike" cap="none" spc="0" normalizeH="0" baseline="0">
                <a:ln>
                  <a:noFill/>
                </a:ln>
                <a:solidFill>
                  <a:schemeClr val="bg1"/>
                </a:solidFill>
                <a:effectLst/>
                <a:uLnTx/>
                <a:uFillTx/>
                <a:latin typeface="Publico Headline Bold"/>
              </a:defRPr>
            </a:lvl1pPr>
            <a:lvl2pPr marL="432000" indent="-180000">
              <a:lnSpc>
                <a:spcPct val="100000"/>
              </a:lnSpc>
              <a:spcBef>
                <a:spcPts val="0"/>
              </a:spcBef>
              <a:spcAft>
                <a:spcPts val="800"/>
              </a:spcAft>
              <a:buClr>
                <a:schemeClr val="accent1"/>
              </a:buClr>
              <a:buFont typeface="Arial" panose="020B0604020202020204" pitchFamily="34" charset="0"/>
              <a:buChar char="̵"/>
              <a:defRPr kumimoji="0" sz="1600" b="0" i="0" u="none" strike="noStrike" cap="none" spc="0" normalizeH="0" baseline="0">
                <a:ln>
                  <a:noFill/>
                </a:ln>
                <a:solidFill>
                  <a:srgbClr val="FFFF00"/>
                </a:solidFill>
                <a:effectLst/>
                <a:uLnTx/>
                <a:uFillTx/>
                <a:latin typeface="Publico Headline Bold" panose="020406020605040D0203" pitchFamily="18" charset="77"/>
              </a:defRPr>
            </a:lvl2pPr>
            <a:lvl3pPr marL="648000" indent="-180000">
              <a:lnSpc>
                <a:spcPct val="100000"/>
              </a:lnSpc>
              <a:spcBef>
                <a:spcPts val="0"/>
              </a:spcBef>
              <a:spcAft>
                <a:spcPts val="800"/>
              </a:spcAft>
              <a:buClr>
                <a:schemeClr val="accent1"/>
              </a:buClr>
              <a:buFont typeface="Arial" panose="020B0604020202020204" pitchFamily="34" charset="0"/>
              <a:buChar char="̵"/>
              <a:defRPr sz="1600" b="0"/>
            </a:lvl3pPr>
            <a:lvl4pPr marL="216000" indent="-216000">
              <a:lnSpc>
                <a:spcPct val="100000"/>
              </a:lnSpc>
              <a:spcBef>
                <a:spcPts val="0"/>
              </a:spcBef>
              <a:spcAft>
                <a:spcPts val="800"/>
              </a:spcAft>
              <a:buClr>
                <a:schemeClr val="accent1"/>
              </a:buClr>
              <a:buFont typeface="Arial" panose="020B0604020202020204" pitchFamily="34" charset="0"/>
              <a:buChar char="•"/>
              <a:tabLst>
                <a:tab pos="0" algn="l"/>
              </a:tabLst>
              <a:defRPr sz="1600" b="0"/>
            </a:lvl4pPr>
            <a:lvl5pPr marL="216000" indent="-216000">
              <a:lnSpc>
                <a:spcPct val="100000"/>
              </a:lnSpc>
              <a:spcBef>
                <a:spcPts val="0"/>
              </a:spcBef>
              <a:spcAft>
                <a:spcPts val="800"/>
              </a:spcAft>
              <a:buClr>
                <a:schemeClr val="accent1"/>
              </a:buClr>
              <a:buFont typeface="Arial" panose="020B0604020202020204" pitchFamily="34" charset="0"/>
              <a:buChar char="•"/>
              <a:defRPr sz="1600" b="0"/>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GB" sz="1200">
                <a:solidFill>
                  <a:schemeClr val="tx1"/>
                </a:solidFill>
              </a:rPr>
              <a:t>Co- development of the UK wide transportation system resilience strategies with rail, road, maritime and aviation stakeholders (quarterly meeting set up by transport BU expert).</a:t>
            </a:r>
          </a:p>
        </p:txBody>
      </p:sp>
      <p:sp>
        <p:nvSpPr>
          <p:cNvPr id="4" name="Text Placeholder 10">
            <a:extLst>
              <a:ext uri="{FF2B5EF4-FFF2-40B4-BE49-F238E27FC236}">
                <a16:creationId xmlns:a16="http://schemas.microsoft.com/office/drawing/2014/main" id="{69315C9C-A37F-D200-B831-5682258A8CF8}"/>
              </a:ext>
            </a:extLst>
          </p:cNvPr>
          <p:cNvSpPr txBox="1">
            <a:spLocks/>
          </p:cNvSpPr>
          <p:nvPr/>
        </p:nvSpPr>
        <p:spPr>
          <a:xfrm>
            <a:off x="646110" y="3229466"/>
            <a:ext cx="7645319" cy="514738"/>
          </a:xfrm>
          <a:prstGeom prst="rect">
            <a:avLst/>
          </a:prstGeom>
          <a:solidFill>
            <a:schemeClr val="accent1">
              <a:lumMod val="60000"/>
              <a:lumOff val="40000"/>
            </a:schemeClr>
          </a:solidFill>
        </p:spPr>
        <p:txBody>
          <a:bodyPr vert="horz" wrap="square" lIns="108000" tIns="72000" rIns="108000" bIns="72000" rtlCol="0" anchor="ctr" anchorCtr="0">
            <a:sp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200">
                <a:solidFill>
                  <a:schemeClr val="tx1"/>
                </a:solidFill>
                <a:latin typeface="Publico Headline Bold"/>
              </a:rPr>
              <a:t>Bilateral  quarterly meetings with DfT to scope the GBR innovation needs (examples of themes: efficient operations, decarbonisation transition pathways).</a:t>
            </a:r>
            <a:endParaRPr lang="en-GB" sz="1200">
              <a:solidFill>
                <a:schemeClr val="tx1"/>
              </a:solidFill>
            </a:endParaRPr>
          </a:p>
        </p:txBody>
      </p:sp>
      <p:sp>
        <p:nvSpPr>
          <p:cNvPr id="9" name="TextBox 8">
            <a:extLst>
              <a:ext uri="{FF2B5EF4-FFF2-40B4-BE49-F238E27FC236}">
                <a16:creationId xmlns:a16="http://schemas.microsoft.com/office/drawing/2014/main" id="{610150F0-B645-E0E7-E233-79B6BFE9CA54}"/>
              </a:ext>
            </a:extLst>
          </p:cNvPr>
          <p:cNvSpPr txBox="1"/>
          <p:nvPr/>
        </p:nvSpPr>
        <p:spPr>
          <a:xfrm>
            <a:off x="646111" y="2151751"/>
            <a:ext cx="7645319" cy="330072"/>
          </a:xfrm>
          <a:prstGeom prst="rect">
            <a:avLst/>
          </a:prstGeom>
          <a:solidFill>
            <a:schemeClr val="accent5">
              <a:lumMod val="60000"/>
              <a:lumOff val="40000"/>
            </a:schemeClr>
          </a:solidFill>
        </p:spPr>
        <p:txBody>
          <a:bodyPr vert="horz" wrap="square" lIns="108000" tIns="72000" rIns="108000" bIns="72000" rtlCol="0" anchor="ctr" anchorCtr="0">
            <a:spAutoFit/>
          </a:bodyPr>
          <a:lstStyle>
            <a:defPPr>
              <a:defRPr lang="en-US"/>
            </a:defPPr>
            <a:lvl1pPr indent="0">
              <a:lnSpc>
                <a:spcPct val="100000"/>
              </a:lnSpc>
              <a:spcBef>
                <a:spcPts val="0"/>
              </a:spcBef>
              <a:spcAft>
                <a:spcPts val="800"/>
              </a:spcAft>
              <a:buClr>
                <a:schemeClr val="accent1"/>
              </a:buClr>
              <a:buFont typeface="Arial" panose="020B0604020202020204" pitchFamily="34" charset="0"/>
              <a:buNone/>
              <a:defRPr kumimoji="0" sz="1200" b="0" i="0" u="none" strike="noStrike" cap="none" spc="0" normalizeH="0" baseline="0">
                <a:ln>
                  <a:noFill/>
                </a:ln>
                <a:effectLst/>
                <a:uLnTx/>
                <a:uFillTx/>
                <a:latin typeface="Publico Headline Bold"/>
              </a:defRPr>
            </a:lvl1pPr>
            <a:lvl2pPr marL="432000" indent="-180000">
              <a:lnSpc>
                <a:spcPct val="100000"/>
              </a:lnSpc>
              <a:spcBef>
                <a:spcPts val="0"/>
              </a:spcBef>
              <a:spcAft>
                <a:spcPts val="800"/>
              </a:spcAft>
              <a:buClr>
                <a:schemeClr val="accent1"/>
              </a:buClr>
              <a:buFont typeface="Arial" panose="020B0604020202020204" pitchFamily="34" charset="0"/>
              <a:buChar char="̵"/>
              <a:defRPr kumimoji="0" sz="1600" b="0" i="0" u="none" strike="noStrike" cap="none" spc="0" normalizeH="0" baseline="0">
                <a:ln>
                  <a:noFill/>
                </a:ln>
                <a:solidFill>
                  <a:srgbClr val="FFFF00"/>
                </a:solidFill>
                <a:effectLst/>
                <a:uLnTx/>
                <a:uFillTx/>
                <a:latin typeface="Publico Headline Bold" panose="020406020605040D0203" pitchFamily="18" charset="77"/>
              </a:defRPr>
            </a:lvl2pPr>
            <a:lvl3pPr marL="648000" indent="-180000">
              <a:lnSpc>
                <a:spcPct val="100000"/>
              </a:lnSpc>
              <a:spcBef>
                <a:spcPts val="0"/>
              </a:spcBef>
              <a:spcAft>
                <a:spcPts val="800"/>
              </a:spcAft>
              <a:buClr>
                <a:schemeClr val="accent1"/>
              </a:buClr>
              <a:buFont typeface="Arial" panose="020B0604020202020204" pitchFamily="34" charset="0"/>
              <a:buChar char="̵"/>
              <a:defRPr sz="1600" b="0"/>
            </a:lvl3pPr>
            <a:lvl4pPr marL="216000" indent="-216000">
              <a:lnSpc>
                <a:spcPct val="100000"/>
              </a:lnSpc>
              <a:spcBef>
                <a:spcPts val="0"/>
              </a:spcBef>
              <a:spcAft>
                <a:spcPts val="800"/>
              </a:spcAft>
              <a:buClr>
                <a:schemeClr val="accent1"/>
              </a:buClr>
              <a:buFont typeface="Arial" panose="020B0604020202020204" pitchFamily="34" charset="0"/>
              <a:buChar char="•"/>
              <a:tabLst>
                <a:tab pos="0" algn="l"/>
              </a:tabLst>
              <a:defRPr sz="1600" b="0"/>
            </a:lvl4pPr>
            <a:lvl5pPr marL="216000" indent="-216000">
              <a:lnSpc>
                <a:spcPct val="100000"/>
              </a:lnSpc>
              <a:spcBef>
                <a:spcPts val="0"/>
              </a:spcBef>
              <a:spcAft>
                <a:spcPts val="800"/>
              </a:spcAft>
              <a:buClr>
                <a:schemeClr val="accent1"/>
              </a:buClr>
              <a:buFont typeface="Arial" panose="020B0604020202020204" pitchFamily="34" charset="0"/>
              <a:buChar char="•"/>
              <a:defRPr sz="1600" b="0"/>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GB"/>
              <a:t>Engagement with DfT, NR(GBR) and rail stations to Co-develop clean energy hubs at major stations.</a:t>
            </a:r>
          </a:p>
        </p:txBody>
      </p:sp>
    </p:spTree>
    <p:extLst>
      <p:ext uri="{BB962C8B-B14F-4D97-AF65-F5344CB8AC3E}">
        <p14:creationId xmlns:p14="http://schemas.microsoft.com/office/powerpoint/2010/main" val="3050854020"/>
      </p:ext>
    </p:extLst>
  </p:cSld>
  <p:clrMapOvr>
    <a:masterClrMapping/>
  </p:clrMapOvr>
  <p:transition>
    <p:fade/>
  </p:transition>
  <p:extLst>
    <p:ext uri="{6950BFC3-D8DA-4A85-94F7-54DA5524770B}">
      <p188:commentRel xmlns:p188="http://schemas.microsoft.com/office/powerpoint/2018/8/main" r:id="rId3"/>
    </p:ext>
  </p:extLs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E831F9-7782-0473-EADF-D43FE4F81E8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4870C95-DE86-930F-F531-594C1CD3B23A}"/>
              </a:ext>
            </a:extLst>
          </p:cNvPr>
          <p:cNvSpPr>
            <a:spLocks noGrp="1"/>
          </p:cNvSpPr>
          <p:nvPr>
            <p:ph type="title"/>
          </p:nvPr>
        </p:nvSpPr>
        <p:spPr>
          <a:xfrm>
            <a:off x="646113" y="360000"/>
            <a:ext cx="10806657" cy="706347"/>
          </a:xfrm>
        </p:spPr>
        <p:txBody>
          <a:bodyPr/>
          <a:lstStyle/>
          <a:p>
            <a:r>
              <a:rPr lang="en-GB">
                <a:latin typeface="Impact"/>
              </a:rPr>
              <a:t>Types of Engagement</a:t>
            </a:r>
            <a:endParaRPr lang="en-US"/>
          </a:p>
        </p:txBody>
      </p:sp>
      <p:sp>
        <p:nvSpPr>
          <p:cNvPr id="10" name="Text Placeholder 10">
            <a:extLst>
              <a:ext uri="{FF2B5EF4-FFF2-40B4-BE49-F238E27FC236}">
                <a16:creationId xmlns:a16="http://schemas.microsoft.com/office/drawing/2014/main" id="{9D8778DA-D1B0-21E2-26B9-6022561F0B48}"/>
              </a:ext>
            </a:extLst>
          </p:cNvPr>
          <p:cNvSpPr txBox="1">
            <a:spLocks/>
          </p:cNvSpPr>
          <p:nvPr/>
        </p:nvSpPr>
        <p:spPr>
          <a:xfrm>
            <a:off x="646112" y="1078727"/>
            <a:ext cx="2198688" cy="391628"/>
          </a:xfrm>
          <a:prstGeom prst="rect">
            <a:avLst/>
          </a:prstGeom>
          <a:solidFill>
            <a:schemeClr val="accent1"/>
          </a:solidFill>
        </p:spPr>
        <p:txBody>
          <a:bodyPr vert="horz" wrap="square" lIns="108000" tIns="72000" rIns="108000" bIns="72000" rtlCol="0" anchor="ctr" anchorCtr="0">
            <a:sp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latin typeface="Publico Headline Bold"/>
              </a:rPr>
              <a:t>Maritime 2025-2026</a:t>
            </a:r>
            <a:endParaRPr lang="en-GB" b="1"/>
          </a:p>
        </p:txBody>
      </p:sp>
      <p:sp>
        <p:nvSpPr>
          <p:cNvPr id="7" name="Rectangle 2">
            <a:extLst>
              <a:ext uri="{FF2B5EF4-FFF2-40B4-BE49-F238E27FC236}">
                <a16:creationId xmlns:a16="http://schemas.microsoft.com/office/drawing/2014/main" id="{665FF27E-5798-204B-EAD5-CFE8DEE01897}"/>
              </a:ext>
            </a:extLst>
          </p:cNvPr>
          <p:cNvSpPr>
            <a:spLocks noChangeArrowheads="1"/>
          </p:cNvSpPr>
          <p:nvPr/>
        </p:nvSpPr>
        <p:spPr bwMode="auto">
          <a:xfrm>
            <a:off x="3190875" y="18891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6" name="Text Placeholder 10">
            <a:extLst>
              <a:ext uri="{FF2B5EF4-FFF2-40B4-BE49-F238E27FC236}">
                <a16:creationId xmlns:a16="http://schemas.microsoft.com/office/drawing/2014/main" id="{6666E6B0-E4A8-528D-96C5-6B2B07B828AA}"/>
              </a:ext>
            </a:extLst>
          </p:cNvPr>
          <p:cNvSpPr txBox="1">
            <a:spLocks/>
          </p:cNvSpPr>
          <p:nvPr/>
        </p:nvSpPr>
        <p:spPr>
          <a:xfrm>
            <a:off x="646112" y="1595286"/>
            <a:ext cx="7288520" cy="514738"/>
          </a:xfrm>
          <a:prstGeom prst="rect">
            <a:avLst/>
          </a:prstGeom>
          <a:solidFill>
            <a:schemeClr val="accent2">
              <a:lumMod val="60000"/>
              <a:lumOff val="40000"/>
            </a:schemeClr>
          </a:solidFill>
        </p:spPr>
        <p:txBody>
          <a:bodyPr vert="horz" wrap="square" lIns="108000" tIns="72000" rIns="108000" bIns="72000" rtlCol="0" anchor="ctr" anchorCtr="0">
            <a:spAutoFit/>
          </a:bodyPr>
          <a:lstStyle>
            <a:defPPr>
              <a:defRPr lang="en-US"/>
            </a:defPPr>
            <a:lvl1pPr indent="0">
              <a:lnSpc>
                <a:spcPct val="100000"/>
              </a:lnSpc>
              <a:spcBef>
                <a:spcPts val="0"/>
              </a:spcBef>
              <a:spcAft>
                <a:spcPts val="800"/>
              </a:spcAft>
              <a:buClr>
                <a:schemeClr val="accent1"/>
              </a:buClr>
              <a:buFont typeface="Arial" panose="020B0604020202020204" pitchFamily="34" charset="0"/>
              <a:buNone/>
              <a:defRPr kumimoji="0" sz="1600" b="0" i="0" u="none" strike="noStrike" cap="none" spc="0" normalizeH="0" baseline="0">
                <a:ln>
                  <a:noFill/>
                </a:ln>
                <a:solidFill>
                  <a:schemeClr val="bg1"/>
                </a:solidFill>
                <a:effectLst/>
                <a:uLnTx/>
                <a:uFillTx/>
                <a:latin typeface="Publico Headline Bold"/>
              </a:defRPr>
            </a:lvl1pPr>
            <a:lvl2pPr marL="432000" indent="-180000">
              <a:lnSpc>
                <a:spcPct val="100000"/>
              </a:lnSpc>
              <a:spcBef>
                <a:spcPts val="0"/>
              </a:spcBef>
              <a:spcAft>
                <a:spcPts val="800"/>
              </a:spcAft>
              <a:buClr>
                <a:schemeClr val="accent1"/>
              </a:buClr>
              <a:buFont typeface="Arial" panose="020B0604020202020204" pitchFamily="34" charset="0"/>
              <a:buChar char="̵"/>
              <a:defRPr kumimoji="0" sz="1600" b="0" i="0" u="none" strike="noStrike" cap="none" spc="0" normalizeH="0" baseline="0">
                <a:ln>
                  <a:noFill/>
                </a:ln>
                <a:solidFill>
                  <a:srgbClr val="FFFF00"/>
                </a:solidFill>
                <a:effectLst/>
                <a:uLnTx/>
                <a:uFillTx/>
                <a:latin typeface="Publico Headline Bold" panose="020406020605040D0203" pitchFamily="18" charset="77"/>
              </a:defRPr>
            </a:lvl2pPr>
            <a:lvl3pPr marL="648000" indent="-180000">
              <a:lnSpc>
                <a:spcPct val="100000"/>
              </a:lnSpc>
              <a:spcBef>
                <a:spcPts val="0"/>
              </a:spcBef>
              <a:spcAft>
                <a:spcPts val="800"/>
              </a:spcAft>
              <a:buClr>
                <a:schemeClr val="accent1"/>
              </a:buClr>
              <a:buFont typeface="Arial" panose="020B0604020202020204" pitchFamily="34" charset="0"/>
              <a:buChar char="̵"/>
              <a:defRPr sz="1600" b="0"/>
            </a:lvl3pPr>
            <a:lvl4pPr marL="216000" indent="-216000">
              <a:lnSpc>
                <a:spcPct val="100000"/>
              </a:lnSpc>
              <a:spcBef>
                <a:spcPts val="0"/>
              </a:spcBef>
              <a:spcAft>
                <a:spcPts val="800"/>
              </a:spcAft>
              <a:buClr>
                <a:schemeClr val="accent1"/>
              </a:buClr>
              <a:buFont typeface="Arial" panose="020B0604020202020204" pitchFamily="34" charset="0"/>
              <a:buChar char="•"/>
              <a:tabLst>
                <a:tab pos="0" algn="l"/>
              </a:tabLst>
              <a:defRPr sz="1600" b="0"/>
            </a:lvl4pPr>
            <a:lvl5pPr marL="216000" indent="-216000">
              <a:lnSpc>
                <a:spcPct val="100000"/>
              </a:lnSpc>
              <a:spcBef>
                <a:spcPts val="0"/>
              </a:spcBef>
              <a:spcAft>
                <a:spcPts val="800"/>
              </a:spcAft>
              <a:buClr>
                <a:schemeClr val="accent1"/>
              </a:buClr>
              <a:buFont typeface="Arial" panose="020B0604020202020204" pitchFamily="34" charset="0"/>
              <a:buChar char="•"/>
              <a:defRPr sz="1600" b="0"/>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GB" sz="1200">
                <a:solidFill>
                  <a:schemeClr val="tx1"/>
                </a:solidFill>
              </a:rPr>
              <a:t>UK Shore and Maritime Ports collaboration on the green maritime corridors future ZEVI opportunities</a:t>
            </a:r>
          </a:p>
        </p:txBody>
      </p:sp>
      <p:sp>
        <p:nvSpPr>
          <p:cNvPr id="14" name="Text Placeholder 10">
            <a:extLst>
              <a:ext uri="{FF2B5EF4-FFF2-40B4-BE49-F238E27FC236}">
                <a16:creationId xmlns:a16="http://schemas.microsoft.com/office/drawing/2014/main" id="{0E9D8E96-7F15-7688-C7CC-426416D3C449}"/>
              </a:ext>
            </a:extLst>
          </p:cNvPr>
          <p:cNvSpPr txBox="1">
            <a:spLocks/>
          </p:cNvSpPr>
          <p:nvPr/>
        </p:nvSpPr>
        <p:spPr>
          <a:xfrm>
            <a:off x="646112" y="2233398"/>
            <a:ext cx="7288517" cy="699404"/>
          </a:xfrm>
          <a:prstGeom prst="rect">
            <a:avLst/>
          </a:prstGeom>
          <a:solidFill>
            <a:schemeClr val="accent2">
              <a:lumMod val="60000"/>
              <a:lumOff val="40000"/>
            </a:schemeClr>
          </a:solidFill>
        </p:spPr>
        <p:txBody>
          <a:bodyPr vert="horz" wrap="square" lIns="108000" tIns="72000" rIns="108000" bIns="72000" rtlCol="0" anchor="ctr" anchorCtr="0">
            <a:spAutoFit/>
          </a:bodyPr>
          <a:lstStyle>
            <a:defPPr>
              <a:defRPr lang="en-US"/>
            </a:defPPr>
            <a:lvl1pPr indent="0">
              <a:lnSpc>
                <a:spcPct val="100000"/>
              </a:lnSpc>
              <a:spcBef>
                <a:spcPts val="0"/>
              </a:spcBef>
              <a:spcAft>
                <a:spcPts val="800"/>
              </a:spcAft>
              <a:buClr>
                <a:schemeClr val="accent1"/>
              </a:buClr>
              <a:buFont typeface="Arial" panose="020B0604020202020204" pitchFamily="34" charset="0"/>
              <a:buNone/>
              <a:defRPr kumimoji="0" sz="1600" b="0" i="0" u="none" strike="noStrike" cap="none" spc="0" normalizeH="0" baseline="0">
                <a:ln>
                  <a:noFill/>
                </a:ln>
                <a:solidFill>
                  <a:schemeClr val="bg1"/>
                </a:solidFill>
                <a:effectLst/>
                <a:uLnTx/>
                <a:uFillTx/>
                <a:latin typeface="Publico Headline Bold"/>
              </a:defRPr>
            </a:lvl1pPr>
            <a:lvl2pPr marL="432000" indent="-180000">
              <a:lnSpc>
                <a:spcPct val="100000"/>
              </a:lnSpc>
              <a:spcBef>
                <a:spcPts val="0"/>
              </a:spcBef>
              <a:spcAft>
                <a:spcPts val="800"/>
              </a:spcAft>
              <a:buClr>
                <a:schemeClr val="accent1"/>
              </a:buClr>
              <a:buFont typeface="Arial" panose="020B0604020202020204" pitchFamily="34" charset="0"/>
              <a:buChar char="̵"/>
              <a:defRPr kumimoji="0" sz="1600" b="0" i="0" u="none" strike="noStrike" cap="none" spc="0" normalizeH="0" baseline="0">
                <a:ln>
                  <a:noFill/>
                </a:ln>
                <a:solidFill>
                  <a:srgbClr val="FFFF00"/>
                </a:solidFill>
                <a:effectLst/>
                <a:uLnTx/>
                <a:uFillTx/>
                <a:latin typeface="Publico Headline Bold" panose="020406020605040D0203" pitchFamily="18" charset="77"/>
              </a:defRPr>
            </a:lvl2pPr>
            <a:lvl3pPr marL="648000" indent="-180000">
              <a:lnSpc>
                <a:spcPct val="100000"/>
              </a:lnSpc>
              <a:spcBef>
                <a:spcPts val="0"/>
              </a:spcBef>
              <a:spcAft>
                <a:spcPts val="800"/>
              </a:spcAft>
              <a:buClr>
                <a:schemeClr val="accent1"/>
              </a:buClr>
              <a:buFont typeface="Arial" panose="020B0604020202020204" pitchFamily="34" charset="0"/>
              <a:buChar char="̵"/>
              <a:defRPr sz="1600" b="0"/>
            </a:lvl3pPr>
            <a:lvl4pPr marL="216000" indent="-216000">
              <a:lnSpc>
                <a:spcPct val="100000"/>
              </a:lnSpc>
              <a:spcBef>
                <a:spcPts val="0"/>
              </a:spcBef>
              <a:spcAft>
                <a:spcPts val="800"/>
              </a:spcAft>
              <a:buClr>
                <a:schemeClr val="accent1"/>
              </a:buClr>
              <a:buFont typeface="Arial" panose="020B0604020202020204" pitchFamily="34" charset="0"/>
              <a:buChar char="•"/>
              <a:tabLst>
                <a:tab pos="0" algn="l"/>
              </a:tabLst>
              <a:defRPr sz="1600" b="0"/>
            </a:lvl4pPr>
            <a:lvl5pPr marL="216000" indent="-216000">
              <a:lnSpc>
                <a:spcPct val="100000"/>
              </a:lnSpc>
              <a:spcBef>
                <a:spcPts val="0"/>
              </a:spcBef>
              <a:spcAft>
                <a:spcPts val="800"/>
              </a:spcAft>
              <a:buClr>
                <a:schemeClr val="accent1"/>
              </a:buClr>
              <a:buFont typeface="Arial" panose="020B0604020202020204" pitchFamily="34" charset="0"/>
              <a:buChar char="•"/>
              <a:defRPr sz="1600" b="0"/>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GB" sz="1200">
                <a:solidFill>
                  <a:schemeClr val="tx1"/>
                </a:solidFill>
              </a:rPr>
              <a:t>Engage Maritime UK, MoD, DSIT, maritime and Coastguard Agency for dialogue on autonomy, digitalisation, positioning and communication technologies. Workshops to develop frameworks and roadmaps.</a:t>
            </a:r>
          </a:p>
        </p:txBody>
      </p:sp>
      <p:sp>
        <p:nvSpPr>
          <p:cNvPr id="18" name="Text Placeholder 10">
            <a:extLst>
              <a:ext uri="{FF2B5EF4-FFF2-40B4-BE49-F238E27FC236}">
                <a16:creationId xmlns:a16="http://schemas.microsoft.com/office/drawing/2014/main" id="{F05EED2A-910C-6BAF-8145-7E7CBCBB7FAE}"/>
              </a:ext>
            </a:extLst>
          </p:cNvPr>
          <p:cNvSpPr txBox="1">
            <a:spLocks/>
          </p:cNvSpPr>
          <p:nvPr/>
        </p:nvSpPr>
        <p:spPr>
          <a:xfrm>
            <a:off x="653331" y="4382788"/>
            <a:ext cx="7295739" cy="330072"/>
          </a:xfrm>
          <a:prstGeom prst="rect">
            <a:avLst/>
          </a:prstGeom>
          <a:solidFill>
            <a:schemeClr val="accent1">
              <a:lumMod val="60000"/>
              <a:lumOff val="40000"/>
            </a:schemeClr>
          </a:solidFill>
        </p:spPr>
        <p:txBody>
          <a:bodyPr vert="horz" wrap="square" lIns="108000" tIns="72000" rIns="108000" bIns="72000" rtlCol="0" anchor="ctr" anchorCtr="0">
            <a:sp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0"/>
              </a:spcAft>
            </a:pPr>
            <a:r>
              <a:rPr lang="en-GB" sz="1200">
                <a:solidFill>
                  <a:schemeClr val="tx1"/>
                </a:solidFill>
                <a:latin typeface="Publico Headline Bold"/>
                <a:ea typeface="Akkurat LL Light"/>
              </a:rPr>
              <a:t>Industry (logistics, container vessel operating companies) feedback at focus groups.</a:t>
            </a:r>
            <a:endParaRPr lang="en-GB" sz="1200">
              <a:solidFill>
                <a:schemeClr val="tx1"/>
              </a:solidFill>
            </a:endParaRPr>
          </a:p>
        </p:txBody>
      </p:sp>
      <p:sp>
        <p:nvSpPr>
          <p:cNvPr id="3" name="Text Placeholder 10">
            <a:extLst>
              <a:ext uri="{FF2B5EF4-FFF2-40B4-BE49-F238E27FC236}">
                <a16:creationId xmlns:a16="http://schemas.microsoft.com/office/drawing/2014/main" id="{8026B63E-3359-C7E9-23B6-1007AAC8CD58}"/>
              </a:ext>
            </a:extLst>
          </p:cNvPr>
          <p:cNvSpPr txBox="1">
            <a:spLocks/>
          </p:cNvSpPr>
          <p:nvPr/>
        </p:nvSpPr>
        <p:spPr>
          <a:xfrm>
            <a:off x="9734725" y="1470355"/>
            <a:ext cx="1542873" cy="391628"/>
          </a:xfrm>
          <a:prstGeom prst="rect">
            <a:avLst/>
          </a:prstGeom>
          <a:solidFill>
            <a:schemeClr val="accent2">
              <a:lumMod val="60000"/>
              <a:lumOff val="40000"/>
            </a:schemeClr>
          </a:solidFill>
        </p:spPr>
        <p:txBody>
          <a:bodyPr vert="horz" wrap="square" lIns="108000" tIns="72000" rIns="108000" bIns="72000" rtlCol="0" anchor="ctr" anchorCtr="0">
            <a:sp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latin typeface="Publico Headline Bold"/>
              </a:rPr>
              <a:t>Workshops</a:t>
            </a:r>
            <a:endParaRPr lang="en-GB" b="1"/>
          </a:p>
        </p:txBody>
      </p:sp>
      <p:sp>
        <p:nvSpPr>
          <p:cNvPr id="5" name="Text Placeholder 10">
            <a:extLst>
              <a:ext uri="{FF2B5EF4-FFF2-40B4-BE49-F238E27FC236}">
                <a16:creationId xmlns:a16="http://schemas.microsoft.com/office/drawing/2014/main" id="{A92664E7-B23F-C221-5C43-A26FCFB8822B}"/>
              </a:ext>
            </a:extLst>
          </p:cNvPr>
          <p:cNvSpPr txBox="1">
            <a:spLocks/>
          </p:cNvSpPr>
          <p:nvPr/>
        </p:nvSpPr>
        <p:spPr>
          <a:xfrm>
            <a:off x="9734724" y="1965471"/>
            <a:ext cx="1542874" cy="637849"/>
          </a:xfrm>
          <a:prstGeom prst="rect">
            <a:avLst/>
          </a:prstGeom>
          <a:solidFill>
            <a:schemeClr val="accent4">
              <a:lumMod val="60000"/>
              <a:lumOff val="40000"/>
            </a:schemeClr>
          </a:solidFill>
        </p:spPr>
        <p:txBody>
          <a:bodyPr vert="horz" wrap="square" lIns="108000" tIns="72000" rIns="108000" bIns="72000" rtlCol="0" anchor="ctr" anchorCtr="0">
            <a:sp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latin typeface="Publico Headline Bold"/>
              </a:rPr>
              <a:t>Roundtable discussions</a:t>
            </a:r>
            <a:endParaRPr lang="en-GB" b="1"/>
          </a:p>
        </p:txBody>
      </p:sp>
      <p:sp>
        <p:nvSpPr>
          <p:cNvPr id="8" name="Text Placeholder 10">
            <a:extLst>
              <a:ext uri="{FF2B5EF4-FFF2-40B4-BE49-F238E27FC236}">
                <a16:creationId xmlns:a16="http://schemas.microsoft.com/office/drawing/2014/main" id="{5FBCB29F-949F-31F1-AA88-78AD7CFA1AF6}"/>
              </a:ext>
            </a:extLst>
          </p:cNvPr>
          <p:cNvSpPr txBox="1">
            <a:spLocks/>
          </p:cNvSpPr>
          <p:nvPr/>
        </p:nvSpPr>
        <p:spPr>
          <a:xfrm>
            <a:off x="9734723" y="2713095"/>
            <a:ext cx="1542875" cy="637849"/>
          </a:xfrm>
          <a:prstGeom prst="rect">
            <a:avLst/>
          </a:prstGeom>
          <a:solidFill>
            <a:schemeClr val="accent5">
              <a:lumMod val="60000"/>
              <a:lumOff val="40000"/>
            </a:schemeClr>
          </a:solidFill>
        </p:spPr>
        <p:txBody>
          <a:bodyPr vert="horz" wrap="square" lIns="108000" tIns="72000" rIns="108000" bIns="72000" rtlCol="0" anchor="ctr" anchorCtr="0">
            <a:sp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latin typeface="Publico Headline Bold"/>
              </a:rPr>
              <a:t>Innovation showcases</a:t>
            </a:r>
          </a:p>
        </p:txBody>
      </p:sp>
      <p:sp>
        <p:nvSpPr>
          <p:cNvPr id="12" name="Text Placeholder 10">
            <a:extLst>
              <a:ext uri="{FF2B5EF4-FFF2-40B4-BE49-F238E27FC236}">
                <a16:creationId xmlns:a16="http://schemas.microsoft.com/office/drawing/2014/main" id="{78F37159-A8DD-09FB-3A18-A868B9255483}"/>
              </a:ext>
            </a:extLst>
          </p:cNvPr>
          <p:cNvSpPr txBox="1">
            <a:spLocks/>
          </p:cNvSpPr>
          <p:nvPr/>
        </p:nvSpPr>
        <p:spPr>
          <a:xfrm>
            <a:off x="9734721" y="3455075"/>
            <a:ext cx="1542875" cy="637849"/>
          </a:xfrm>
          <a:prstGeom prst="rect">
            <a:avLst/>
          </a:prstGeom>
          <a:solidFill>
            <a:schemeClr val="accent6">
              <a:lumMod val="60000"/>
              <a:lumOff val="40000"/>
            </a:schemeClr>
          </a:solidFill>
        </p:spPr>
        <p:txBody>
          <a:bodyPr vert="horz" wrap="square" lIns="108000" tIns="72000" rIns="108000" bIns="72000" rtlCol="0" anchor="ctr" anchorCtr="0">
            <a:sp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latin typeface="Publico Headline Bold"/>
              </a:rPr>
              <a:t>Surveys and consultations</a:t>
            </a:r>
            <a:endParaRPr lang="en-GB"/>
          </a:p>
        </p:txBody>
      </p:sp>
      <p:sp>
        <p:nvSpPr>
          <p:cNvPr id="13" name="Text Placeholder 10">
            <a:extLst>
              <a:ext uri="{FF2B5EF4-FFF2-40B4-BE49-F238E27FC236}">
                <a16:creationId xmlns:a16="http://schemas.microsoft.com/office/drawing/2014/main" id="{639E7A8F-BB17-7F08-E897-4EEE9FD0FD3B}"/>
              </a:ext>
            </a:extLst>
          </p:cNvPr>
          <p:cNvSpPr txBox="1">
            <a:spLocks/>
          </p:cNvSpPr>
          <p:nvPr/>
        </p:nvSpPr>
        <p:spPr>
          <a:xfrm>
            <a:off x="9734720" y="4202994"/>
            <a:ext cx="1542875" cy="637849"/>
          </a:xfrm>
          <a:prstGeom prst="rect">
            <a:avLst/>
          </a:prstGeom>
          <a:solidFill>
            <a:schemeClr val="accent1">
              <a:lumMod val="60000"/>
              <a:lumOff val="40000"/>
            </a:schemeClr>
          </a:solidFill>
        </p:spPr>
        <p:txBody>
          <a:bodyPr vert="horz" wrap="square" lIns="108000" tIns="72000" rIns="108000" bIns="72000" rtlCol="0" anchor="ctr" anchorCtr="0">
            <a:sp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latin typeface="Publico Headline Bold"/>
              </a:rPr>
              <a:t>Bilateral meetings</a:t>
            </a:r>
            <a:endParaRPr lang="en-GB"/>
          </a:p>
        </p:txBody>
      </p:sp>
      <p:sp>
        <p:nvSpPr>
          <p:cNvPr id="15" name="Text Placeholder 10">
            <a:extLst>
              <a:ext uri="{FF2B5EF4-FFF2-40B4-BE49-F238E27FC236}">
                <a16:creationId xmlns:a16="http://schemas.microsoft.com/office/drawing/2014/main" id="{64E9FE43-FFB2-C49C-31CA-F0CE85818908}"/>
              </a:ext>
            </a:extLst>
          </p:cNvPr>
          <p:cNvSpPr txBox="1">
            <a:spLocks/>
          </p:cNvSpPr>
          <p:nvPr/>
        </p:nvSpPr>
        <p:spPr>
          <a:xfrm>
            <a:off x="9734720" y="4944679"/>
            <a:ext cx="1542873" cy="637849"/>
          </a:xfrm>
          <a:prstGeom prst="rect">
            <a:avLst/>
          </a:prstGeom>
          <a:solidFill>
            <a:schemeClr val="tx2">
              <a:lumMod val="50000"/>
              <a:lumOff val="50000"/>
            </a:schemeClr>
          </a:solidFill>
        </p:spPr>
        <p:txBody>
          <a:bodyPr vert="horz" wrap="square" lIns="108000" tIns="72000" rIns="108000" bIns="72000" rtlCol="0" anchor="ctr" anchorCtr="0">
            <a:sp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latin typeface="Publico Headline Bold"/>
              </a:rPr>
              <a:t>Joint working groups</a:t>
            </a:r>
            <a:endParaRPr lang="en-US"/>
          </a:p>
        </p:txBody>
      </p:sp>
      <p:sp>
        <p:nvSpPr>
          <p:cNvPr id="16" name="Text Placeholder 10">
            <a:extLst>
              <a:ext uri="{FF2B5EF4-FFF2-40B4-BE49-F238E27FC236}">
                <a16:creationId xmlns:a16="http://schemas.microsoft.com/office/drawing/2014/main" id="{F9FC656E-8ACE-BE60-38E3-2E3B5DD02689}"/>
              </a:ext>
            </a:extLst>
          </p:cNvPr>
          <p:cNvSpPr txBox="1">
            <a:spLocks/>
          </p:cNvSpPr>
          <p:nvPr/>
        </p:nvSpPr>
        <p:spPr>
          <a:xfrm>
            <a:off x="653332" y="3020872"/>
            <a:ext cx="7288519" cy="330072"/>
          </a:xfrm>
          <a:prstGeom prst="rect">
            <a:avLst/>
          </a:prstGeom>
          <a:solidFill>
            <a:schemeClr val="accent2">
              <a:lumMod val="60000"/>
              <a:lumOff val="40000"/>
            </a:schemeClr>
          </a:solidFill>
        </p:spPr>
        <p:txBody>
          <a:bodyPr vert="horz" wrap="square" lIns="108000" tIns="72000" rIns="108000" bIns="72000" rtlCol="0" anchor="ctr" anchorCtr="0">
            <a:spAutoFit/>
          </a:bodyPr>
          <a:lstStyle>
            <a:defPPr>
              <a:defRPr lang="en-US"/>
            </a:defPPr>
            <a:lvl1pPr indent="0">
              <a:lnSpc>
                <a:spcPct val="100000"/>
              </a:lnSpc>
              <a:spcBef>
                <a:spcPts val="0"/>
              </a:spcBef>
              <a:spcAft>
                <a:spcPts val="800"/>
              </a:spcAft>
              <a:buClr>
                <a:schemeClr val="accent1"/>
              </a:buClr>
              <a:buFont typeface="Arial" panose="020B0604020202020204" pitchFamily="34" charset="0"/>
              <a:buNone/>
              <a:defRPr kumimoji="0" sz="1600" b="0" i="0" u="none" strike="noStrike" cap="none" spc="0" normalizeH="0" baseline="0">
                <a:ln>
                  <a:noFill/>
                </a:ln>
                <a:solidFill>
                  <a:schemeClr val="bg1"/>
                </a:solidFill>
                <a:effectLst/>
                <a:uLnTx/>
                <a:uFillTx/>
                <a:latin typeface="Publico Headline Bold"/>
              </a:defRPr>
            </a:lvl1pPr>
            <a:lvl2pPr marL="432000" indent="-180000">
              <a:lnSpc>
                <a:spcPct val="100000"/>
              </a:lnSpc>
              <a:spcBef>
                <a:spcPts val="0"/>
              </a:spcBef>
              <a:spcAft>
                <a:spcPts val="800"/>
              </a:spcAft>
              <a:buClr>
                <a:schemeClr val="accent1"/>
              </a:buClr>
              <a:buFont typeface="Arial" panose="020B0604020202020204" pitchFamily="34" charset="0"/>
              <a:buChar char="̵"/>
              <a:defRPr kumimoji="0" sz="1600" b="0" i="0" u="none" strike="noStrike" cap="none" spc="0" normalizeH="0" baseline="0">
                <a:ln>
                  <a:noFill/>
                </a:ln>
                <a:solidFill>
                  <a:srgbClr val="FFFF00"/>
                </a:solidFill>
                <a:effectLst/>
                <a:uLnTx/>
                <a:uFillTx/>
                <a:latin typeface="Publico Headline Bold" panose="020406020605040D0203" pitchFamily="18" charset="77"/>
              </a:defRPr>
            </a:lvl2pPr>
            <a:lvl3pPr marL="648000" indent="-180000">
              <a:lnSpc>
                <a:spcPct val="100000"/>
              </a:lnSpc>
              <a:spcBef>
                <a:spcPts val="0"/>
              </a:spcBef>
              <a:spcAft>
                <a:spcPts val="800"/>
              </a:spcAft>
              <a:buClr>
                <a:schemeClr val="accent1"/>
              </a:buClr>
              <a:buFont typeface="Arial" panose="020B0604020202020204" pitchFamily="34" charset="0"/>
              <a:buChar char="̵"/>
              <a:defRPr sz="1600" b="0"/>
            </a:lvl3pPr>
            <a:lvl4pPr marL="216000" indent="-216000">
              <a:lnSpc>
                <a:spcPct val="100000"/>
              </a:lnSpc>
              <a:spcBef>
                <a:spcPts val="0"/>
              </a:spcBef>
              <a:spcAft>
                <a:spcPts val="800"/>
              </a:spcAft>
              <a:buClr>
                <a:schemeClr val="accent1"/>
              </a:buClr>
              <a:buFont typeface="Arial" panose="020B0604020202020204" pitchFamily="34" charset="0"/>
              <a:buChar char="•"/>
              <a:tabLst>
                <a:tab pos="0" algn="l"/>
              </a:tabLst>
              <a:defRPr sz="1600" b="0"/>
            </a:lvl4pPr>
            <a:lvl5pPr marL="216000" indent="-216000">
              <a:lnSpc>
                <a:spcPct val="100000"/>
              </a:lnSpc>
              <a:spcBef>
                <a:spcPts val="0"/>
              </a:spcBef>
              <a:spcAft>
                <a:spcPts val="800"/>
              </a:spcAft>
              <a:buClr>
                <a:schemeClr val="accent1"/>
              </a:buClr>
              <a:buFont typeface="Arial" panose="020B0604020202020204" pitchFamily="34" charset="0"/>
              <a:buChar char="•"/>
              <a:defRPr sz="1600" b="0"/>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GB" sz="1200">
                <a:solidFill>
                  <a:schemeClr val="tx1"/>
                </a:solidFill>
              </a:rPr>
              <a:t>Discussions with ports to understand the willingness to test and implement the innovation.</a:t>
            </a:r>
          </a:p>
        </p:txBody>
      </p:sp>
      <p:sp>
        <p:nvSpPr>
          <p:cNvPr id="17" name="Text Placeholder 10">
            <a:extLst>
              <a:ext uri="{FF2B5EF4-FFF2-40B4-BE49-F238E27FC236}">
                <a16:creationId xmlns:a16="http://schemas.microsoft.com/office/drawing/2014/main" id="{6FB82BD2-7E4C-4700-806B-F4C7B2D36699}"/>
              </a:ext>
            </a:extLst>
          </p:cNvPr>
          <p:cNvSpPr txBox="1">
            <a:spLocks/>
          </p:cNvSpPr>
          <p:nvPr/>
        </p:nvSpPr>
        <p:spPr>
          <a:xfrm>
            <a:off x="653332" y="3461664"/>
            <a:ext cx="7295739" cy="884070"/>
          </a:xfrm>
          <a:prstGeom prst="rect">
            <a:avLst/>
          </a:prstGeom>
          <a:solidFill>
            <a:schemeClr val="accent5">
              <a:lumMod val="60000"/>
              <a:lumOff val="40000"/>
            </a:schemeClr>
          </a:solidFill>
        </p:spPr>
        <p:txBody>
          <a:bodyPr vert="horz" wrap="square" lIns="108000" tIns="72000" rIns="108000" bIns="72000" rtlCol="0" anchor="ctr" anchorCtr="0">
            <a:sp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200">
                <a:solidFill>
                  <a:schemeClr val="tx1"/>
                </a:solidFill>
                <a:latin typeface="Publico Headline Bold"/>
              </a:rPr>
              <a:t>Engage selected ports of Liverpool and Plymouth to plan innovation showcases for FY 26/27 selected technologies as per above workshops and potential UK Shore funding (potential project engagement if successful, however findings could be used for the international opportunities e.g. Singapore).</a:t>
            </a:r>
          </a:p>
        </p:txBody>
      </p:sp>
      <p:sp>
        <p:nvSpPr>
          <p:cNvPr id="4" name="Text Placeholder 10">
            <a:extLst>
              <a:ext uri="{FF2B5EF4-FFF2-40B4-BE49-F238E27FC236}">
                <a16:creationId xmlns:a16="http://schemas.microsoft.com/office/drawing/2014/main" id="{B4565386-4408-182E-CCD0-45D033C36EBB}"/>
              </a:ext>
            </a:extLst>
          </p:cNvPr>
          <p:cNvSpPr txBox="1">
            <a:spLocks/>
          </p:cNvSpPr>
          <p:nvPr/>
        </p:nvSpPr>
        <p:spPr>
          <a:xfrm>
            <a:off x="653334" y="4844172"/>
            <a:ext cx="7288517" cy="514738"/>
          </a:xfrm>
          <a:prstGeom prst="rect">
            <a:avLst/>
          </a:prstGeom>
          <a:solidFill>
            <a:schemeClr val="accent1">
              <a:lumMod val="60000"/>
              <a:lumOff val="40000"/>
            </a:schemeClr>
          </a:solidFill>
        </p:spPr>
        <p:txBody>
          <a:bodyPr vert="horz" wrap="square" lIns="108000" tIns="72000" rIns="108000" bIns="72000" rtlCol="0" anchor="ctr" anchorCtr="0">
            <a:sp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200">
                <a:solidFill>
                  <a:schemeClr val="tx1"/>
                </a:solidFill>
                <a:latin typeface="Publico Headline Bold"/>
              </a:rPr>
              <a:t>Meetings with Liverpool and Plymouth harbour to continue the collaboration and engagement. (cadence to be provided by Mark W)</a:t>
            </a:r>
            <a:endParaRPr lang="en-GB" sz="1200">
              <a:solidFill>
                <a:schemeClr val="tx1"/>
              </a:solidFill>
            </a:endParaRPr>
          </a:p>
        </p:txBody>
      </p:sp>
      <p:sp>
        <p:nvSpPr>
          <p:cNvPr id="9" name="Text Placeholder 10">
            <a:extLst>
              <a:ext uri="{FF2B5EF4-FFF2-40B4-BE49-F238E27FC236}">
                <a16:creationId xmlns:a16="http://schemas.microsoft.com/office/drawing/2014/main" id="{D7825C7A-42B8-8ECF-AA09-2E9DE790CC7E}"/>
              </a:ext>
            </a:extLst>
          </p:cNvPr>
          <p:cNvSpPr txBox="1">
            <a:spLocks/>
          </p:cNvSpPr>
          <p:nvPr/>
        </p:nvSpPr>
        <p:spPr>
          <a:xfrm>
            <a:off x="653334" y="5464314"/>
            <a:ext cx="7288517" cy="514738"/>
          </a:xfrm>
          <a:prstGeom prst="rect">
            <a:avLst/>
          </a:prstGeom>
          <a:solidFill>
            <a:schemeClr val="accent1">
              <a:lumMod val="60000"/>
              <a:lumOff val="40000"/>
            </a:schemeClr>
          </a:solidFill>
        </p:spPr>
        <p:txBody>
          <a:bodyPr vert="horz" wrap="square" lIns="108000" tIns="72000" rIns="108000" bIns="72000" rtlCol="0" anchor="ctr" anchorCtr="0">
            <a:sp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200">
                <a:solidFill>
                  <a:schemeClr val="tx1"/>
                </a:solidFill>
                <a:latin typeface="Publico Headline Bold"/>
              </a:rPr>
              <a:t>Continuous engagement with Crown Estate regarding the establishment centre of the autonomy. Leading to below the work in the next slide.</a:t>
            </a:r>
            <a:endParaRPr lang="en-GB" sz="1200">
              <a:solidFill>
                <a:schemeClr val="tx1"/>
              </a:solidFill>
            </a:endParaRPr>
          </a:p>
        </p:txBody>
      </p:sp>
      <p:sp>
        <p:nvSpPr>
          <p:cNvPr id="20" name="Text Placeholder 10">
            <a:extLst>
              <a:ext uri="{FF2B5EF4-FFF2-40B4-BE49-F238E27FC236}">
                <a16:creationId xmlns:a16="http://schemas.microsoft.com/office/drawing/2014/main" id="{AD87E22B-617B-B454-2D56-EB496C37C4D9}"/>
              </a:ext>
            </a:extLst>
          </p:cNvPr>
          <p:cNvSpPr txBox="1">
            <a:spLocks/>
          </p:cNvSpPr>
          <p:nvPr/>
        </p:nvSpPr>
        <p:spPr>
          <a:xfrm>
            <a:off x="653331" y="6084456"/>
            <a:ext cx="7295739" cy="699404"/>
          </a:xfrm>
          <a:prstGeom prst="rect">
            <a:avLst/>
          </a:prstGeom>
          <a:solidFill>
            <a:schemeClr val="accent1">
              <a:lumMod val="60000"/>
              <a:lumOff val="40000"/>
            </a:schemeClr>
          </a:solidFill>
        </p:spPr>
        <p:txBody>
          <a:bodyPr vert="horz" wrap="square" lIns="108000" tIns="72000" rIns="108000" bIns="72000" rtlCol="0" anchor="ctr" anchorCtr="0">
            <a:sp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200">
                <a:solidFill>
                  <a:schemeClr val="tx1"/>
                </a:solidFill>
                <a:latin typeface="Publico Headline Bold"/>
              </a:rPr>
              <a:t>Engagement of the MoD regarding the autonomy implementation in Plymouth and training of staff in usage of the new technologies such as autonomy, new fuels, automation data and digital technologies. Potential to run accelerators with the accelerator team. </a:t>
            </a:r>
            <a:endParaRPr lang="en-GB" sz="1200">
              <a:solidFill>
                <a:schemeClr val="tx1"/>
              </a:solidFill>
            </a:endParaRPr>
          </a:p>
        </p:txBody>
      </p:sp>
    </p:spTree>
    <p:extLst>
      <p:ext uri="{BB962C8B-B14F-4D97-AF65-F5344CB8AC3E}">
        <p14:creationId xmlns:p14="http://schemas.microsoft.com/office/powerpoint/2010/main" val="2602316201"/>
      </p:ext>
    </p:extLst>
  </p:cSld>
  <p:clrMapOvr>
    <a:masterClrMapping/>
  </p:clrMapOvr>
  <p:transition>
    <p:fade/>
  </p:transition>
  <p:extLst>
    <p:ext uri="{6950BFC3-D8DA-4A85-94F7-54DA5524770B}">
      <p188:commentRel xmlns:p188="http://schemas.microsoft.com/office/powerpoint/2018/8/main" r:id="rId3"/>
    </p:ext>
  </p:extLs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B56FF6-5140-D880-A736-A3F74A11F72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9C72F62-C786-B687-70BF-79365968A5B3}"/>
              </a:ext>
            </a:extLst>
          </p:cNvPr>
          <p:cNvSpPr>
            <a:spLocks noGrp="1"/>
          </p:cNvSpPr>
          <p:nvPr>
            <p:ph type="title"/>
          </p:nvPr>
        </p:nvSpPr>
        <p:spPr>
          <a:xfrm>
            <a:off x="646113" y="360000"/>
            <a:ext cx="10806657" cy="706347"/>
          </a:xfrm>
        </p:spPr>
        <p:txBody>
          <a:bodyPr/>
          <a:lstStyle/>
          <a:p>
            <a:r>
              <a:rPr lang="en-GB">
                <a:latin typeface="Impact"/>
              </a:rPr>
              <a:t>Types of Engagement</a:t>
            </a:r>
            <a:endParaRPr lang="en-US"/>
          </a:p>
        </p:txBody>
      </p:sp>
      <p:sp>
        <p:nvSpPr>
          <p:cNvPr id="10" name="Text Placeholder 10">
            <a:extLst>
              <a:ext uri="{FF2B5EF4-FFF2-40B4-BE49-F238E27FC236}">
                <a16:creationId xmlns:a16="http://schemas.microsoft.com/office/drawing/2014/main" id="{0674C0B8-3A75-078B-51A2-C166C37E46A2}"/>
              </a:ext>
            </a:extLst>
          </p:cNvPr>
          <p:cNvSpPr txBox="1">
            <a:spLocks/>
          </p:cNvSpPr>
          <p:nvPr/>
        </p:nvSpPr>
        <p:spPr>
          <a:xfrm>
            <a:off x="646112" y="1078727"/>
            <a:ext cx="2198688" cy="391628"/>
          </a:xfrm>
          <a:prstGeom prst="rect">
            <a:avLst/>
          </a:prstGeom>
          <a:solidFill>
            <a:schemeClr val="accent1"/>
          </a:solidFill>
        </p:spPr>
        <p:txBody>
          <a:bodyPr vert="horz" wrap="square" lIns="108000" tIns="72000" rIns="108000" bIns="72000" rtlCol="0" anchor="ctr" anchorCtr="0">
            <a:sp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latin typeface="Publico Headline Bold"/>
              </a:rPr>
              <a:t>Maritime 2025-2026</a:t>
            </a:r>
            <a:endParaRPr lang="en-GB" b="1"/>
          </a:p>
        </p:txBody>
      </p:sp>
      <p:sp>
        <p:nvSpPr>
          <p:cNvPr id="7" name="Rectangle 2">
            <a:extLst>
              <a:ext uri="{FF2B5EF4-FFF2-40B4-BE49-F238E27FC236}">
                <a16:creationId xmlns:a16="http://schemas.microsoft.com/office/drawing/2014/main" id="{435F9A1E-38A5-7A76-0890-6AE809A52285}"/>
              </a:ext>
            </a:extLst>
          </p:cNvPr>
          <p:cNvSpPr>
            <a:spLocks noChangeArrowheads="1"/>
          </p:cNvSpPr>
          <p:nvPr/>
        </p:nvSpPr>
        <p:spPr bwMode="auto">
          <a:xfrm>
            <a:off x="3190875" y="18891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6" name="Text Placeholder 10">
            <a:extLst>
              <a:ext uri="{FF2B5EF4-FFF2-40B4-BE49-F238E27FC236}">
                <a16:creationId xmlns:a16="http://schemas.microsoft.com/office/drawing/2014/main" id="{36079E38-F138-220B-8691-CAE61EAB254C}"/>
              </a:ext>
            </a:extLst>
          </p:cNvPr>
          <p:cNvSpPr txBox="1">
            <a:spLocks/>
          </p:cNvSpPr>
          <p:nvPr/>
        </p:nvSpPr>
        <p:spPr>
          <a:xfrm>
            <a:off x="646111" y="1703007"/>
            <a:ext cx="1955937" cy="299295"/>
          </a:xfrm>
          <a:prstGeom prst="rect">
            <a:avLst/>
          </a:prstGeom>
          <a:solidFill>
            <a:schemeClr val="accent2">
              <a:lumMod val="60000"/>
              <a:lumOff val="40000"/>
            </a:schemeClr>
          </a:solidFill>
        </p:spPr>
        <p:txBody>
          <a:bodyPr vert="horz" wrap="square" lIns="108000" tIns="72000" rIns="108000" bIns="72000" rtlCol="0" anchor="ctr" anchorCtr="0">
            <a:spAutoFit/>
          </a:bodyPr>
          <a:lstStyle>
            <a:defPPr>
              <a:defRPr lang="en-US"/>
            </a:defPPr>
            <a:lvl1pPr indent="0">
              <a:lnSpc>
                <a:spcPct val="100000"/>
              </a:lnSpc>
              <a:spcBef>
                <a:spcPts val="0"/>
              </a:spcBef>
              <a:spcAft>
                <a:spcPts val="800"/>
              </a:spcAft>
              <a:buClr>
                <a:schemeClr val="accent1"/>
              </a:buClr>
              <a:buFont typeface="Arial" panose="020B0604020202020204" pitchFamily="34" charset="0"/>
              <a:buNone/>
              <a:defRPr kumimoji="0" sz="1600" b="0" i="0" u="none" strike="noStrike" cap="none" spc="0" normalizeH="0" baseline="0">
                <a:ln>
                  <a:noFill/>
                </a:ln>
                <a:solidFill>
                  <a:schemeClr val="bg1"/>
                </a:solidFill>
                <a:effectLst/>
                <a:uLnTx/>
                <a:uFillTx/>
                <a:latin typeface="Publico Headline Bold"/>
              </a:defRPr>
            </a:lvl1pPr>
            <a:lvl2pPr marL="432000" indent="-180000">
              <a:lnSpc>
                <a:spcPct val="100000"/>
              </a:lnSpc>
              <a:spcBef>
                <a:spcPts val="0"/>
              </a:spcBef>
              <a:spcAft>
                <a:spcPts val="800"/>
              </a:spcAft>
              <a:buClr>
                <a:schemeClr val="accent1"/>
              </a:buClr>
              <a:buFont typeface="Arial" panose="020B0604020202020204" pitchFamily="34" charset="0"/>
              <a:buChar char="̵"/>
              <a:defRPr kumimoji="0" sz="1600" b="0" i="0" u="none" strike="noStrike" cap="none" spc="0" normalizeH="0" baseline="0">
                <a:ln>
                  <a:noFill/>
                </a:ln>
                <a:solidFill>
                  <a:srgbClr val="FFFF00"/>
                </a:solidFill>
                <a:effectLst/>
                <a:uLnTx/>
                <a:uFillTx/>
                <a:latin typeface="Publico Headline Bold" panose="020406020605040D0203" pitchFamily="18" charset="77"/>
              </a:defRPr>
            </a:lvl2pPr>
            <a:lvl3pPr marL="648000" indent="-180000">
              <a:lnSpc>
                <a:spcPct val="100000"/>
              </a:lnSpc>
              <a:spcBef>
                <a:spcPts val="0"/>
              </a:spcBef>
              <a:spcAft>
                <a:spcPts val="800"/>
              </a:spcAft>
              <a:buClr>
                <a:schemeClr val="accent1"/>
              </a:buClr>
              <a:buFont typeface="Arial" panose="020B0604020202020204" pitchFamily="34" charset="0"/>
              <a:buChar char="̵"/>
              <a:defRPr sz="1600" b="0"/>
            </a:lvl3pPr>
            <a:lvl4pPr marL="216000" indent="-216000">
              <a:lnSpc>
                <a:spcPct val="100000"/>
              </a:lnSpc>
              <a:spcBef>
                <a:spcPts val="0"/>
              </a:spcBef>
              <a:spcAft>
                <a:spcPts val="800"/>
              </a:spcAft>
              <a:buClr>
                <a:schemeClr val="accent1"/>
              </a:buClr>
              <a:buFont typeface="Arial" panose="020B0604020202020204" pitchFamily="34" charset="0"/>
              <a:buChar char="•"/>
              <a:tabLst>
                <a:tab pos="0" algn="l"/>
              </a:tabLst>
              <a:defRPr sz="1600" b="0"/>
            </a:lvl4pPr>
            <a:lvl5pPr marL="216000" indent="-216000">
              <a:lnSpc>
                <a:spcPct val="100000"/>
              </a:lnSpc>
              <a:spcBef>
                <a:spcPts val="0"/>
              </a:spcBef>
              <a:spcAft>
                <a:spcPts val="800"/>
              </a:spcAft>
              <a:buClr>
                <a:schemeClr val="accent1"/>
              </a:buClr>
              <a:buFont typeface="Arial" panose="020B0604020202020204" pitchFamily="34" charset="0"/>
              <a:buChar char="•"/>
              <a:defRPr sz="1600" b="0"/>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GB" sz="1000">
                <a:solidFill>
                  <a:schemeClr val="tx1"/>
                </a:solidFill>
              </a:rPr>
              <a:t>UK Shore</a:t>
            </a:r>
          </a:p>
        </p:txBody>
      </p:sp>
      <p:sp>
        <p:nvSpPr>
          <p:cNvPr id="14" name="Text Placeholder 10">
            <a:extLst>
              <a:ext uri="{FF2B5EF4-FFF2-40B4-BE49-F238E27FC236}">
                <a16:creationId xmlns:a16="http://schemas.microsoft.com/office/drawing/2014/main" id="{9015F4C9-5F99-2C63-8C98-A6F1932481BE}"/>
              </a:ext>
            </a:extLst>
          </p:cNvPr>
          <p:cNvSpPr txBox="1">
            <a:spLocks/>
          </p:cNvSpPr>
          <p:nvPr/>
        </p:nvSpPr>
        <p:spPr>
          <a:xfrm>
            <a:off x="646112" y="2456855"/>
            <a:ext cx="1955937" cy="299295"/>
          </a:xfrm>
          <a:prstGeom prst="rect">
            <a:avLst/>
          </a:prstGeom>
          <a:solidFill>
            <a:schemeClr val="accent2">
              <a:lumMod val="60000"/>
              <a:lumOff val="40000"/>
            </a:schemeClr>
          </a:solidFill>
        </p:spPr>
        <p:txBody>
          <a:bodyPr vert="horz" wrap="square" lIns="108000" tIns="72000" rIns="108000" bIns="72000" rtlCol="0" anchor="ctr" anchorCtr="0">
            <a:spAutoFit/>
          </a:bodyPr>
          <a:lstStyle>
            <a:defPPr>
              <a:defRPr lang="en-US"/>
            </a:defPPr>
            <a:lvl1pPr indent="0">
              <a:lnSpc>
                <a:spcPct val="100000"/>
              </a:lnSpc>
              <a:spcBef>
                <a:spcPts val="0"/>
              </a:spcBef>
              <a:spcAft>
                <a:spcPts val="800"/>
              </a:spcAft>
              <a:buClr>
                <a:schemeClr val="accent1"/>
              </a:buClr>
              <a:buFont typeface="Arial" panose="020B0604020202020204" pitchFamily="34" charset="0"/>
              <a:buNone/>
              <a:defRPr kumimoji="0" sz="1600" b="0" i="0" u="none" strike="noStrike" cap="none" spc="0" normalizeH="0" baseline="0">
                <a:ln>
                  <a:noFill/>
                </a:ln>
                <a:solidFill>
                  <a:schemeClr val="bg1"/>
                </a:solidFill>
                <a:effectLst/>
                <a:uLnTx/>
                <a:uFillTx/>
                <a:latin typeface="Publico Headline Bold"/>
              </a:defRPr>
            </a:lvl1pPr>
            <a:lvl2pPr marL="432000" indent="-180000">
              <a:lnSpc>
                <a:spcPct val="100000"/>
              </a:lnSpc>
              <a:spcBef>
                <a:spcPts val="0"/>
              </a:spcBef>
              <a:spcAft>
                <a:spcPts val="800"/>
              </a:spcAft>
              <a:buClr>
                <a:schemeClr val="accent1"/>
              </a:buClr>
              <a:buFont typeface="Arial" panose="020B0604020202020204" pitchFamily="34" charset="0"/>
              <a:buChar char="̵"/>
              <a:defRPr kumimoji="0" sz="1600" b="0" i="0" u="none" strike="noStrike" cap="none" spc="0" normalizeH="0" baseline="0">
                <a:ln>
                  <a:noFill/>
                </a:ln>
                <a:solidFill>
                  <a:srgbClr val="FFFF00"/>
                </a:solidFill>
                <a:effectLst/>
                <a:uLnTx/>
                <a:uFillTx/>
                <a:latin typeface="Publico Headline Bold" panose="020406020605040D0203" pitchFamily="18" charset="77"/>
              </a:defRPr>
            </a:lvl2pPr>
            <a:lvl3pPr marL="648000" indent="-180000">
              <a:lnSpc>
                <a:spcPct val="100000"/>
              </a:lnSpc>
              <a:spcBef>
                <a:spcPts val="0"/>
              </a:spcBef>
              <a:spcAft>
                <a:spcPts val="800"/>
              </a:spcAft>
              <a:buClr>
                <a:schemeClr val="accent1"/>
              </a:buClr>
              <a:buFont typeface="Arial" panose="020B0604020202020204" pitchFamily="34" charset="0"/>
              <a:buChar char="̵"/>
              <a:defRPr sz="1600" b="0"/>
            </a:lvl3pPr>
            <a:lvl4pPr marL="216000" indent="-216000">
              <a:lnSpc>
                <a:spcPct val="100000"/>
              </a:lnSpc>
              <a:spcBef>
                <a:spcPts val="0"/>
              </a:spcBef>
              <a:spcAft>
                <a:spcPts val="800"/>
              </a:spcAft>
              <a:buClr>
                <a:schemeClr val="accent1"/>
              </a:buClr>
              <a:buFont typeface="Arial" panose="020B0604020202020204" pitchFamily="34" charset="0"/>
              <a:buChar char="•"/>
              <a:tabLst>
                <a:tab pos="0" algn="l"/>
              </a:tabLst>
              <a:defRPr sz="1600" b="0"/>
            </a:lvl4pPr>
            <a:lvl5pPr marL="216000" indent="-216000">
              <a:lnSpc>
                <a:spcPct val="100000"/>
              </a:lnSpc>
              <a:spcBef>
                <a:spcPts val="0"/>
              </a:spcBef>
              <a:spcAft>
                <a:spcPts val="800"/>
              </a:spcAft>
              <a:buClr>
                <a:schemeClr val="accent1"/>
              </a:buClr>
              <a:buFont typeface="Arial" panose="020B0604020202020204" pitchFamily="34" charset="0"/>
              <a:buChar char="•"/>
              <a:defRPr sz="1600" b="0"/>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GB" sz="1000">
                <a:solidFill>
                  <a:schemeClr val="tx1"/>
                </a:solidFill>
              </a:rPr>
              <a:t>Maritime UK</a:t>
            </a:r>
          </a:p>
        </p:txBody>
      </p:sp>
      <p:sp>
        <p:nvSpPr>
          <p:cNvPr id="18" name="Text Placeholder 10">
            <a:extLst>
              <a:ext uri="{FF2B5EF4-FFF2-40B4-BE49-F238E27FC236}">
                <a16:creationId xmlns:a16="http://schemas.microsoft.com/office/drawing/2014/main" id="{5A7C8252-B72F-8FDD-9A66-698F84D905EE}"/>
              </a:ext>
            </a:extLst>
          </p:cNvPr>
          <p:cNvSpPr txBox="1">
            <a:spLocks/>
          </p:cNvSpPr>
          <p:nvPr/>
        </p:nvSpPr>
        <p:spPr>
          <a:xfrm>
            <a:off x="653331" y="6695416"/>
            <a:ext cx="7295739" cy="299295"/>
          </a:xfrm>
          <a:prstGeom prst="rect">
            <a:avLst/>
          </a:prstGeom>
          <a:solidFill>
            <a:schemeClr val="accent1">
              <a:lumMod val="60000"/>
              <a:lumOff val="40000"/>
            </a:schemeClr>
          </a:solidFill>
        </p:spPr>
        <p:txBody>
          <a:bodyPr vert="horz" wrap="square" lIns="108000" tIns="72000" rIns="108000" bIns="72000" rtlCol="0" anchor="ctr" anchorCtr="0">
            <a:sp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0"/>
              </a:spcAft>
            </a:pPr>
            <a:r>
              <a:rPr lang="en-GB" sz="1000">
                <a:solidFill>
                  <a:schemeClr val="tx1"/>
                </a:solidFill>
                <a:latin typeface="Publico Headline Bold"/>
                <a:ea typeface="Akkurat LL Light"/>
              </a:rPr>
              <a:t>Industry (logistics, container vessel operating companies) feedback at focus groups.</a:t>
            </a:r>
            <a:endParaRPr lang="en-GB" sz="1000">
              <a:solidFill>
                <a:schemeClr val="tx1"/>
              </a:solidFill>
            </a:endParaRPr>
          </a:p>
        </p:txBody>
      </p:sp>
      <p:sp>
        <p:nvSpPr>
          <p:cNvPr id="3" name="Text Placeholder 10">
            <a:extLst>
              <a:ext uri="{FF2B5EF4-FFF2-40B4-BE49-F238E27FC236}">
                <a16:creationId xmlns:a16="http://schemas.microsoft.com/office/drawing/2014/main" id="{3B694C29-58D5-25BA-5F03-4858D0589735}"/>
              </a:ext>
            </a:extLst>
          </p:cNvPr>
          <p:cNvSpPr txBox="1">
            <a:spLocks/>
          </p:cNvSpPr>
          <p:nvPr/>
        </p:nvSpPr>
        <p:spPr>
          <a:xfrm>
            <a:off x="10325034" y="1470355"/>
            <a:ext cx="1542873" cy="391628"/>
          </a:xfrm>
          <a:prstGeom prst="rect">
            <a:avLst/>
          </a:prstGeom>
          <a:solidFill>
            <a:schemeClr val="accent2">
              <a:lumMod val="60000"/>
              <a:lumOff val="40000"/>
            </a:schemeClr>
          </a:solidFill>
        </p:spPr>
        <p:txBody>
          <a:bodyPr vert="horz" wrap="square" lIns="108000" tIns="72000" rIns="108000" bIns="72000" rtlCol="0" anchor="ctr" anchorCtr="0">
            <a:sp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latin typeface="Publico Headline Bold"/>
              </a:rPr>
              <a:t>Workshops</a:t>
            </a:r>
            <a:endParaRPr lang="en-GB" b="1"/>
          </a:p>
        </p:txBody>
      </p:sp>
      <p:sp>
        <p:nvSpPr>
          <p:cNvPr id="5" name="Text Placeholder 10">
            <a:extLst>
              <a:ext uri="{FF2B5EF4-FFF2-40B4-BE49-F238E27FC236}">
                <a16:creationId xmlns:a16="http://schemas.microsoft.com/office/drawing/2014/main" id="{B3D740E7-B78D-E695-2002-9BAA7A5C6E5D}"/>
              </a:ext>
            </a:extLst>
          </p:cNvPr>
          <p:cNvSpPr txBox="1">
            <a:spLocks/>
          </p:cNvSpPr>
          <p:nvPr/>
        </p:nvSpPr>
        <p:spPr>
          <a:xfrm>
            <a:off x="10325033" y="1965471"/>
            <a:ext cx="1542874" cy="637849"/>
          </a:xfrm>
          <a:prstGeom prst="rect">
            <a:avLst/>
          </a:prstGeom>
          <a:solidFill>
            <a:schemeClr val="accent4">
              <a:lumMod val="60000"/>
              <a:lumOff val="40000"/>
            </a:schemeClr>
          </a:solidFill>
        </p:spPr>
        <p:txBody>
          <a:bodyPr vert="horz" wrap="square" lIns="108000" tIns="72000" rIns="108000" bIns="72000" rtlCol="0" anchor="ctr" anchorCtr="0">
            <a:sp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latin typeface="Publico Headline Bold"/>
              </a:rPr>
              <a:t>Roundtable discussions</a:t>
            </a:r>
            <a:endParaRPr lang="en-GB" b="1"/>
          </a:p>
        </p:txBody>
      </p:sp>
      <p:sp>
        <p:nvSpPr>
          <p:cNvPr id="8" name="Text Placeholder 10">
            <a:extLst>
              <a:ext uri="{FF2B5EF4-FFF2-40B4-BE49-F238E27FC236}">
                <a16:creationId xmlns:a16="http://schemas.microsoft.com/office/drawing/2014/main" id="{3C7BC538-3BCE-E849-7244-DC12DEA63222}"/>
              </a:ext>
            </a:extLst>
          </p:cNvPr>
          <p:cNvSpPr txBox="1">
            <a:spLocks/>
          </p:cNvSpPr>
          <p:nvPr/>
        </p:nvSpPr>
        <p:spPr>
          <a:xfrm>
            <a:off x="10325032" y="2713095"/>
            <a:ext cx="1542875" cy="637849"/>
          </a:xfrm>
          <a:prstGeom prst="rect">
            <a:avLst/>
          </a:prstGeom>
          <a:solidFill>
            <a:schemeClr val="accent5">
              <a:lumMod val="60000"/>
              <a:lumOff val="40000"/>
            </a:schemeClr>
          </a:solidFill>
        </p:spPr>
        <p:txBody>
          <a:bodyPr vert="horz" wrap="square" lIns="108000" tIns="72000" rIns="108000" bIns="72000" rtlCol="0" anchor="ctr" anchorCtr="0">
            <a:sp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latin typeface="Publico Headline Bold"/>
              </a:rPr>
              <a:t>Innovation showcases</a:t>
            </a:r>
          </a:p>
        </p:txBody>
      </p:sp>
      <p:sp>
        <p:nvSpPr>
          <p:cNvPr id="12" name="Text Placeholder 10">
            <a:extLst>
              <a:ext uri="{FF2B5EF4-FFF2-40B4-BE49-F238E27FC236}">
                <a16:creationId xmlns:a16="http://schemas.microsoft.com/office/drawing/2014/main" id="{AF17D953-EA93-AF12-670B-FCA52842245E}"/>
              </a:ext>
            </a:extLst>
          </p:cNvPr>
          <p:cNvSpPr txBox="1">
            <a:spLocks/>
          </p:cNvSpPr>
          <p:nvPr/>
        </p:nvSpPr>
        <p:spPr>
          <a:xfrm>
            <a:off x="10325030" y="3455075"/>
            <a:ext cx="1542875" cy="637849"/>
          </a:xfrm>
          <a:prstGeom prst="rect">
            <a:avLst/>
          </a:prstGeom>
          <a:solidFill>
            <a:schemeClr val="accent6">
              <a:lumMod val="60000"/>
              <a:lumOff val="40000"/>
            </a:schemeClr>
          </a:solidFill>
        </p:spPr>
        <p:txBody>
          <a:bodyPr vert="horz" wrap="square" lIns="108000" tIns="72000" rIns="108000" bIns="72000" rtlCol="0" anchor="ctr" anchorCtr="0">
            <a:sp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latin typeface="Publico Headline Bold"/>
              </a:rPr>
              <a:t>Surveys and consultations</a:t>
            </a:r>
            <a:endParaRPr lang="en-GB"/>
          </a:p>
        </p:txBody>
      </p:sp>
      <p:sp>
        <p:nvSpPr>
          <p:cNvPr id="13" name="Text Placeholder 10">
            <a:extLst>
              <a:ext uri="{FF2B5EF4-FFF2-40B4-BE49-F238E27FC236}">
                <a16:creationId xmlns:a16="http://schemas.microsoft.com/office/drawing/2014/main" id="{7FAE2E5F-A9F3-FF4D-602E-BCDE1CF94067}"/>
              </a:ext>
            </a:extLst>
          </p:cNvPr>
          <p:cNvSpPr txBox="1">
            <a:spLocks/>
          </p:cNvSpPr>
          <p:nvPr/>
        </p:nvSpPr>
        <p:spPr>
          <a:xfrm>
            <a:off x="10325029" y="4202994"/>
            <a:ext cx="1542875" cy="637849"/>
          </a:xfrm>
          <a:prstGeom prst="rect">
            <a:avLst/>
          </a:prstGeom>
          <a:solidFill>
            <a:schemeClr val="accent1">
              <a:lumMod val="60000"/>
              <a:lumOff val="40000"/>
            </a:schemeClr>
          </a:solidFill>
        </p:spPr>
        <p:txBody>
          <a:bodyPr vert="horz" wrap="square" lIns="108000" tIns="72000" rIns="108000" bIns="72000" rtlCol="0" anchor="ctr" anchorCtr="0">
            <a:sp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latin typeface="Publico Headline Bold"/>
              </a:rPr>
              <a:t>Bilateral meetings</a:t>
            </a:r>
            <a:endParaRPr lang="en-GB"/>
          </a:p>
        </p:txBody>
      </p:sp>
      <p:sp>
        <p:nvSpPr>
          <p:cNvPr id="15" name="Text Placeholder 10">
            <a:extLst>
              <a:ext uri="{FF2B5EF4-FFF2-40B4-BE49-F238E27FC236}">
                <a16:creationId xmlns:a16="http://schemas.microsoft.com/office/drawing/2014/main" id="{835356F5-B6D7-F7E4-65AA-236AAD3164F9}"/>
              </a:ext>
            </a:extLst>
          </p:cNvPr>
          <p:cNvSpPr txBox="1">
            <a:spLocks/>
          </p:cNvSpPr>
          <p:nvPr/>
        </p:nvSpPr>
        <p:spPr>
          <a:xfrm>
            <a:off x="10325029" y="4944679"/>
            <a:ext cx="1542873" cy="637849"/>
          </a:xfrm>
          <a:prstGeom prst="rect">
            <a:avLst/>
          </a:prstGeom>
          <a:solidFill>
            <a:schemeClr val="tx2">
              <a:lumMod val="50000"/>
              <a:lumOff val="50000"/>
            </a:schemeClr>
          </a:solidFill>
        </p:spPr>
        <p:txBody>
          <a:bodyPr vert="horz" wrap="square" lIns="108000" tIns="72000" rIns="108000" bIns="72000" rtlCol="0" anchor="ctr" anchorCtr="0">
            <a:sp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latin typeface="Publico Headline Bold"/>
              </a:rPr>
              <a:t>Joint working groups</a:t>
            </a:r>
            <a:endParaRPr lang="en-US"/>
          </a:p>
        </p:txBody>
      </p:sp>
      <p:sp>
        <p:nvSpPr>
          <p:cNvPr id="16" name="Text Placeholder 10">
            <a:extLst>
              <a:ext uri="{FF2B5EF4-FFF2-40B4-BE49-F238E27FC236}">
                <a16:creationId xmlns:a16="http://schemas.microsoft.com/office/drawing/2014/main" id="{165F593B-27F4-5DB0-CC11-5C334237F1C7}"/>
              </a:ext>
            </a:extLst>
          </p:cNvPr>
          <p:cNvSpPr txBox="1">
            <a:spLocks/>
          </p:cNvSpPr>
          <p:nvPr/>
        </p:nvSpPr>
        <p:spPr>
          <a:xfrm>
            <a:off x="653332" y="4015561"/>
            <a:ext cx="1947759" cy="299295"/>
          </a:xfrm>
          <a:prstGeom prst="rect">
            <a:avLst/>
          </a:prstGeom>
          <a:solidFill>
            <a:schemeClr val="accent2">
              <a:lumMod val="60000"/>
              <a:lumOff val="40000"/>
            </a:schemeClr>
          </a:solidFill>
        </p:spPr>
        <p:txBody>
          <a:bodyPr vert="horz" wrap="square" lIns="108000" tIns="72000" rIns="108000" bIns="72000" rtlCol="0" anchor="ctr" anchorCtr="0">
            <a:spAutoFit/>
          </a:bodyPr>
          <a:lstStyle>
            <a:defPPr>
              <a:defRPr lang="en-US"/>
            </a:defPPr>
            <a:lvl1pPr indent="0">
              <a:lnSpc>
                <a:spcPct val="100000"/>
              </a:lnSpc>
              <a:spcBef>
                <a:spcPts val="0"/>
              </a:spcBef>
              <a:spcAft>
                <a:spcPts val="800"/>
              </a:spcAft>
              <a:buClr>
                <a:schemeClr val="accent1"/>
              </a:buClr>
              <a:buFont typeface="Arial" panose="020B0604020202020204" pitchFamily="34" charset="0"/>
              <a:buNone/>
              <a:defRPr kumimoji="0" sz="1600" b="0" i="0" u="none" strike="noStrike" cap="none" spc="0" normalizeH="0" baseline="0">
                <a:ln>
                  <a:noFill/>
                </a:ln>
                <a:solidFill>
                  <a:schemeClr val="bg1"/>
                </a:solidFill>
                <a:effectLst/>
                <a:uLnTx/>
                <a:uFillTx/>
                <a:latin typeface="Publico Headline Bold"/>
              </a:defRPr>
            </a:lvl1pPr>
            <a:lvl2pPr marL="432000" indent="-180000">
              <a:lnSpc>
                <a:spcPct val="100000"/>
              </a:lnSpc>
              <a:spcBef>
                <a:spcPts val="0"/>
              </a:spcBef>
              <a:spcAft>
                <a:spcPts val="800"/>
              </a:spcAft>
              <a:buClr>
                <a:schemeClr val="accent1"/>
              </a:buClr>
              <a:buFont typeface="Arial" panose="020B0604020202020204" pitchFamily="34" charset="0"/>
              <a:buChar char="̵"/>
              <a:defRPr kumimoji="0" sz="1600" b="0" i="0" u="none" strike="noStrike" cap="none" spc="0" normalizeH="0" baseline="0">
                <a:ln>
                  <a:noFill/>
                </a:ln>
                <a:solidFill>
                  <a:srgbClr val="FFFF00"/>
                </a:solidFill>
                <a:effectLst/>
                <a:uLnTx/>
                <a:uFillTx/>
                <a:latin typeface="Publico Headline Bold" panose="020406020605040D0203" pitchFamily="18" charset="77"/>
              </a:defRPr>
            </a:lvl2pPr>
            <a:lvl3pPr marL="648000" indent="-180000">
              <a:lnSpc>
                <a:spcPct val="100000"/>
              </a:lnSpc>
              <a:spcBef>
                <a:spcPts val="0"/>
              </a:spcBef>
              <a:spcAft>
                <a:spcPts val="800"/>
              </a:spcAft>
              <a:buClr>
                <a:schemeClr val="accent1"/>
              </a:buClr>
              <a:buFont typeface="Arial" panose="020B0604020202020204" pitchFamily="34" charset="0"/>
              <a:buChar char="̵"/>
              <a:defRPr sz="1600" b="0"/>
            </a:lvl3pPr>
            <a:lvl4pPr marL="216000" indent="-216000">
              <a:lnSpc>
                <a:spcPct val="100000"/>
              </a:lnSpc>
              <a:spcBef>
                <a:spcPts val="0"/>
              </a:spcBef>
              <a:spcAft>
                <a:spcPts val="800"/>
              </a:spcAft>
              <a:buClr>
                <a:schemeClr val="accent1"/>
              </a:buClr>
              <a:buFont typeface="Arial" panose="020B0604020202020204" pitchFamily="34" charset="0"/>
              <a:buChar char="•"/>
              <a:tabLst>
                <a:tab pos="0" algn="l"/>
              </a:tabLst>
              <a:defRPr sz="1600" b="0"/>
            </a:lvl4pPr>
            <a:lvl5pPr marL="216000" indent="-216000">
              <a:lnSpc>
                <a:spcPct val="100000"/>
              </a:lnSpc>
              <a:spcBef>
                <a:spcPts val="0"/>
              </a:spcBef>
              <a:spcAft>
                <a:spcPts val="800"/>
              </a:spcAft>
              <a:buClr>
                <a:schemeClr val="accent1"/>
              </a:buClr>
              <a:buFont typeface="Arial" panose="020B0604020202020204" pitchFamily="34" charset="0"/>
              <a:buChar char="•"/>
              <a:defRPr sz="1600" b="0"/>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GB" sz="1000">
                <a:solidFill>
                  <a:schemeClr val="tx1"/>
                </a:solidFill>
              </a:rPr>
              <a:t>Ports</a:t>
            </a:r>
          </a:p>
        </p:txBody>
      </p:sp>
      <p:sp>
        <p:nvSpPr>
          <p:cNvPr id="17" name="Text Placeholder 10">
            <a:extLst>
              <a:ext uri="{FF2B5EF4-FFF2-40B4-BE49-F238E27FC236}">
                <a16:creationId xmlns:a16="http://schemas.microsoft.com/office/drawing/2014/main" id="{5713E180-2D5D-457D-7795-24430020BF10}"/>
              </a:ext>
            </a:extLst>
          </p:cNvPr>
          <p:cNvSpPr txBox="1">
            <a:spLocks/>
          </p:cNvSpPr>
          <p:nvPr/>
        </p:nvSpPr>
        <p:spPr>
          <a:xfrm>
            <a:off x="629136" y="4545530"/>
            <a:ext cx="1975167" cy="299295"/>
          </a:xfrm>
          <a:prstGeom prst="rect">
            <a:avLst/>
          </a:prstGeom>
          <a:solidFill>
            <a:schemeClr val="accent5">
              <a:lumMod val="60000"/>
              <a:lumOff val="40000"/>
            </a:schemeClr>
          </a:solidFill>
        </p:spPr>
        <p:txBody>
          <a:bodyPr vert="horz" wrap="square" lIns="108000" tIns="72000" rIns="108000" bIns="72000" rtlCol="0" anchor="ctr" anchorCtr="0">
            <a:sp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000">
                <a:solidFill>
                  <a:schemeClr val="tx1"/>
                </a:solidFill>
                <a:latin typeface="Publico Headline Bold"/>
              </a:rPr>
              <a:t>Liverpool and Plymouth</a:t>
            </a:r>
          </a:p>
        </p:txBody>
      </p:sp>
      <p:sp>
        <p:nvSpPr>
          <p:cNvPr id="4" name="Text Placeholder 10">
            <a:extLst>
              <a:ext uri="{FF2B5EF4-FFF2-40B4-BE49-F238E27FC236}">
                <a16:creationId xmlns:a16="http://schemas.microsoft.com/office/drawing/2014/main" id="{2C388133-07FA-5B22-4A49-8A2AE2E1CDBE}"/>
              </a:ext>
            </a:extLst>
          </p:cNvPr>
          <p:cNvSpPr txBox="1">
            <a:spLocks/>
          </p:cNvSpPr>
          <p:nvPr/>
        </p:nvSpPr>
        <p:spPr>
          <a:xfrm>
            <a:off x="3531807" y="5964864"/>
            <a:ext cx="2564194" cy="607071"/>
          </a:xfrm>
          <a:prstGeom prst="rect">
            <a:avLst/>
          </a:prstGeom>
          <a:solidFill>
            <a:schemeClr val="accent1">
              <a:lumMod val="60000"/>
              <a:lumOff val="40000"/>
            </a:schemeClr>
          </a:solidFill>
        </p:spPr>
        <p:txBody>
          <a:bodyPr vert="horz" wrap="square" lIns="108000" tIns="72000" rIns="108000" bIns="72000" rtlCol="0" anchor="ctr" anchorCtr="0">
            <a:sp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000">
                <a:solidFill>
                  <a:schemeClr val="tx1"/>
                </a:solidFill>
                <a:latin typeface="Publico Headline Bold"/>
              </a:rPr>
              <a:t>to continue the collaboration and engagement. (cadence to be provided by Mark W)</a:t>
            </a:r>
            <a:endParaRPr lang="en-GB" sz="1000">
              <a:solidFill>
                <a:schemeClr val="tx1"/>
              </a:solidFill>
            </a:endParaRPr>
          </a:p>
        </p:txBody>
      </p:sp>
      <p:sp>
        <p:nvSpPr>
          <p:cNvPr id="9" name="Text Placeholder 10">
            <a:extLst>
              <a:ext uri="{FF2B5EF4-FFF2-40B4-BE49-F238E27FC236}">
                <a16:creationId xmlns:a16="http://schemas.microsoft.com/office/drawing/2014/main" id="{D3A4BE76-CC49-7A07-73AB-E8E318E5AB6B}"/>
              </a:ext>
            </a:extLst>
          </p:cNvPr>
          <p:cNvSpPr txBox="1">
            <a:spLocks/>
          </p:cNvSpPr>
          <p:nvPr/>
        </p:nvSpPr>
        <p:spPr>
          <a:xfrm>
            <a:off x="3531807" y="7068325"/>
            <a:ext cx="2564194" cy="607071"/>
          </a:xfrm>
          <a:prstGeom prst="rect">
            <a:avLst/>
          </a:prstGeom>
          <a:solidFill>
            <a:schemeClr val="accent1">
              <a:lumMod val="60000"/>
              <a:lumOff val="40000"/>
            </a:schemeClr>
          </a:solidFill>
        </p:spPr>
        <p:txBody>
          <a:bodyPr vert="horz" wrap="square" lIns="108000" tIns="72000" rIns="108000" bIns="72000" rtlCol="0" anchor="ctr" anchorCtr="0">
            <a:sp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000">
                <a:solidFill>
                  <a:schemeClr val="tx1"/>
                </a:solidFill>
                <a:latin typeface="Publico Headline Bold"/>
              </a:rPr>
              <a:t>the establishment centre of the autonomy. Leading to below the work in the next slide.</a:t>
            </a:r>
            <a:endParaRPr lang="en-GB" sz="1000">
              <a:solidFill>
                <a:schemeClr val="tx1"/>
              </a:solidFill>
            </a:endParaRPr>
          </a:p>
        </p:txBody>
      </p:sp>
      <p:sp>
        <p:nvSpPr>
          <p:cNvPr id="20" name="Text Placeholder 10">
            <a:extLst>
              <a:ext uri="{FF2B5EF4-FFF2-40B4-BE49-F238E27FC236}">
                <a16:creationId xmlns:a16="http://schemas.microsoft.com/office/drawing/2014/main" id="{7A59F65A-F77A-55E2-09ED-29D3EC3FDEB0}"/>
              </a:ext>
            </a:extLst>
          </p:cNvPr>
          <p:cNvSpPr txBox="1">
            <a:spLocks/>
          </p:cNvSpPr>
          <p:nvPr/>
        </p:nvSpPr>
        <p:spPr>
          <a:xfrm>
            <a:off x="653331" y="8291207"/>
            <a:ext cx="7295739" cy="607071"/>
          </a:xfrm>
          <a:prstGeom prst="rect">
            <a:avLst/>
          </a:prstGeom>
          <a:solidFill>
            <a:schemeClr val="accent1">
              <a:lumMod val="60000"/>
              <a:lumOff val="40000"/>
            </a:schemeClr>
          </a:solidFill>
        </p:spPr>
        <p:txBody>
          <a:bodyPr vert="horz" wrap="square" lIns="108000" tIns="72000" rIns="108000" bIns="72000" rtlCol="0" anchor="ctr" anchorCtr="0">
            <a:sp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000">
                <a:solidFill>
                  <a:schemeClr val="tx1"/>
                </a:solidFill>
                <a:latin typeface="Publico Headline Bold"/>
              </a:rPr>
              <a:t>Engagement of the MoD regarding the autonomy implementation in Plymouth and training of staff in usage of the new technologies such as autonomy, new fuels, automation data and digital technologies. Potential to run accelerators with the accelerator team. </a:t>
            </a:r>
            <a:endParaRPr lang="en-GB" sz="1000">
              <a:solidFill>
                <a:schemeClr val="tx1"/>
              </a:solidFill>
            </a:endParaRPr>
          </a:p>
        </p:txBody>
      </p:sp>
      <p:sp>
        <p:nvSpPr>
          <p:cNvPr id="11" name="Text Placeholder 10">
            <a:extLst>
              <a:ext uri="{FF2B5EF4-FFF2-40B4-BE49-F238E27FC236}">
                <a16:creationId xmlns:a16="http://schemas.microsoft.com/office/drawing/2014/main" id="{2C23DBB9-B092-BCF7-F44C-A88716DDCB1C}"/>
              </a:ext>
            </a:extLst>
          </p:cNvPr>
          <p:cNvSpPr txBox="1">
            <a:spLocks/>
          </p:cNvSpPr>
          <p:nvPr/>
        </p:nvSpPr>
        <p:spPr>
          <a:xfrm>
            <a:off x="646111" y="2028824"/>
            <a:ext cx="1955937" cy="299295"/>
          </a:xfrm>
          <a:prstGeom prst="rect">
            <a:avLst/>
          </a:prstGeom>
          <a:solidFill>
            <a:schemeClr val="accent2">
              <a:lumMod val="60000"/>
              <a:lumOff val="40000"/>
            </a:schemeClr>
          </a:solidFill>
        </p:spPr>
        <p:txBody>
          <a:bodyPr vert="horz" wrap="square" lIns="108000" tIns="72000" rIns="108000" bIns="72000" rtlCol="0" anchor="ctr" anchorCtr="0">
            <a:spAutoFit/>
          </a:bodyPr>
          <a:lstStyle>
            <a:defPPr>
              <a:defRPr lang="en-US"/>
            </a:defPPr>
            <a:lvl1pPr indent="0">
              <a:lnSpc>
                <a:spcPct val="100000"/>
              </a:lnSpc>
              <a:spcBef>
                <a:spcPts val="0"/>
              </a:spcBef>
              <a:spcAft>
                <a:spcPts val="800"/>
              </a:spcAft>
              <a:buClr>
                <a:schemeClr val="accent1"/>
              </a:buClr>
              <a:buFont typeface="Arial" panose="020B0604020202020204" pitchFamily="34" charset="0"/>
              <a:buNone/>
              <a:defRPr kumimoji="0" sz="1600" b="0" i="0" u="none" strike="noStrike" cap="none" spc="0" normalizeH="0" baseline="0">
                <a:ln>
                  <a:noFill/>
                </a:ln>
                <a:solidFill>
                  <a:schemeClr val="bg1"/>
                </a:solidFill>
                <a:effectLst/>
                <a:uLnTx/>
                <a:uFillTx/>
                <a:latin typeface="Publico Headline Bold"/>
              </a:defRPr>
            </a:lvl1pPr>
            <a:lvl2pPr marL="432000" indent="-180000">
              <a:lnSpc>
                <a:spcPct val="100000"/>
              </a:lnSpc>
              <a:spcBef>
                <a:spcPts val="0"/>
              </a:spcBef>
              <a:spcAft>
                <a:spcPts val="800"/>
              </a:spcAft>
              <a:buClr>
                <a:schemeClr val="accent1"/>
              </a:buClr>
              <a:buFont typeface="Arial" panose="020B0604020202020204" pitchFamily="34" charset="0"/>
              <a:buChar char="̵"/>
              <a:defRPr kumimoji="0" sz="1600" b="0" i="0" u="none" strike="noStrike" cap="none" spc="0" normalizeH="0" baseline="0">
                <a:ln>
                  <a:noFill/>
                </a:ln>
                <a:solidFill>
                  <a:srgbClr val="FFFF00"/>
                </a:solidFill>
                <a:effectLst/>
                <a:uLnTx/>
                <a:uFillTx/>
                <a:latin typeface="Publico Headline Bold" panose="020406020605040D0203" pitchFamily="18" charset="77"/>
              </a:defRPr>
            </a:lvl2pPr>
            <a:lvl3pPr marL="648000" indent="-180000">
              <a:lnSpc>
                <a:spcPct val="100000"/>
              </a:lnSpc>
              <a:spcBef>
                <a:spcPts val="0"/>
              </a:spcBef>
              <a:spcAft>
                <a:spcPts val="800"/>
              </a:spcAft>
              <a:buClr>
                <a:schemeClr val="accent1"/>
              </a:buClr>
              <a:buFont typeface="Arial" panose="020B0604020202020204" pitchFamily="34" charset="0"/>
              <a:buChar char="̵"/>
              <a:defRPr sz="1600" b="0"/>
            </a:lvl3pPr>
            <a:lvl4pPr marL="216000" indent="-216000">
              <a:lnSpc>
                <a:spcPct val="100000"/>
              </a:lnSpc>
              <a:spcBef>
                <a:spcPts val="0"/>
              </a:spcBef>
              <a:spcAft>
                <a:spcPts val="800"/>
              </a:spcAft>
              <a:buClr>
                <a:schemeClr val="accent1"/>
              </a:buClr>
              <a:buFont typeface="Arial" panose="020B0604020202020204" pitchFamily="34" charset="0"/>
              <a:buChar char="•"/>
              <a:tabLst>
                <a:tab pos="0" algn="l"/>
              </a:tabLst>
              <a:defRPr sz="1600" b="0"/>
            </a:lvl4pPr>
            <a:lvl5pPr marL="216000" indent="-216000">
              <a:lnSpc>
                <a:spcPct val="100000"/>
              </a:lnSpc>
              <a:spcBef>
                <a:spcPts val="0"/>
              </a:spcBef>
              <a:spcAft>
                <a:spcPts val="800"/>
              </a:spcAft>
              <a:buClr>
                <a:schemeClr val="accent1"/>
              </a:buClr>
              <a:buFont typeface="Arial" panose="020B0604020202020204" pitchFamily="34" charset="0"/>
              <a:buChar char="•"/>
              <a:defRPr sz="1600" b="0"/>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GB" sz="1000">
                <a:solidFill>
                  <a:schemeClr val="tx1"/>
                </a:solidFill>
              </a:rPr>
              <a:t>Maritime Ports</a:t>
            </a:r>
          </a:p>
        </p:txBody>
      </p:sp>
      <p:sp>
        <p:nvSpPr>
          <p:cNvPr id="19" name="Text Placeholder 10">
            <a:extLst>
              <a:ext uri="{FF2B5EF4-FFF2-40B4-BE49-F238E27FC236}">
                <a16:creationId xmlns:a16="http://schemas.microsoft.com/office/drawing/2014/main" id="{AC570F28-5E00-38E5-6DE8-E0CF549A483E}"/>
              </a:ext>
            </a:extLst>
          </p:cNvPr>
          <p:cNvSpPr txBox="1">
            <a:spLocks/>
          </p:cNvSpPr>
          <p:nvPr/>
        </p:nvSpPr>
        <p:spPr>
          <a:xfrm>
            <a:off x="3531806" y="1705956"/>
            <a:ext cx="2583225" cy="453183"/>
          </a:xfrm>
          <a:prstGeom prst="rect">
            <a:avLst/>
          </a:prstGeom>
          <a:solidFill>
            <a:schemeClr val="accent2">
              <a:lumMod val="60000"/>
              <a:lumOff val="40000"/>
            </a:schemeClr>
          </a:solidFill>
        </p:spPr>
        <p:txBody>
          <a:bodyPr vert="horz" wrap="square" lIns="108000" tIns="72000" rIns="108000" bIns="72000" rtlCol="0" anchor="ctr" anchorCtr="0">
            <a:spAutoFit/>
          </a:bodyPr>
          <a:lstStyle>
            <a:defPPr>
              <a:defRPr lang="en-US"/>
            </a:defPPr>
            <a:lvl1pPr indent="0">
              <a:lnSpc>
                <a:spcPct val="100000"/>
              </a:lnSpc>
              <a:spcBef>
                <a:spcPts val="0"/>
              </a:spcBef>
              <a:spcAft>
                <a:spcPts val="800"/>
              </a:spcAft>
              <a:buClr>
                <a:schemeClr val="accent1"/>
              </a:buClr>
              <a:buFont typeface="Arial" panose="020B0604020202020204" pitchFamily="34" charset="0"/>
              <a:buNone/>
              <a:defRPr kumimoji="0" sz="1600" b="0" i="0" u="none" strike="noStrike" cap="none" spc="0" normalizeH="0" baseline="0">
                <a:ln>
                  <a:noFill/>
                </a:ln>
                <a:solidFill>
                  <a:schemeClr val="bg1"/>
                </a:solidFill>
                <a:effectLst/>
                <a:uLnTx/>
                <a:uFillTx/>
                <a:latin typeface="Publico Headline Bold"/>
              </a:defRPr>
            </a:lvl1pPr>
            <a:lvl2pPr marL="432000" indent="-180000">
              <a:lnSpc>
                <a:spcPct val="100000"/>
              </a:lnSpc>
              <a:spcBef>
                <a:spcPts val="0"/>
              </a:spcBef>
              <a:spcAft>
                <a:spcPts val="800"/>
              </a:spcAft>
              <a:buClr>
                <a:schemeClr val="accent1"/>
              </a:buClr>
              <a:buFont typeface="Arial" panose="020B0604020202020204" pitchFamily="34" charset="0"/>
              <a:buChar char="̵"/>
              <a:defRPr kumimoji="0" sz="1600" b="0" i="0" u="none" strike="noStrike" cap="none" spc="0" normalizeH="0" baseline="0">
                <a:ln>
                  <a:noFill/>
                </a:ln>
                <a:solidFill>
                  <a:srgbClr val="FFFF00"/>
                </a:solidFill>
                <a:effectLst/>
                <a:uLnTx/>
                <a:uFillTx/>
                <a:latin typeface="Publico Headline Bold" panose="020406020605040D0203" pitchFamily="18" charset="77"/>
              </a:defRPr>
            </a:lvl2pPr>
            <a:lvl3pPr marL="648000" indent="-180000">
              <a:lnSpc>
                <a:spcPct val="100000"/>
              </a:lnSpc>
              <a:spcBef>
                <a:spcPts val="0"/>
              </a:spcBef>
              <a:spcAft>
                <a:spcPts val="800"/>
              </a:spcAft>
              <a:buClr>
                <a:schemeClr val="accent1"/>
              </a:buClr>
              <a:buFont typeface="Arial" panose="020B0604020202020204" pitchFamily="34" charset="0"/>
              <a:buChar char="̵"/>
              <a:defRPr sz="1600" b="0"/>
            </a:lvl3pPr>
            <a:lvl4pPr marL="216000" indent="-216000">
              <a:lnSpc>
                <a:spcPct val="100000"/>
              </a:lnSpc>
              <a:spcBef>
                <a:spcPts val="0"/>
              </a:spcBef>
              <a:spcAft>
                <a:spcPts val="800"/>
              </a:spcAft>
              <a:buClr>
                <a:schemeClr val="accent1"/>
              </a:buClr>
              <a:buFont typeface="Arial" panose="020B0604020202020204" pitchFamily="34" charset="0"/>
              <a:buChar char="•"/>
              <a:tabLst>
                <a:tab pos="0" algn="l"/>
              </a:tabLst>
              <a:defRPr sz="1600" b="0"/>
            </a:lvl4pPr>
            <a:lvl5pPr marL="216000" indent="-216000">
              <a:lnSpc>
                <a:spcPct val="100000"/>
              </a:lnSpc>
              <a:spcBef>
                <a:spcPts val="0"/>
              </a:spcBef>
              <a:spcAft>
                <a:spcPts val="800"/>
              </a:spcAft>
              <a:buClr>
                <a:schemeClr val="accent1"/>
              </a:buClr>
              <a:buFont typeface="Arial" panose="020B0604020202020204" pitchFamily="34" charset="0"/>
              <a:buChar char="•"/>
              <a:defRPr sz="1600" b="0"/>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GB" sz="1000">
                <a:solidFill>
                  <a:schemeClr val="tx1"/>
                </a:solidFill>
              </a:rPr>
              <a:t>Green maritime corridors future ZEVI opportunities</a:t>
            </a:r>
          </a:p>
        </p:txBody>
      </p:sp>
      <p:sp>
        <p:nvSpPr>
          <p:cNvPr id="27" name="Text Placeholder 10">
            <a:extLst>
              <a:ext uri="{FF2B5EF4-FFF2-40B4-BE49-F238E27FC236}">
                <a16:creationId xmlns:a16="http://schemas.microsoft.com/office/drawing/2014/main" id="{E767DF71-7104-2D01-F40F-8F0291ACF896}"/>
              </a:ext>
            </a:extLst>
          </p:cNvPr>
          <p:cNvSpPr txBox="1">
            <a:spLocks/>
          </p:cNvSpPr>
          <p:nvPr/>
        </p:nvSpPr>
        <p:spPr>
          <a:xfrm>
            <a:off x="646112" y="2787968"/>
            <a:ext cx="1955937" cy="299295"/>
          </a:xfrm>
          <a:prstGeom prst="rect">
            <a:avLst/>
          </a:prstGeom>
          <a:solidFill>
            <a:schemeClr val="accent2">
              <a:lumMod val="60000"/>
              <a:lumOff val="40000"/>
            </a:schemeClr>
          </a:solidFill>
        </p:spPr>
        <p:txBody>
          <a:bodyPr vert="horz" wrap="square" lIns="108000" tIns="72000" rIns="108000" bIns="72000" rtlCol="0" anchor="ctr" anchorCtr="0">
            <a:spAutoFit/>
          </a:bodyPr>
          <a:lstStyle>
            <a:defPPr>
              <a:defRPr lang="en-US"/>
            </a:defPPr>
            <a:lvl1pPr indent="0">
              <a:lnSpc>
                <a:spcPct val="100000"/>
              </a:lnSpc>
              <a:spcBef>
                <a:spcPts val="0"/>
              </a:spcBef>
              <a:spcAft>
                <a:spcPts val="800"/>
              </a:spcAft>
              <a:buClr>
                <a:schemeClr val="accent1"/>
              </a:buClr>
              <a:buFont typeface="Arial" panose="020B0604020202020204" pitchFamily="34" charset="0"/>
              <a:buNone/>
              <a:defRPr kumimoji="0" sz="1600" b="0" i="0" u="none" strike="noStrike" cap="none" spc="0" normalizeH="0" baseline="0">
                <a:ln>
                  <a:noFill/>
                </a:ln>
                <a:solidFill>
                  <a:schemeClr val="bg1"/>
                </a:solidFill>
                <a:effectLst/>
                <a:uLnTx/>
                <a:uFillTx/>
                <a:latin typeface="Publico Headline Bold"/>
              </a:defRPr>
            </a:lvl1pPr>
            <a:lvl2pPr marL="432000" indent="-180000">
              <a:lnSpc>
                <a:spcPct val="100000"/>
              </a:lnSpc>
              <a:spcBef>
                <a:spcPts val="0"/>
              </a:spcBef>
              <a:spcAft>
                <a:spcPts val="800"/>
              </a:spcAft>
              <a:buClr>
                <a:schemeClr val="accent1"/>
              </a:buClr>
              <a:buFont typeface="Arial" panose="020B0604020202020204" pitchFamily="34" charset="0"/>
              <a:buChar char="̵"/>
              <a:defRPr kumimoji="0" sz="1600" b="0" i="0" u="none" strike="noStrike" cap="none" spc="0" normalizeH="0" baseline="0">
                <a:ln>
                  <a:noFill/>
                </a:ln>
                <a:solidFill>
                  <a:srgbClr val="FFFF00"/>
                </a:solidFill>
                <a:effectLst/>
                <a:uLnTx/>
                <a:uFillTx/>
                <a:latin typeface="Publico Headline Bold" panose="020406020605040D0203" pitchFamily="18" charset="77"/>
              </a:defRPr>
            </a:lvl2pPr>
            <a:lvl3pPr marL="648000" indent="-180000">
              <a:lnSpc>
                <a:spcPct val="100000"/>
              </a:lnSpc>
              <a:spcBef>
                <a:spcPts val="0"/>
              </a:spcBef>
              <a:spcAft>
                <a:spcPts val="800"/>
              </a:spcAft>
              <a:buClr>
                <a:schemeClr val="accent1"/>
              </a:buClr>
              <a:buFont typeface="Arial" panose="020B0604020202020204" pitchFamily="34" charset="0"/>
              <a:buChar char="̵"/>
              <a:defRPr sz="1600" b="0"/>
            </a:lvl3pPr>
            <a:lvl4pPr marL="216000" indent="-216000">
              <a:lnSpc>
                <a:spcPct val="100000"/>
              </a:lnSpc>
              <a:spcBef>
                <a:spcPts val="0"/>
              </a:spcBef>
              <a:spcAft>
                <a:spcPts val="800"/>
              </a:spcAft>
              <a:buClr>
                <a:schemeClr val="accent1"/>
              </a:buClr>
              <a:buFont typeface="Arial" panose="020B0604020202020204" pitchFamily="34" charset="0"/>
              <a:buChar char="•"/>
              <a:tabLst>
                <a:tab pos="0" algn="l"/>
              </a:tabLst>
              <a:defRPr sz="1600" b="0"/>
            </a:lvl4pPr>
            <a:lvl5pPr marL="216000" indent="-216000">
              <a:lnSpc>
                <a:spcPct val="100000"/>
              </a:lnSpc>
              <a:spcBef>
                <a:spcPts val="0"/>
              </a:spcBef>
              <a:spcAft>
                <a:spcPts val="800"/>
              </a:spcAft>
              <a:buClr>
                <a:schemeClr val="accent1"/>
              </a:buClr>
              <a:buFont typeface="Arial" panose="020B0604020202020204" pitchFamily="34" charset="0"/>
              <a:buChar char="•"/>
              <a:defRPr sz="1600" b="0"/>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GB" sz="1000">
                <a:solidFill>
                  <a:schemeClr val="tx1"/>
                </a:solidFill>
              </a:rPr>
              <a:t>MoD</a:t>
            </a:r>
          </a:p>
        </p:txBody>
      </p:sp>
      <p:sp>
        <p:nvSpPr>
          <p:cNvPr id="28" name="Text Placeholder 10">
            <a:extLst>
              <a:ext uri="{FF2B5EF4-FFF2-40B4-BE49-F238E27FC236}">
                <a16:creationId xmlns:a16="http://schemas.microsoft.com/office/drawing/2014/main" id="{6193F39C-39F8-87C7-3ED2-2AD7AB6A3975}"/>
              </a:ext>
            </a:extLst>
          </p:cNvPr>
          <p:cNvSpPr txBox="1">
            <a:spLocks/>
          </p:cNvSpPr>
          <p:nvPr/>
        </p:nvSpPr>
        <p:spPr>
          <a:xfrm>
            <a:off x="646112" y="3113785"/>
            <a:ext cx="1955937" cy="299295"/>
          </a:xfrm>
          <a:prstGeom prst="rect">
            <a:avLst/>
          </a:prstGeom>
          <a:solidFill>
            <a:schemeClr val="accent2">
              <a:lumMod val="60000"/>
              <a:lumOff val="40000"/>
            </a:schemeClr>
          </a:solidFill>
        </p:spPr>
        <p:txBody>
          <a:bodyPr vert="horz" wrap="square" lIns="108000" tIns="72000" rIns="108000" bIns="72000" rtlCol="0" anchor="ctr" anchorCtr="0">
            <a:spAutoFit/>
          </a:bodyPr>
          <a:lstStyle>
            <a:defPPr>
              <a:defRPr lang="en-US"/>
            </a:defPPr>
            <a:lvl1pPr indent="0">
              <a:lnSpc>
                <a:spcPct val="100000"/>
              </a:lnSpc>
              <a:spcBef>
                <a:spcPts val="0"/>
              </a:spcBef>
              <a:spcAft>
                <a:spcPts val="800"/>
              </a:spcAft>
              <a:buClr>
                <a:schemeClr val="accent1"/>
              </a:buClr>
              <a:buFont typeface="Arial" panose="020B0604020202020204" pitchFamily="34" charset="0"/>
              <a:buNone/>
              <a:defRPr kumimoji="0" sz="1600" b="0" i="0" u="none" strike="noStrike" cap="none" spc="0" normalizeH="0" baseline="0">
                <a:ln>
                  <a:noFill/>
                </a:ln>
                <a:solidFill>
                  <a:schemeClr val="bg1"/>
                </a:solidFill>
                <a:effectLst/>
                <a:uLnTx/>
                <a:uFillTx/>
                <a:latin typeface="Publico Headline Bold"/>
              </a:defRPr>
            </a:lvl1pPr>
            <a:lvl2pPr marL="432000" indent="-180000">
              <a:lnSpc>
                <a:spcPct val="100000"/>
              </a:lnSpc>
              <a:spcBef>
                <a:spcPts val="0"/>
              </a:spcBef>
              <a:spcAft>
                <a:spcPts val="800"/>
              </a:spcAft>
              <a:buClr>
                <a:schemeClr val="accent1"/>
              </a:buClr>
              <a:buFont typeface="Arial" panose="020B0604020202020204" pitchFamily="34" charset="0"/>
              <a:buChar char="̵"/>
              <a:defRPr kumimoji="0" sz="1600" b="0" i="0" u="none" strike="noStrike" cap="none" spc="0" normalizeH="0" baseline="0">
                <a:ln>
                  <a:noFill/>
                </a:ln>
                <a:solidFill>
                  <a:srgbClr val="FFFF00"/>
                </a:solidFill>
                <a:effectLst/>
                <a:uLnTx/>
                <a:uFillTx/>
                <a:latin typeface="Publico Headline Bold" panose="020406020605040D0203" pitchFamily="18" charset="77"/>
              </a:defRPr>
            </a:lvl2pPr>
            <a:lvl3pPr marL="648000" indent="-180000">
              <a:lnSpc>
                <a:spcPct val="100000"/>
              </a:lnSpc>
              <a:spcBef>
                <a:spcPts val="0"/>
              </a:spcBef>
              <a:spcAft>
                <a:spcPts val="800"/>
              </a:spcAft>
              <a:buClr>
                <a:schemeClr val="accent1"/>
              </a:buClr>
              <a:buFont typeface="Arial" panose="020B0604020202020204" pitchFamily="34" charset="0"/>
              <a:buChar char="̵"/>
              <a:defRPr sz="1600" b="0"/>
            </a:lvl3pPr>
            <a:lvl4pPr marL="216000" indent="-216000">
              <a:lnSpc>
                <a:spcPct val="100000"/>
              </a:lnSpc>
              <a:spcBef>
                <a:spcPts val="0"/>
              </a:spcBef>
              <a:spcAft>
                <a:spcPts val="800"/>
              </a:spcAft>
              <a:buClr>
                <a:schemeClr val="accent1"/>
              </a:buClr>
              <a:buFont typeface="Arial" panose="020B0604020202020204" pitchFamily="34" charset="0"/>
              <a:buChar char="•"/>
              <a:tabLst>
                <a:tab pos="0" algn="l"/>
              </a:tabLst>
              <a:defRPr sz="1600" b="0"/>
            </a:lvl4pPr>
            <a:lvl5pPr marL="216000" indent="-216000">
              <a:lnSpc>
                <a:spcPct val="100000"/>
              </a:lnSpc>
              <a:spcBef>
                <a:spcPts val="0"/>
              </a:spcBef>
              <a:spcAft>
                <a:spcPts val="800"/>
              </a:spcAft>
              <a:buClr>
                <a:schemeClr val="accent1"/>
              </a:buClr>
              <a:buFont typeface="Arial" panose="020B0604020202020204" pitchFamily="34" charset="0"/>
              <a:buChar char="•"/>
              <a:defRPr sz="1600" b="0"/>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GB" sz="1000">
                <a:solidFill>
                  <a:schemeClr val="tx1"/>
                </a:solidFill>
              </a:rPr>
              <a:t>DSIT</a:t>
            </a:r>
          </a:p>
        </p:txBody>
      </p:sp>
      <p:sp>
        <p:nvSpPr>
          <p:cNvPr id="29" name="Text Placeholder 10">
            <a:extLst>
              <a:ext uri="{FF2B5EF4-FFF2-40B4-BE49-F238E27FC236}">
                <a16:creationId xmlns:a16="http://schemas.microsoft.com/office/drawing/2014/main" id="{23694CCC-3819-F0EB-3DF3-9581E910A6E9}"/>
              </a:ext>
            </a:extLst>
          </p:cNvPr>
          <p:cNvSpPr txBox="1">
            <a:spLocks/>
          </p:cNvSpPr>
          <p:nvPr/>
        </p:nvSpPr>
        <p:spPr>
          <a:xfrm>
            <a:off x="646112" y="3441191"/>
            <a:ext cx="1955937" cy="453183"/>
          </a:xfrm>
          <a:prstGeom prst="rect">
            <a:avLst/>
          </a:prstGeom>
          <a:solidFill>
            <a:schemeClr val="accent2">
              <a:lumMod val="60000"/>
              <a:lumOff val="40000"/>
            </a:schemeClr>
          </a:solidFill>
        </p:spPr>
        <p:txBody>
          <a:bodyPr vert="horz" wrap="square" lIns="108000" tIns="72000" rIns="108000" bIns="72000" rtlCol="0" anchor="ctr" anchorCtr="0">
            <a:spAutoFit/>
          </a:bodyPr>
          <a:lstStyle>
            <a:defPPr>
              <a:defRPr lang="en-US"/>
            </a:defPPr>
            <a:lvl1pPr indent="0">
              <a:lnSpc>
                <a:spcPct val="100000"/>
              </a:lnSpc>
              <a:spcBef>
                <a:spcPts val="0"/>
              </a:spcBef>
              <a:spcAft>
                <a:spcPts val="800"/>
              </a:spcAft>
              <a:buClr>
                <a:schemeClr val="accent1"/>
              </a:buClr>
              <a:buFont typeface="Arial" panose="020B0604020202020204" pitchFamily="34" charset="0"/>
              <a:buNone/>
              <a:defRPr kumimoji="0" sz="1600" b="0" i="0" u="none" strike="noStrike" cap="none" spc="0" normalizeH="0" baseline="0">
                <a:ln>
                  <a:noFill/>
                </a:ln>
                <a:solidFill>
                  <a:schemeClr val="bg1"/>
                </a:solidFill>
                <a:effectLst/>
                <a:uLnTx/>
                <a:uFillTx/>
                <a:latin typeface="Publico Headline Bold"/>
              </a:defRPr>
            </a:lvl1pPr>
            <a:lvl2pPr marL="432000" indent="-180000">
              <a:lnSpc>
                <a:spcPct val="100000"/>
              </a:lnSpc>
              <a:spcBef>
                <a:spcPts val="0"/>
              </a:spcBef>
              <a:spcAft>
                <a:spcPts val="800"/>
              </a:spcAft>
              <a:buClr>
                <a:schemeClr val="accent1"/>
              </a:buClr>
              <a:buFont typeface="Arial" panose="020B0604020202020204" pitchFamily="34" charset="0"/>
              <a:buChar char="̵"/>
              <a:defRPr kumimoji="0" sz="1600" b="0" i="0" u="none" strike="noStrike" cap="none" spc="0" normalizeH="0" baseline="0">
                <a:ln>
                  <a:noFill/>
                </a:ln>
                <a:solidFill>
                  <a:srgbClr val="FFFF00"/>
                </a:solidFill>
                <a:effectLst/>
                <a:uLnTx/>
                <a:uFillTx/>
                <a:latin typeface="Publico Headline Bold" panose="020406020605040D0203" pitchFamily="18" charset="77"/>
              </a:defRPr>
            </a:lvl2pPr>
            <a:lvl3pPr marL="648000" indent="-180000">
              <a:lnSpc>
                <a:spcPct val="100000"/>
              </a:lnSpc>
              <a:spcBef>
                <a:spcPts val="0"/>
              </a:spcBef>
              <a:spcAft>
                <a:spcPts val="800"/>
              </a:spcAft>
              <a:buClr>
                <a:schemeClr val="accent1"/>
              </a:buClr>
              <a:buFont typeface="Arial" panose="020B0604020202020204" pitchFamily="34" charset="0"/>
              <a:buChar char="̵"/>
              <a:defRPr sz="1600" b="0"/>
            </a:lvl3pPr>
            <a:lvl4pPr marL="216000" indent="-216000">
              <a:lnSpc>
                <a:spcPct val="100000"/>
              </a:lnSpc>
              <a:spcBef>
                <a:spcPts val="0"/>
              </a:spcBef>
              <a:spcAft>
                <a:spcPts val="800"/>
              </a:spcAft>
              <a:buClr>
                <a:schemeClr val="accent1"/>
              </a:buClr>
              <a:buFont typeface="Arial" panose="020B0604020202020204" pitchFamily="34" charset="0"/>
              <a:buChar char="•"/>
              <a:tabLst>
                <a:tab pos="0" algn="l"/>
              </a:tabLst>
              <a:defRPr sz="1600" b="0"/>
            </a:lvl4pPr>
            <a:lvl5pPr marL="216000" indent="-216000">
              <a:lnSpc>
                <a:spcPct val="100000"/>
              </a:lnSpc>
              <a:spcBef>
                <a:spcPts val="0"/>
              </a:spcBef>
              <a:spcAft>
                <a:spcPts val="800"/>
              </a:spcAft>
              <a:buClr>
                <a:schemeClr val="accent1"/>
              </a:buClr>
              <a:buFont typeface="Arial" panose="020B0604020202020204" pitchFamily="34" charset="0"/>
              <a:buChar char="•"/>
              <a:defRPr sz="1600" b="0"/>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GB" sz="1000">
                <a:solidFill>
                  <a:schemeClr val="tx1"/>
                </a:solidFill>
              </a:rPr>
              <a:t>Maritime and Coastguard Agency</a:t>
            </a:r>
          </a:p>
        </p:txBody>
      </p:sp>
      <p:sp>
        <p:nvSpPr>
          <p:cNvPr id="34" name="Text Placeholder 10">
            <a:extLst>
              <a:ext uri="{FF2B5EF4-FFF2-40B4-BE49-F238E27FC236}">
                <a16:creationId xmlns:a16="http://schemas.microsoft.com/office/drawing/2014/main" id="{52D0DF6C-CAD6-10E7-196E-F1BF32C50EB9}"/>
              </a:ext>
            </a:extLst>
          </p:cNvPr>
          <p:cNvSpPr txBox="1">
            <a:spLocks/>
          </p:cNvSpPr>
          <p:nvPr/>
        </p:nvSpPr>
        <p:spPr>
          <a:xfrm>
            <a:off x="3531806" y="2459403"/>
            <a:ext cx="2583225" cy="453183"/>
          </a:xfrm>
          <a:prstGeom prst="rect">
            <a:avLst/>
          </a:prstGeom>
          <a:solidFill>
            <a:schemeClr val="accent2">
              <a:lumMod val="60000"/>
              <a:lumOff val="40000"/>
            </a:schemeClr>
          </a:solidFill>
        </p:spPr>
        <p:txBody>
          <a:bodyPr vert="horz" wrap="square" lIns="108000" tIns="72000" rIns="108000" bIns="72000" rtlCol="0" anchor="ctr" anchorCtr="0">
            <a:spAutoFit/>
          </a:bodyPr>
          <a:lstStyle>
            <a:defPPr>
              <a:defRPr lang="en-US"/>
            </a:defPPr>
            <a:lvl1pPr indent="0">
              <a:lnSpc>
                <a:spcPct val="100000"/>
              </a:lnSpc>
              <a:spcBef>
                <a:spcPts val="0"/>
              </a:spcBef>
              <a:spcAft>
                <a:spcPts val="800"/>
              </a:spcAft>
              <a:buClr>
                <a:schemeClr val="accent1"/>
              </a:buClr>
              <a:buFont typeface="Arial" panose="020B0604020202020204" pitchFamily="34" charset="0"/>
              <a:buNone/>
              <a:defRPr kumimoji="0" sz="1600" b="0" i="0" u="none" strike="noStrike" cap="none" spc="0" normalizeH="0" baseline="0">
                <a:ln>
                  <a:noFill/>
                </a:ln>
                <a:solidFill>
                  <a:schemeClr val="bg1"/>
                </a:solidFill>
                <a:effectLst/>
                <a:uLnTx/>
                <a:uFillTx/>
                <a:latin typeface="Publico Headline Bold"/>
              </a:defRPr>
            </a:lvl1pPr>
            <a:lvl2pPr marL="432000" indent="-180000">
              <a:lnSpc>
                <a:spcPct val="100000"/>
              </a:lnSpc>
              <a:spcBef>
                <a:spcPts val="0"/>
              </a:spcBef>
              <a:spcAft>
                <a:spcPts val="800"/>
              </a:spcAft>
              <a:buClr>
                <a:schemeClr val="accent1"/>
              </a:buClr>
              <a:buFont typeface="Arial" panose="020B0604020202020204" pitchFamily="34" charset="0"/>
              <a:buChar char="̵"/>
              <a:defRPr kumimoji="0" sz="1600" b="0" i="0" u="none" strike="noStrike" cap="none" spc="0" normalizeH="0" baseline="0">
                <a:ln>
                  <a:noFill/>
                </a:ln>
                <a:solidFill>
                  <a:srgbClr val="FFFF00"/>
                </a:solidFill>
                <a:effectLst/>
                <a:uLnTx/>
                <a:uFillTx/>
                <a:latin typeface="Publico Headline Bold" panose="020406020605040D0203" pitchFamily="18" charset="77"/>
              </a:defRPr>
            </a:lvl2pPr>
            <a:lvl3pPr marL="648000" indent="-180000">
              <a:lnSpc>
                <a:spcPct val="100000"/>
              </a:lnSpc>
              <a:spcBef>
                <a:spcPts val="0"/>
              </a:spcBef>
              <a:spcAft>
                <a:spcPts val="800"/>
              </a:spcAft>
              <a:buClr>
                <a:schemeClr val="accent1"/>
              </a:buClr>
              <a:buFont typeface="Arial" panose="020B0604020202020204" pitchFamily="34" charset="0"/>
              <a:buChar char="̵"/>
              <a:defRPr sz="1600" b="0"/>
            </a:lvl3pPr>
            <a:lvl4pPr marL="216000" indent="-216000">
              <a:lnSpc>
                <a:spcPct val="100000"/>
              </a:lnSpc>
              <a:spcBef>
                <a:spcPts val="0"/>
              </a:spcBef>
              <a:spcAft>
                <a:spcPts val="800"/>
              </a:spcAft>
              <a:buClr>
                <a:schemeClr val="accent1"/>
              </a:buClr>
              <a:buFont typeface="Arial" panose="020B0604020202020204" pitchFamily="34" charset="0"/>
              <a:buChar char="•"/>
              <a:tabLst>
                <a:tab pos="0" algn="l"/>
              </a:tabLst>
              <a:defRPr sz="1600" b="0"/>
            </a:lvl4pPr>
            <a:lvl5pPr marL="216000" indent="-216000">
              <a:lnSpc>
                <a:spcPct val="100000"/>
              </a:lnSpc>
              <a:spcBef>
                <a:spcPts val="0"/>
              </a:spcBef>
              <a:spcAft>
                <a:spcPts val="800"/>
              </a:spcAft>
              <a:buClr>
                <a:schemeClr val="accent1"/>
              </a:buClr>
              <a:buFont typeface="Arial" panose="020B0604020202020204" pitchFamily="34" charset="0"/>
              <a:buChar char="•"/>
              <a:defRPr sz="1600" b="0"/>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GB" sz="1000">
                <a:solidFill>
                  <a:schemeClr val="tx1"/>
                </a:solidFill>
              </a:rPr>
              <a:t>Autonomy, digitalisation, positioning and communication technologies</a:t>
            </a:r>
          </a:p>
        </p:txBody>
      </p:sp>
      <p:sp>
        <p:nvSpPr>
          <p:cNvPr id="35" name="Text Placeholder 10">
            <a:extLst>
              <a:ext uri="{FF2B5EF4-FFF2-40B4-BE49-F238E27FC236}">
                <a16:creationId xmlns:a16="http://schemas.microsoft.com/office/drawing/2014/main" id="{079B6CE3-24DA-CD7F-3A06-A2D4D5A3EB4C}"/>
              </a:ext>
            </a:extLst>
          </p:cNvPr>
          <p:cNvSpPr txBox="1">
            <a:spLocks/>
          </p:cNvSpPr>
          <p:nvPr/>
        </p:nvSpPr>
        <p:spPr>
          <a:xfrm>
            <a:off x="6703650" y="2464421"/>
            <a:ext cx="2583225" cy="453183"/>
          </a:xfrm>
          <a:prstGeom prst="rect">
            <a:avLst/>
          </a:prstGeom>
          <a:solidFill>
            <a:schemeClr val="accent2">
              <a:lumMod val="60000"/>
              <a:lumOff val="40000"/>
            </a:schemeClr>
          </a:solidFill>
        </p:spPr>
        <p:txBody>
          <a:bodyPr vert="horz" wrap="square" lIns="108000" tIns="72000" rIns="108000" bIns="72000" rtlCol="0" anchor="ctr" anchorCtr="0">
            <a:spAutoFit/>
          </a:bodyPr>
          <a:lstStyle>
            <a:defPPr>
              <a:defRPr lang="en-US"/>
            </a:defPPr>
            <a:lvl1pPr indent="0">
              <a:lnSpc>
                <a:spcPct val="100000"/>
              </a:lnSpc>
              <a:spcBef>
                <a:spcPts val="0"/>
              </a:spcBef>
              <a:spcAft>
                <a:spcPts val="800"/>
              </a:spcAft>
              <a:buClr>
                <a:schemeClr val="accent1"/>
              </a:buClr>
              <a:buFont typeface="Arial" panose="020B0604020202020204" pitchFamily="34" charset="0"/>
              <a:buNone/>
              <a:defRPr kumimoji="0" sz="1600" b="0" i="0" u="none" strike="noStrike" cap="none" spc="0" normalizeH="0" baseline="0">
                <a:ln>
                  <a:noFill/>
                </a:ln>
                <a:solidFill>
                  <a:schemeClr val="bg1"/>
                </a:solidFill>
                <a:effectLst/>
                <a:uLnTx/>
                <a:uFillTx/>
                <a:latin typeface="Publico Headline Bold"/>
              </a:defRPr>
            </a:lvl1pPr>
            <a:lvl2pPr marL="432000" indent="-180000">
              <a:lnSpc>
                <a:spcPct val="100000"/>
              </a:lnSpc>
              <a:spcBef>
                <a:spcPts val="0"/>
              </a:spcBef>
              <a:spcAft>
                <a:spcPts val="800"/>
              </a:spcAft>
              <a:buClr>
                <a:schemeClr val="accent1"/>
              </a:buClr>
              <a:buFont typeface="Arial" panose="020B0604020202020204" pitchFamily="34" charset="0"/>
              <a:buChar char="̵"/>
              <a:defRPr kumimoji="0" sz="1600" b="0" i="0" u="none" strike="noStrike" cap="none" spc="0" normalizeH="0" baseline="0">
                <a:ln>
                  <a:noFill/>
                </a:ln>
                <a:solidFill>
                  <a:srgbClr val="FFFF00"/>
                </a:solidFill>
                <a:effectLst/>
                <a:uLnTx/>
                <a:uFillTx/>
                <a:latin typeface="Publico Headline Bold" panose="020406020605040D0203" pitchFamily="18" charset="77"/>
              </a:defRPr>
            </a:lvl2pPr>
            <a:lvl3pPr marL="648000" indent="-180000">
              <a:lnSpc>
                <a:spcPct val="100000"/>
              </a:lnSpc>
              <a:spcBef>
                <a:spcPts val="0"/>
              </a:spcBef>
              <a:spcAft>
                <a:spcPts val="800"/>
              </a:spcAft>
              <a:buClr>
                <a:schemeClr val="accent1"/>
              </a:buClr>
              <a:buFont typeface="Arial" panose="020B0604020202020204" pitchFamily="34" charset="0"/>
              <a:buChar char="̵"/>
              <a:defRPr sz="1600" b="0"/>
            </a:lvl3pPr>
            <a:lvl4pPr marL="216000" indent="-216000">
              <a:lnSpc>
                <a:spcPct val="100000"/>
              </a:lnSpc>
              <a:spcBef>
                <a:spcPts val="0"/>
              </a:spcBef>
              <a:spcAft>
                <a:spcPts val="800"/>
              </a:spcAft>
              <a:buClr>
                <a:schemeClr val="accent1"/>
              </a:buClr>
              <a:buFont typeface="Arial" panose="020B0604020202020204" pitchFamily="34" charset="0"/>
              <a:buChar char="•"/>
              <a:tabLst>
                <a:tab pos="0" algn="l"/>
              </a:tabLst>
              <a:defRPr sz="1600" b="0"/>
            </a:lvl4pPr>
            <a:lvl5pPr marL="216000" indent="-216000">
              <a:lnSpc>
                <a:spcPct val="100000"/>
              </a:lnSpc>
              <a:spcBef>
                <a:spcPts val="0"/>
              </a:spcBef>
              <a:spcAft>
                <a:spcPts val="800"/>
              </a:spcAft>
              <a:buClr>
                <a:schemeClr val="accent1"/>
              </a:buClr>
              <a:buFont typeface="Arial" panose="020B0604020202020204" pitchFamily="34" charset="0"/>
              <a:buChar char="•"/>
              <a:defRPr sz="1600" b="0"/>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GB" sz="1000">
                <a:solidFill>
                  <a:schemeClr val="tx1"/>
                </a:solidFill>
              </a:rPr>
              <a:t>Workshops to develop frameworks and roadmaps.</a:t>
            </a:r>
          </a:p>
        </p:txBody>
      </p:sp>
      <p:sp>
        <p:nvSpPr>
          <p:cNvPr id="38" name="Text Placeholder 10">
            <a:extLst>
              <a:ext uri="{FF2B5EF4-FFF2-40B4-BE49-F238E27FC236}">
                <a16:creationId xmlns:a16="http://schemas.microsoft.com/office/drawing/2014/main" id="{C79CB680-7FC9-5C49-17F4-030069431B7D}"/>
              </a:ext>
            </a:extLst>
          </p:cNvPr>
          <p:cNvSpPr txBox="1">
            <a:spLocks/>
          </p:cNvSpPr>
          <p:nvPr/>
        </p:nvSpPr>
        <p:spPr>
          <a:xfrm>
            <a:off x="3531806" y="4016268"/>
            <a:ext cx="2583225" cy="453183"/>
          </a:xfrm>
          <a:prstGeom prst="rect">
            <a:avLst/>
          </a:prstGeom>
          <a:solidFill>
            <a:schemeClr val="accent2">
              <a:lumMod val="60000"/>
              <a:lumOff val="40000"/>
            </a:schemeClr>
          </a:solidFill>
        </p:spPr>
        <p:txBody>
          <a:bodyPr vert="horz" wrap="square" lIns="108000" tIns="72000" rIns="108000" bIns="72000" rtlCol="0" anchor="ctr" anchorCtr="0">
            <a:spAutoFit/>
          </a:bodyPr>
          <a:lstStyle>
            <a:defPPr>
              <a:defRPr lang="en-US"/>
            </a:defPPr>
            <a:lvl1pPr indent="0">
              <a:lnSpc>
                <a:spcPct val="100000"/>
              </a:lnSpc>
              <a:spcBef>
                <a:spcPts val="0"/>
              </a:spcBef>
              <a:spcAft>
                <a:spcPts val="800"/>
              </a:spcAft>
              <a:buClr>
                <a:schemeClr val="accent1"/>
              </a:buClr>
              <a:buFont typeface="Arial" panose="020B0604020202020204" pitchFamily="34" charset="0"/>
              <a:buNone/>
              <a:defRPr kumimoji="0" sz="1600" b="0" i="0" u="none" strike="noStrike" cap="none" spc="0" normalizeH="0" baseline="0">
                <a:ln>
                  <a:noFill/>
                </a:ln>
                <a:solidFill>
                  <a:schemeClr val="bg1"/>
                </a:solidFill>
                <a:effectLst/>
                <a:uLnTx/>
                <a:uFillTx/>
                <a:latin typeface="Publico Headline Bold"/>
              </a:defRPr>
            </a:lvl1pPr>
            <a:lvl2pPr marL="432000" indent="-180000">
              <a:lnSpc>
                <a:spcPct val="100000"/>
              </a:lnSpc>
              <a:spcBef>
                <a:spcPts val="0"/>
              </a:spcBef>
              <a:spcAft>
                <a:spcPts val="800"/>
              </a:spcAft>
              <a:buClr>
                <a:schemeClr val="accent1"/>
              </a:buClr>
              <a:buFont typeface="Arial" panose="020B0604020202020204" pitchFamily="34" charset="0"/>
              <a:buChar char="̵"/>
              <a:defRPr kumimoji="0" sz="1600" b="0" i="0" u="none" strike="noStrike" cap="none" spc="0" normalizeH="0" baseline="0">
                <a:ln>
                  <a:noFill/>
                </a:ln>
                <a:solidFill>
                  <a:srgbClr val="FFFF00"/>
                </a:solidFill>
                <a:effectLst/>
                <a:uLnTx/>
                <a:uFillTx/>
                <a:latin typeface="Publico Headline Bold" panose="020406020605040D0203" pitchFamily="18" charset="77"/>
              </a:defRPr>
            </a:lvl2pPr>
            <a:lvl3pPr marL="648000" indent="-180000">
              <a:lnSpc>
                <a:spcPct val="100000"/>
              </a:lnSpc>
              <a:spcBef>
                <a:spcPts val="0"/>
              </a:spcBef>
              <a:spcAft>
                <a:spcPts val="800"/>
              </a:spcAft>
              <a:buClr>
                <a:schemeClr val="accent1"/>
              </a:buClr>
              <a:buFont typeface="Arial" panose="020B0604020202020204" pitchFamily="34" charset="0"/>
              <a:buChar char="̵"/>
              <a:defRPr sz="1600" b="0"/>
            </a:lvl3pPr>
            <a:lvl4pPr marL="216000" indent="-216000">
              <a:lnSpc>
                <a:spcPct val="100000"/>
              </a:lnSpc>
              <a:spcBef>
                <a:spcPts val="0"/>
              </a:spcBef>
              <a:spcAft>
                <a:spcPts val="800"/>
              </a:spcAft>
              <a:buClr>
                <a:schemeClr val="accent1"/>
              </a:buClr>
              <a:buFont typeface="Arial" panose="020B0604020202020204" pitchFamily="34" charset="0"/>
              <a:buChar char="•"/>
              <a:tabLst>
                <a:tab pos="0" algn="l"/>
              </a:tabLst>
              <a:defRPr sz="1600" b="0"/>
            </a:lvl4pPr>
            <a:lvl5pPr marL="216000" indent="-216000">
              <a:lnSpc>
                <a:spcPct val="100000"/>
              </a:lnSpc>
              <a:spcBef>
                <a:spcPts val="0"/>
              </a:spcBef>
              <a:spcAft>
                <a:spcPts val="800"/>
              </a:spcAft>
              <a:buClr>
                <a:schemeClr val="accent1"/>
              </a:buClr>
              <a:buFont typeface="Arial" panose="020B0604020202020204" pitchFamily="34" charset="0"/>
              <a:buChar char="•"/>
              <a:defRPr sz="1600" b="0"/>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GB" sz="1000">
                <a:solidFill>
                  <a:schemeClr val="tx1"/>
                </a:solidFill>
              </a:rPr>
              <a:t>to understand the willingness to test and implement the innovation</a:t>
            </a:r>
          </a:p>
        </p:txBody>
      </p:sp>
      <p:sp>
        <p:nvSpPr>
          <p:cNvPr id="43" name="Text Placeholder 10">
            <a:extLst>
              <a:ext uri="{FF2B5EF4-FFF2-40B4-BE49-F238E27FC236}">
                <a16:creationId xmlns:a16="http://schemas.microsoft.com/office/drawing/2014/main" id="{90BB42B5-0F9F-5063-468A-E0DD21E84345}"/>
              </a:ext>
            </a:extLst>
          </p:cNvPr>
          <p:cNvSpPr txBox="1">
            <a:spLocks/>
          </p:cNvSpPr>
          <p:nvPr/>
        </p:nvSpPr>
        <p:spPr>
          <a:xfrm>
            <a:off x="3531806" y="4541994"/>
            <a:ext cx="2583225" cy="1376513"/>
          </a:xfrm>
          <a:prstGeom prst="rect">
            <a:avLst/>
          </a:prstGeom>
          <a:solidFill>
            <a:schemeClr val="accent5">
              <a:lumMod val="60000"/>
              <a:lumOff val="40000"/>
            </a:schemeClr>
          </a:solidFill>
        </p:spPr>
        <p:txBody>
          <a:bodyPr vert="horz" wrap="square" lIns="108000" tIns="72000" rIns="108000" bIns="72000" rtlCol="0" anchor="ctr" anchorCtr="0">
            <a:spAutoFit/>
          </a:bodyPr>
          <a:lstStyle>
            <a:defPPr>
              <a:defRPr lang="en-US"/>
            </a:defPPr>
            <a:lvl1pPr indent="0">
              <a:lnSpc>
                <a:spcPct val="100000"/>
              </a:lnSpc>
              <a:spcBef>
                <a:spcPts val="0"/>
              </a:spcBef>
              <a:spcAft>
                <a:spcPts val="800"/>
              </a:spcAft>
              <a:buClr>
                <a:schemeClr val="accent1"/>
              </a:buClr>
              <a:buFont typeface="Arial" panose="020B0604020202020204" pitchFamily="34" charset="0"/>
              <a:buNone/>
              <a:defRPr kumimoji="0" sz="1600" b="0" i="0" u="none" strike="noStrike" cap="none" spc="0" normalizeH="0" baseline="0">
                <a:ln>
                  <a:noFill/>
                </a:ln>
                <a:solidFill>
                  <a:schemeClr val="bg1"/>
                </a:solidFill>
                <a:effectLst/>
                <a:uLnTx/>
                <a:uFillTx/>
                <a:latin typeface="Publico Headline Bold"/>
              </a:defRPr>
            </a:lvl1pPr>
            <a:lvl2pPr marL="432000" indent="-180000">
              <a:lnSpc>
                <a:spcPct val="100000"/>
              </a:lnSpc>
              <a:spcBef>
                <a:spcPts val="0"/>
              </a:spcBef>
              <a:spcAft>
                <a:spcPts val="800"/>
              </a:spcAft>
              <a:buClr>
                <a:schemeClr val="accent1"/>
              </a:buClr>
              <a:buFont typeface="Arial" panose="020B0604020202020204" pitchFamily="34" charset="0"/>
              <a:buChar char="̵"/>
              <a:defRPr kumimoji="0" sz="1600" b="0" i="0" u="none" strike="noStrike" cap="none" spc="0" normalizeH="0" baseline="0">
                <a:ln>
                  <a:noFill/>
                </a:ln>
                <a:solidFill>
                  <a:srgbClr val="FFFF00"/>
                </a:solidFill>
                <a:effectLst/>
                <a:uLnTx/>
                <a:uFillTx/>
                <a:latin typeface="Publico Headline Bold" panose="020406020605040D0203" pitchFamily="18" charset="77"/>
              </a:defRPr>
            </a:lvl2pPr>
            <a:lvl3pPr marL="648000" indent="-180000">
              <a:lnSpc>
                <a:spcPct val="100000"/>
              </a:lnSpc>
              <a:spcBef>
                <a:spcPts val="0"/>
              </a:spcBef>
              <a:spcAft>
                <a:spcPts val="800"/>
              </a:spcAft>
              <a:buClr>
                <a:schemeClr val="accent1"/>
              </a:buClr>
              <a:buFont typeface="Arial" panose="020B0604020202020204" pitchFamily="34" charset="0"/>
              <a:buChar char="̵"/>
              <a:defRPr sz="1600" b="0"/>
            </a:lvl3pPr>
            <a:lvl4pPr marL="216000" indent="-216000">
              <a:lnSpc>
                <a:spcPct val="100000"/>
              </a:lnSpc>
              <a:spcBef>
                <a:spcPts val="0"/>
              </a:spcBef>
              <a:spcAft>
                <a:spcPts val="800"/>
              </a:spcAft>
              <a:buClr>
                <a:schemeClr val="accent1"/>
              </a:buClr>
              <a:buFont typeface="Arial" panose="020B0604020202020204" pitchFamily="34" charset="0"/>
              <a:buChar char="•"/>
              <a:tabLst>
                <a:tab pos="0" algn="l"/>
              </a:tabLst>
              <a:defRPr sz="1600" b="0"/>
            </a:lvl4pPr>
            <a:lvl5pPr marL="216000" indent="-216000">
              <a:lnSpc>
                <a:spcPct val="100000"/>
              </a:lnSpc>
              <a:spcBef>
                <a:spcPts val="0"/>
              </a:spcBef>
              <a:spcAft>
                <a:spcPts val="800"/>
              </a:spcAft>
              <a:buClr>
                <a:schemeClr val="accent1"/>
              </a:buClr>
              <a:buFont typeface="Arial" panose="020B0604020202020204" pitchFamily="34" charset="0"/>
              <a:buChar char="•"/>
              <a:defRPr sz="1600" b="0"/>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GB" sz="1000">
                <a:solidFill>
                  <a:schemeClr val="tx1"/>
                </a:solidFill>
              </a:rPr>
              <a:t>to plan innovation showcases for FY 26/27 selected technologies as per above workshops and potential UK Shore funding (potential project engagement if successful, however findings could be used for the international opportunities e.g. Singapore).</a:t>
            </a:r>
          </a:p>
        </p:txBody>
      </p:sp>
      <p:sp>
        <p:nvSpPr>
          <p:cNvPr id="45" name="Text Placeholder 10">
            <a:extLst>
              <a:ext uri="{FF2B5EF4-FFF2-40B4-BE49-F238E27FC236}">
                <a16:creationId xmlns:a16="http://schemas.microsoft.com/office/drawing/2014/main" id="{51F5469D-850F-87D0-4CEC-5722A0690A70}"/>
              </a:ext>
            </a:extLst>
          </p:cNvPr>
          <p:cNvSpPr txBox="1">
            <a:spLocks/>
          </p:cNvSpPr>
          <p:nvPr/>
        </p:nvSpPr>
        <p:spPr>
          <a:xfrm>
            <a:off x="6703269" y="4541994"/>
            <a:ext cx="2583225" cy="914848"/>
          </a:xfrm>
          <a:prstGeom prst="rect">
            <a:avLst/>
          </a:prstGeom>
          <a:solidFill>
            <a:schemeClr val="accent5">
              <a:lumMod val="60000"/>
              <a:lumOff val="40000"/>
            </a:schemeClr>
          </a:solidFill>
        </p:spPr>
        <p:txBody>
          <a:bodyPr vert="horz" wrap="square" lIns="108000" tIns="72000" rIns="108000" bIns="72000" rtlCol="0" anchor="ctr" anchorCtr="0">
            <a:spAutoFit/>
          </a:bodyPr>
          <a:lstStyle>
            <a:defPPr>
              <a:defRPr lang="en-US"/>
            </a:defPPr>
            <a:lvl1pPr indent="0">
              <a:lnSpc>
                <a:spcPct val="100000"/>
              </a:lnSpc>
              <a:spcBef>
                <a:spcPts val="0"/>
              </a:spcBef>
              <a:spcAft>
                <a:spcPts val="800"/>
              </a:spcAft>
              <a:buClr>
                <a:schemeClr val="accent1"/>
              </a:buClr>
              <a:buFont typeface="Arial" panose="020B0604020202020204" pitchFamily="34" charset="0"/>
              <a:buNone/>
              <a:defRPr kumimoji="0" sz="1600" b="0" i="0" u="none" strike="noStrike" cap="none" spc="0" normalizeH="0" baseline="0">
                <a:ln>
                  <a:noFill/>
                </a:ln>
                <a:solidFill>
                  <a:schemeClr val="bg1"/>
                </a:solidFill>
                <a:effectLst/>
                <a:uLnTx/>
                <a:uFillTx/>
                <a:latin typeface="Publico Headline Bold"/>
              </a:defRPr>
            </a:lvl1pPr>
            <a:lvl2pPr marL="432000" indent="-180000">
              <a:lnSpc>
                <a:spcPct val="100000"/>
              </a:lnSpc>
              <a:spcBef>
                <a:spcPts val="0"/>
              </a:spcBef>
              <a:spcAft>
                <a:spcPts val="800"/>
              </a:spcAft>
              <a:buClr>
                <a:schemeClr val="accent1"/>
              </a:buClr>
              <a:buFont typeface="Arial" panose="020B0604020202020204" pitchFamily="34" charset="0"/>
              <a:buChar char="̵"/>
              <a:defRPr kumimoji="0" sz="1600" b="0" i="0" u="none" strike="noStrike" cap="none" spc="0" normalizeH="0" baseline="0">
                <a:ln>
                  <a:noFill/>
                </a:ln>
                <a:solidFill>
                  <a:srgbClr val="FFFF00"/>
                </a:solidFill>
                <a:effectLst/>
                <a:uLnTx/>
                <a:uFillTx/>
                <a:latin typeface="Publico Headline Bold" panose="020406020605040D0203" pitchFamily="18" charset="77"/>
              </a:defRPr>
            </a:lvl2pPr>
            <a:lvl3pPr marL="648000" indent="-180000">
              <a:lnSpc>
                <a:spcPct val="100000"/>
              </a:lnSpc>
              <a:spcBef>
                <a:spcPts val="0"/>
              </a:spcBef>
              <a:spcAft>
                <a:spcPts val="800"/>
              </a:spcAft>
              <a:buClr>
                <a:schemeClr val="accent1"/>
              </a:buClr>
              <a:buFont typeface="Arial" panose="020B0604020202020204" pitchFamily="34" charset="0"/>
              <a:buChar char="̵"/>
              <a:defRPr sz="1600" b="0"/>
            </a:lvl3pPr>
            <a:lvl4pPr marL="216000" indent="-216000">
              <a:lnSpc>
                <a:spcPct val="100000"/>
              </a:lnSpc>
              <a:spcBef>
                <a:spcPts val="0"/>
              </a:spcBef>
              <a:spcAft>
                <a:spcPts val="800"/>
              </a:spcAft>
              <a:buClr>
                <a:schemeClr val="accent1"/>
              </a:buClr>
              <a:buFont typeface="Arial" panose="020B0604020202020204" pitchFamily="34" charset="0"/>
              <a:buChar char="•"/>
              <a:tabLst>
                <a:tab pos="0" algn="l"/>
              </a:tabLst>
              <a:defRPr sz="1600" b="0"/>
            </a:lvl4pPr>
            <a:lvl5pPr marL="216000" indent="-216000">
              <a:lnSpc>
                <a:spcPct val="100000"/>
              </a:lnSpc>
              <a:spcBef>
                <a:spcPts val="0"/>
              </a:spcBef>
              <a:spcAft>
                <a:spcPts val="800"/>
              </a:spcAft>
              <a:buClr>
                <a:schemeClr val="accent1"/>
              </a:buClr>
              <a:buFont typeface="Arial" panose="020B0604020202020204" pitchFamily="34" charset="0"/>
              <a:buChar char="•"/>
              <a:defRPr sz="1600" b="0"/>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GB" sz="1000">
                <a:solidFill>
                  <a:schemeClr val="tx1"/>
                </a:solidFill>
              </a:rPr>
              <a:t>potential UK Shore funding (potential project engagement if successful, however findings could be used for the international opportunities e.g. Singapore).</a:t>
            </a:r>
          </a:p>
        </p:txBody>
      </p:sp>
      <p:sp>
        <p:nvSpPr>
          <p:cNvPr id="46" name="Text Placeholder 10">
            <a:extLst>
              <a:ext uri="{FF2B5EF4-FFF2-40B4-BE49-F238E27FC236}">
                <a16:creationId xmlns:a16="http://schemas.microsoft.com/office/drawing/2014/main" id="{C7257427-6900-B738-1CBD-51F0AE210FAD}"/>
              </a:ext>
            </a:extLst>
          </p:cNvPr>
          <p:cNvSpPr txBox="1">
            <a:spLocks/>
          </p:cNvSpPr>
          <p:nvPr/>
        </p:nvSpPr>
        <p:spPr>
          <a:xfrm>
            <a:off x="653332" y="7072566"/>
            <a:ext cx="1947760" cy="299295"/>
          </a:xfrm>
          <a:prstGeom prst="rect">
            <a:avLst/>
          </a:prstGeom>
          <a:solidFill>
            <a:schemeClr val="accent1">
              <a:lumMod val="60000"/>
              <a:lumOff val="40000"/>
            </a:schemeClr>
          </a:solidFill>
        </p:spPr>
        <p:txBody>
          <a:bodyPr vert="horz" wrap="square" lIns="108000" tIns="72000" rIns="108000" bIns="72000" rtlCol="0" anchor="ctr" anchorCtr="0">
            <a:sp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0"/>
              </a:spcAft>
            </a:pPr>
            <a:r>
              <a:rPr lang="en-GB" sz="1000">
                <a:solidFill>
                  <a:schemeClr val="tx1"/>
                </a:solidFill>
                <a:latin typeface="Publico Headline Bold"/>
              </a:rPr>
              <a:t>Crown Estate</a:t>
            </a:r>
            <a:endParaRPr lang="en-GB" sz="1000">
              <a:solidFill>
                <a:schemeClr val="tx1"/>
              </a:solidFill>
            </a:endParaRPr>
          </a:p>
        </p:txBody>
      </p:sp>
      <p:cxnSp>
        <p:nvCxnSpPr>
          <p:cNvPr id="48" name="Straight Connector 47">
            <a:extLst>
              <a:ext uri="{FF2B5EF4-FFF2-40B4-BE49-F238E27FC236}">
                <a16:creationId xmlns:a16="http://schemas.microsoft.com/office/drawing/2014/main" id="{9D6D0014-8B49-CD79-0CB2-EE9B48B2B5E2}"/>
              </a:ext>
            </a:extLst>
          </p:cNvPr>
          <p:cNvCxnSpPr/>
          <p:nvPr/>
        </p:nvCxnSpPr>
        <p:spPr>
          <a:xfrm>
            <a:off x="520861" y="1614859"/>
            <a:ext cx="8900931"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7D88C26B-167D-BB9E-F1FC-9FFE5D2497DC}"/>
              </a:ext>
            </a:extLst>
          </p:cNvPr>
          <p:cNvCxnSpPr/>
          <p:nvPr/>
        </p:nvCxnSpPr>
        <p:spPr>
          <a:xfrm>
            <a:off x="520861" y="2401937"/>
            <a:ext cx="8900931"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29062B24-D71B-376F-5C81-455039C997EB}"/>
              </a:ext>
            </a:extLst>
          </p:cNvPr>
          <p:cNvCxnSpPr/>
          <p:nvPr/>
        </p:nvCxnSpPr>
        <p:spPr>
          <a:xfrm>
            <a:off x="520861" y="3929794"/>
            <a:ext cx="8900931"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83CADFA2-DE7D-9739-AAC2-E17099F1535D}"/>
              </a:ext>
            </a:extLst>
          </p:cNvPr>
          <p:cNvCxnSpPr/>
          <p:nvPr/>
        </p:nvCxnSpPr>
        <p:spPr>
          <a:xfrm>
            <a:off x="520861" y="4508320"/>
            <a:ext cx="8900931"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8B57FFDA-E744-ABA4-C78F-2750E9F47614}"/>
              </a:ext>
            </a:extLst>
          </p:cNvPr>
          <p:cNvCxnSpPr/>
          <p:nvPr/>
        </p:nvCxnSpPr>
        <p:spPr>
          <a:xfrm>
            <a:off x="520861" y="6606660"/>
            <a:ext cx="8900931"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
        <p:nvSpPr>
          <p:cNvPr id="53" name="Text Placeholder 10">
            <a:extLst>
              <a:ext uri="{FF2B5EF4-FFF2-40B4-BE49-F238E27FC236}">
                <a16:creationId xmlns:a16="http://schemas.microsoft.com/office/drawing/2014/main" id="{1DA70F7F-A083-0F76-189C-9916E0E9AE20}"/>
              </a:ext>
            </a:extLst>
          </p:cNvPr>
          <p:cNvSpPr txBox="1">
            <a:spLocks/>
          </p:cNvSpPr>
          <p:nvPr/>
        </p:nvSpPr>
        <p:spPr>
          <a:xfrm>
            <a:off x="646111" y="1378915"/>
            <a:ext cx="1955937" cy="299295"/>
          </a:xfrm>
          <a:prstGeom prst="rect">
            <a:avLst/>
          </a:prstGeom>
          <a:solidFill>
            <a:schemeClr val="tx1"/>
          </a:solidFill>
        </p:spPr>
        <p:txBody>
          <a:bodyPr vert="horz" wrap="square" lIns="108000" tIns="72000" rIns="108000" bIns="72000" rtlCol="0" anchor="ctr" anchorCtr="0">
            <a:spAutoFit/>
          </a:bodyPr>
          <a:lstStyle>
            <a:defPPr>
              <a:defRPr lang="en-US"/>
            </a:defPPr>
            <a:lvl1pPr indent="0">
              <a:lnSpc>
                <a:spcPct val="100000"/>
              </a:lnSpc>
              <a:spcBef>
                <a:spcPts val="0"/>
              </a:spcBef>
              <a:spcAft>
                <a:spcPts val="800"/>
              </a:spcAft>
              <a:buClr>
                <a:schemeClr val="accent1"/>
              </a:buClr>
              <a:buFont typeface="Arial" panose="020B0604020202020204" pitchFamily="34" charset="0"/>
              <a:buNone/>
              <a:defRPr kumimoji="0" sz="1600" b="0" i="0" u="none" strike="noStrike" cap="none" spc="0" normalizeH="0" baseline="0">
                <a:ln>
                  <a:noFill/>
                </a:ln>
                <a:solidFill>
                  <a:schemeClr val="bg1"/>
                </a:solidFill>
                <a:effectLst/>
                <a:uLnTx/>
                <a:uFillTx/>
                <a:latin typeface="Publico Headline Bold"/>
              </a:defRPr>
            </a:lvl1pPr>
            <a:lvl2pPr marL="432000" indent="-180000">
              <a:lnSpc>
                <a:spcPct val="100000"/>
              </a:lnSpc>
              <a:spcBef>
                <a:spcPts val="0"/>
              </a:spcBef>
              <a:spcAft>
                <a:spcPts val="800"/>
              </a:spcAft>
              <a:buClr>
                <a:schemeClr val="accent1"/>
              </a:buClr>
              <a:buFont typeface="Arial" panose="020B0604020202020204" pitchFamily="34" charset="0"/>
              <a:buChar char="̵"/>
              <a:defRPr kumimoji="0" sz="1600" b="0" i="0" u="none" strike="noStrike" cap="none" spc="0" normalizeH="0" baseline="0">
                <a:ln>
                  <a:noFill/>
                </a:ln>
                <a:solidFill>
                  <a:srgbClr val="FFFF00"/>
                </a:solidFill>
                <a:effectLst/>
                <a:uLnTx/>
                <a:uFillTx/>
                <a:latin typeface="Publico Headline Bold" panose="020406020605040D0203" pitchFamily="18" charset="77"/>
              </a:defRPr>
            </a:lvl2pPr>
            <a:lvl3pPr marL="648000" indent="-180000">
              <a:lnSpc>
                <a:spcPct val="100000"/>
              </a:lnSpc>
              <a:spcBef>
                <a:spcPts val="0"/>
              </a:spcBef>
              <a:spcAft>
                <a:spcPts val="800"/>
              </a:spcAft>
              <a:buClr>
                <a:schemeClr val="accent1"/>
              </a:buClr>
              <a:buFont typeface="Arial" panose="020B0604020202020204" pitchFamily="34" charset="0"/>
              <a:buChar char="̵"/>
              <a:defRPr sz="1600" b="0"/>
            </a:lvl3pPr>
            <a:lvl4pPr marL="216000" indent="-216000">
              <a:lnSpc>
                <a:spcPct val="100000"/>
              </a:lnSpc>
              <a:spcBef>
                <a:spcPts val="0"/>
              </a:spcBef>
              <a:spcAft>
                <a:spcPts val="800"/>
              </a:spcAft>
              <a:buClr>
                <a:schemeClr val="accent1"/>
              </a:buClr>
              <a:buFont typeface="Arial" panose="020B0604020202020204" pitchFamily="34" charset="0"/>
              <a:buChar char="•"/>
              <a:tabLst>
                <a:tab pos="0" algn="l"/>
              </a:tabLst>
              <a:defRPr sz="1600" b="0"/>
            </a:lvl4pPr>
            <a:lvl5pPr marL="216000" indent="-216000">
              <a:lnSpc>
                <a:spcPct val="100000"/>
              </a:lnSpc>
              <a:spcBef>
                <a:spcPts val="0"/>
              </a:spcBef>
              <a:spcAft>
                <a:spcPts val="800"/>
              </a:spcAft>
              <a:buClr>
                <a:schemeClr val="accent1"/>
              </a:buClr>
              <a:buFont typeface="Arial" panose="020B0604020202020204" pitchFamily="34" charset="0"/>
              <a:buChar char="•"/>
              <a:defRPr sz="1600" b="0"/>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GB" sz="1000">
                <a:solidFill>
                  <a:schemeClr val="bg2"/>
                </a:solidFill>
              </a:rPr>
              <a:t>Organisation</a:t>
            </a:r>
          </a:p>
        </p:txBody>
      </p:sp>
      <p:sp>
        <p:nvSpPr>
          <p:cNvPr id="54" name="Text Placeholder 10">
            <a:extLst>
              <a:ext uri="{FF2B5EF4-FFF2-40B4-BE49-F238E27FC236}">
                <a16:creationId xmlns:a16="http://schemas.microsoft.com/office/drawing/2014/main" id="{33838BFF-5E57-5682-B206-F73A5CDB89C1}"/>
              </a:ext>
            </a:extLst>
          </p:cNvPr>
          <p:cNvSpPr txBox="1">
            <a:spLocks/>
          </p:cNvSpPr>
          <p:nvPr/>
        </p:nvSpPr>
        <p:spPr>
          <a:xfrm>
            <a:off x="3528207" y="1378915"/>
            <a:ext cx="2567793" cy="299295"/>
          </a:xfrm>
          <a:prstGeom prst="rect">
            <a:avLst/>
          </a:prstGeom>
          <a:solidFill>
            <a:schemeClr val="tx1"/>
          </a:solidFill>
        </p:spPr>
        <p:txBody>
          <a:bodyPr vert="horz" wrap="square" lIns="108000" tIns="72000" rIns="108000" bIns="72000" rtlCol="0" anchor="ctr" anchorCtr="0">
            <a:spAutoFit/>
          </a:bodyPr>
          <a:lstStyle>
            <a:defPPr>
              <a:defRPr lang="en-US"/>
            </a:defPPr>
            <a:lvl1pPr indent="0">
              <a:lnSpc>
                <a:spcPct val="100000"/>
              </a:lnSpc>
              <a:spcBef>
                <a:spcPts val="0"/>
              </a:spcBef>
              <a:spcAft>
                <a:spcPts val="800"/>
              </a:spcAft>
              <a:buClr>
                <a:schemeClr val="accent1"/>
              </a:buClr>
              <a:buFont typeface="Arial" panose="020B0604020202020204" pitchFamily="34" charset="0"/>
              <a:buNone/>
              <a:defRPr kumimoji="0" sz="1600" b="0" i="0" u="none" strike="noStrike" cap="none" spc="0" normalizeH="0" baseline="0">
                <a:ln>
                  <a:noFill/>
                </a:ln>
                <a:solidFill>
                  <a:schemeClr val="bg1"/>
                </a:solidFill>
                <a:effectLst/>
                <a:uLnTx/>
                <a:uFillTx/>
                <a:latin typeface="Publico Headline Bold"/>
              </a:defRPr>
            </a:lvl1pPr>
            <a:lvl2pPr marL="432000" indent="-180000">
              <a:lnSpc>
                <a:spcPct val="100000"/>
              </a:lnSpc>
              <a:spcBef>
                <a:spcPts val="0"/>
              </a:spcBef>
              <a:spcAft>
                <a:spcPts val="800"/>
              </a:spcAft>
              <a:buClr>
                <a:schemeClr val="accent1"/>
              </a:buClr>
              <a:buFont typeface="Arial" panose="020B0604020202020204" pitchFamily="34" charset="0"/>
              <a:buChar char="̵"/>
              <a:defRPr kumimoji="0" sz="1600" b="0" i="0" u="none" strike="noStrike" cap="none" spc="0" normalizeH="0" baseline="0">
                <a:ln>
                  <a:noFill/>
                </a:ln>
                <a:solidFill>
                  <a:srgbClr val="FFFF00"/>
                </a:solidFill>
                <a:effectLst/>
                <a:uLnTx/>
                <a:uFillTx/>
                <a:latin typeface="Publico Headline Bold" panose="020406020605040D0203" pitchFamily="18" charset="77"/>
              </a:defRPr>
            </a:lvl2pPr>
            <a:lvl3pPr marL="648000" indent="-180000">
              <a:lnSpc>
                <a:spcPct val="100000"/>
              </a:lnSpc>
              <a:spcBef>
                <a:spcPts val="0"/>
              </a:spcBef>
              <a:spcAft>
                <a:spcPts val="800"/>
              </a:spcAft>
              <a:buClr>
                <a:schemeClr val="accent1"/>
              </a:buClr>
              <a:buFont typeface="Arial" panose="020B0604020202020204" pitchFamily="34" charset="0"/>
              <a:buChar char="̵"/>
              <a:defRPr sz="1600" b="0"/>
            </a:lvl3pPr>
            <a:lvl4pPr marL="216000" indent="-216000">
              <a:lnSpc>
                <a:spcPct val="100000"/>
              </a:lnSpc>
              <a:spcBef>
                <a:spcPts val="0"/>
              </a:spcBef>
              <a:spcAft>
                <a:spcPts val="800"/>
              </a:spcAft>
              <a:buClr>
                <a:schemeClr val="accent1"/>
              </a:buClr>
              <a:buFont typeface="Arial" panose="020B0604020202020204" pitchFamily="34" charset="0"/>
              <a:buChar char="•"/>
              <a:tabLst>
                <a:tab pos="0" algn="l"/>
              </a:tabLst>
              <a:defRPr sz="1600" b="0"/>
            </a:lvl4pPr>
            <a:lvl5pPr marL="216000" indent="-216000">
              <a:lnSpc>
                <a:spcPct val="100000"/>
              </a:lnSpc>
              <a:spcBef>
                <a:spcPts val="0"/>
              </a:spcBef>
              <a:spcAft>
                <a:spcPts val="800"/>
              </a:spcAft>
              <a:buClr>
                <a:schemeClr val="accent1"/>
              </a:buClr>
              <a:buFont typeface="Arial" panose="020B0604020202020204" pitchFamily="34" charset="0"/>
              <a:buChar char="•"/>
              <a:defRPr sz="1600" b="0"/>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GB" sz="1000">
                <a:solidFill>
                  <a:schemeClr val="bg2"/>
                </a:solidFill>
              </a:rPr>
              <a:t>Purpose</a:t>
            </a:r>
          </a:p>
        </p:txBody>
      </p:sp>
      <p:sp>
        <p:nvSpPr>
          <p:cNvPr id="55" name="Text Placeholder 10">
            <a:extLst>
              <a:ext uri="{FF2B5EF4-FFF2-40B4-BE49-F238E27FC236}">
                <a16:creationId xmlns:a16="http://schemas.microsoft.com/office/drawing/2014/main" id="{AD8339DF-BDC7-D5F1-DBDA-3EDE02009AD5}"/>
              </a:ext>
            </a:extLst>
          </p:cNvPr>
          <p:cNvSpPr txBox="1">
            <a:spLocks/>
          </p:cNvSpPr>
          <p:nvPr/>
        </p:nvSpPr>
        <p:spPr>
          <a:xfrm>
            <a:off x="6699670" y="1378915"/>
            <a:ext cx="2567793" cy="299295"/>
          </a:xfrm>
          <a:prstGeom prst="rect">
            <a:avLst/>
          </a:prstGeom>
          <a:solidFill>
            <a:schemeClr val="tx1"/>
          </a:solidFill>
        </p:spPr>
        <p:txBody>
          <a:bodyPr vert="horz" wrap="square" lIns="108000" tIns="72000" rIns="108000" bIns="72000" rtlCol="0" anchor="ctr" anchorCtr="0">
            <a:spAutoFit/>
          </a:bodyPr>
          <a:lstStyle>
            <a:defPPr>
              <a:defRPr lang="en-US"/>
            </a:defPPr>
            <a:lvl1pPr indent="0">
              <a:lnSpc>
                <a:spcPct val="100000"/>
              </a:lnSpc>
              <a:spcBef>
                <a:spcPts val="0"/>
              </a:spcBef>
              <a:spcAft>
                <a:spcPts val="800"/>
              </a:spcAft>
              <a:buClr>
                <a:schemeClr val="accent1"/>
              </a:buClr>
              <a:buFont typeface="Arial" panose="020B0604020202020204" pitchFamily="34" charset="0"/>
              <a:buNone/>
              <a:defRPr kumimoji="0" sz="1600" b="0" i="0" u="none" strike="noStrike" cap="none" spc="0" normalizeH="0" baseline="0">
                <a:ln>
                  <a:noFill/>
                </a:ln>
                <a:solidFill>
                  <a:schemeClr val="bg1"/>
                </a:solidFill>
                <a:effectLst/>
                <a:uLnTx/>
                <a:uFillTx/>
                <a:latin typeface="Publico Headline Bold"/>
              </a:defRPr>
            </a:lvl1pPr>
            <a:lvl2pPr marL="432000" indent="-180000">
              <a:lnSpc>
                <a:spcPct val="100000"/>
              </a:lnSpc>
              <a:spcBef>
                <a:spcPts val="0"/>
              </a:spcBef>
              <a:spcAft>
                <a:spcPts val="800"/>
              </a:spcAft>
              <a:buClr>
                <a:schemeClr val="accent1"/>
              </a:buClr>
              <a:buFont typeface="Arial" panose="020B0604020202020204" pitchFamily="34" charset="0"/>
              <a:buChar char="̵"/>
              <a:defRPr kumimoji="0" sz="1600" b="0" i="0" u="none" strike="noStrike" cap="none" spc="0" normalizeH="0" baseline="0">
                <a:ln>
                  <a:noFill/>
                </a:ln>
                <a:solidFill>
                  <a:srgbClr val="FFFF00"/>
                </a:solidFill>
                <a:effectLst/>
                <a:uLnTx/>
                <a:uFillTx/>
                <a:latin typeface="Publico Headline Bold" panose="020406020605040D0203" pitchFamily="18" charset="77"/>
              </a:defRPr>
            </a:lvl2pPr>
            <a:lvl3pPr marL="648000" indent="-180000">
              <a:lnSpc>
                <a:spcPct val="100000"/>
              </a:lnSpc>
              <a:spcBef>
                <a:spcPts val="0"/>
              </a:spcBef>
              <a:spcAft>
                <a:spcPts val="800"/>
              </a:spcAft>
              <a:buClr>
                <a:schemeClr val="accent1"/>
              </a:buClr>
              <a:buFont typeface="Arial" panose="020B0604020202020204" pitchFamily="34" charset="0"/>
              <a:buChar char="̵"/>
              <a:defRPr sz="1600" b="0"/>
            </a:lvl3pPr>
            <a:lvl4pPr marL="216000" indent="-216000">
              <a:lnSpc>
                <a:spcPct val="100000"/>
              </a:lnSpc>
              <a:spcBef>
                <a:spcPts val="0"/>
              </a:spcBef>
              <a:spcAft>
                <a:spcPts val="800"/>
              </a:spcAft>
              <a:buClr>
                <a:schemeClr val="accent1"/>
              </a:buClr>
              <a:buFont typeface="Arial" panose="020B0604020202020204" pitchFamily="34" charset="0"/>
              <a:buChar char="•"/>
              <a:tabLst>
                <a:tab pos="0" algn="l"/>
              </a:tabLst>
              <a:defRPr sz="1600" b="0"/>
            </a:lvl4pPr>
            <a:lvl5pPr marL="216000" indent="-216000">
              <a:lnSpc>
                <a:spcPct val="100000"/>
              </a:lnSpc>
              <a:spcBef>
                <a:spcPts val="0"/>
              </a:spcBef>
              <a:spcAft>
                <a:spcPts val="800"/>
              </a:spcAft>
              <a:buClr>
                <a:schemeClr val="accent1"/>
              </a:buClr>
              <a:buFont typeface="Arial" panose="020B0604020202020204" pitchFamily="34" charset="0"/>
              <a:buChar char="•"/>
              <a:defRPr sz="1600" b="0"/>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GB" sz="1000">
                <a:solidFill>
                  <a:schemeClr val="bg2"/>
                </a:solidFill>
              </a:rPr>
              <a:t>Outputs</a:t>
            </a:r>
          </a:p>
        </p:txBody>
      </p:sp>
    </p:spTree>
    <p:extLst>
      <p:ext uri="{BB962C8B-B14F-4D97-AF65-F5344CB8AC3E}">
        <p14:creationId xmlns:p14="http://schemas.microsoft.com/office/powerpoint/2010/main" val="1841997864"/>
      </p:ext>
    </p:extLst>
  </p:cSld>
  <p:clrMapOvr>
    <a:masterClrMapping/>
  </p:clrMapOvr>
  <p:transition>
    <p:fade/>
  </p:transition>
  <p:extLst>
    <p:ext uri="{6950BFC3-D8DA-4A85-94F7-54DA5524770B}">
      <p188:commentRel xmlns:p188="http://schemas.microsoft.com/office/powerpoint/2018/8/main" r:id="rId3"/>
    </p:ext>
  </p:extLs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FAA65C-5C4F-264A-57EF-4FB9695B0D9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E842C6C-17E3-E506-AE7C-1ED04491F8B5}"/>
              </a:ext>
            </a:extLst>
          </p:cNvPr>
          <p:cNvSpPr>
            <a:spLocks noGrp="1"/>
          </p:cNvSpPr>
          <p:nvPr>
            <p:ph type="title"/>
          </p:nvPr>
        </p:nvSpPr>
        <p:spPr>
          <a:xfrm>
            <a:off x="646113" y="360000"/>
            <a:ext cx="10806657" cy="706347"/>
          </a:xfrm>
        </p:spPr>
        <p:txBody>
          <a:bodyPr/>
          <a:lstStyle/>
          <a:p>
            <a:r>
              <a:rPr lang="en-GB">
                <a:latin typeface="Impact"/>
              </a:rPr>
              <a:t>Types of Engagement</a:t>
            </a:r>
            <a:endParaRPr lang="en-US"/>
          </a:p>
        </p:txBody>
      </p:sp>
      <p:sp>
        <p:nvSpPr>
          <p:cNvPr id="24" name="Content Placeholder 5">
            <a:extLst>
              <a:ext uri="{FF2B5EF4-FFF2-40B4-BE49-F238E27FC236}">
                <a16:creationId xmlns:a16="http://schemas.microsoft.com/office/drawing/2014/main" id="{FBFB7456-22CA-7763-778F-90155368D1E1}"/>
              </a:ext>
            </a:extLst>
          </p:cNvPr>
          <p:cNvSpPr txBox="1">
            <a:spLocks/>
          </p:cNvSpPr>
          <p:nvPr/>
        </p:nvSpPr>
        <p:spPr>
          <a:xfrm>
            <a:off x="1490978" y="4116577"/>
            <a:ext cx="1256564" cy="210320"/>
          </a:xfrm>
          <a:prstGeom prst="rect">
            <a:avLst/>
          </a:prstGeom>
        </p:spPr>
        <p:txBody>
          <a:bodyPr vert="horz" lIns="0" tIns="0" rIns="0" bIns="0" rtlCol="0" anchor="t">
            <a:noAutofit/>
          </a:bodyPr>
          <a:lstStyle>
            <a:lvl1pPr marL="0" indent="0" algn="l" defTabSz="914400" rtl="0" eaLnBrk="1" latinLnBrk="0" hangingPunct="1">
              <a:lnSpc>
                <a:spcPct val="100000"/>
              </a:lnSpc>
              <a:spcBef>
                <a:spcPts val="0"/>
              </a:spcBef>
              <a:spcAft>
                <a:spcPts val="800"/>
              </a:spcAft>
              <a:buFont typeface="Arial" panose="020B0604020202020204" pitchFamily="34" charset="0"/>
              <a:buNone/>
              <a:defRPr sz="1050" b="0" kern="1200">
                <a:solidFill>
                  <a:schemeClr val="tx2"/>
                </a:solidFill>
                <a:latin typeface="+mn-lt"/>
                <a:ea typeface="+mn-ea"/>
                <a:cs typeface="+mn-cs"/>
              </a:defRPr>
            </a:lvl1pPr>
            <a:lvl2pPr marL="180975" indent="-180975" algn="l" defTabSz="914400" rtl="0" eaLnBrk="1" latinLnBrk="0" hangingPunct="1">
              <a:lnSpc>
                <a:spcPct val="100000"/>
              </a:lnSpc>
              <a:spcBef>
                <a:spcPts val="0"/>
              </a:spcBef>
              <a:spcAft>
                <a:spcPts val="800"/>
              </a:spcAft>
              <a:buFont typeface="Arial" panose="020B0604020202020204" pitchFamily="34" charset="0"/>
              <a:buChar char="•"/>
              <a:defRPr sz="1050" b="0" kern="1200">
                <a:solidFill>
                  <a:schemeClr val="tx2"/>
                </a:solidFill>
                <a:latin typeface="+mn-lt"/>
                <a:ea typeface="Akkurat LL" panose="020B0504020101010102" pitchFamily="34" charset="-126"/>
                <a:cs typeface="Akkurat LL" panose="020B0504020101010102" pitchFamily="34" charset="-126"/>
              </a:defRPr>
            </a:lvl2pPr>
            <a:lvl3pPr marL="361950" indent="-180975" algn="l" defTabSz="914400" rtl="0" eaLnBrk="1" latinLnBrk="0" hangingPunct="1">
              <a:lnSpc>
                <a:spcPct val="100000"/>
              </a:lnSpc>
              <a:spcBef>
                <a:spcPts val="0"/>
              </a:spcBef>
              <a:spcAft>
                <a:spcPts val="800"/>
              </a:spcAft>
              <a:buFont typeface="Arial" panose="020B0604020202020204" pitchFamily="34" charset="0"/>
              <a:buChar char="•"/>
              <a:defRPr sz="1000" b="0" kern="1200">
                <a:solidFill>
                  <a:schemeClr val="tx2"/>
                </a:solidFill>
                <a:latin typeface="+mn-lt"/>
                <a:ea typeface="+mn-ea"/>
                <a:cs typeface="+mn-cs"/>
              </a:defRPr>
            </a:lvl3pPr>
            <a:lvl4pPr marL="542925" indent="-180975" algn="l" defTabSz="914400" rtl="0" eaLnBrk="1" latinLnBrk="0" hangingPunct="1">
              <a:lnSpc>
                <a:spcPct val="100000"/>
              </a:lnSpc>
              <a:spcBef>
                <a:spcPts val="0"/>
              </a:spcBef>
              <a:spcAft>
                <a:spcPts val="800"/>
              </a:spcAft>
              <a:buFont typeface="Arial" panose="020B0604020202020204" pitchFamily="34" charset="0"/>
              <a:buChar char="•"/>
              <a:tabLst>
                <a:tab pos="0" algn="l"/>
              </a:tabLst>
              <a:defRPr sz="900" b="0" kern="1200">
                <a:solidFill>
                  <a:schemeClr val="tx2"/>
                </a:solidFill>
                <a:latin typeface="+mn-lt"/>
                <a:ea typeface="+mn-ea"/>
                <a:cs typeface="+mn-cs"/>
              </a:defRPr>
            </a:lvl4pPr>
            <a:lvl5pPr marL="714375" indent="-171450" algn="l" defTabSz="914400" rtl="0" eaLnBrk="1" latinLnBrk="0" hangingPunct="1">
              <a:lnSpc>
                <a:spcPct val="100000"/>
              </a:lnSpc>
              <a:spcBef>
                <a:spcPts val="0"/>
              </a:spcBef>
              <a:spcAft>
                <a:spcPts val="800"/>
              </a:spcAft>
              <a:buFont typeface="Arial" panose="020B0604020202020204" pitchFamily="34" charset="0"/>
              <a:buChar char="•"/>
              <a:defRPr sz="900" b="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800"/>
              </a:spcAft>
              <a:buClrTx/>
              <a:buSzTx/>
              <a:buFont typeface="Arial" panose="020B0604020202020204" pitchFamily="34" charset="0"/>
              <a:buNone/>
              <a:tabLst/>
              <a:defRPr/>
            </a:pPr>
            <a:r>
              <a:rPr kumimoji="0" lang="en-US" sz="1100" b="1" i="0" u="none" strike="noStrike" kern="1200" cap="none" spc="0" normalizeH="0" baseline="0" noProof="0">
                <a:ln>
                  <a:noFill/>
                </a:ln>
                <a:solidFill>
                  <a:prstClr val="white"/>
                </a:solidFill>
                <a:effectLst/>
                <a:uLnTx/>
                <a:uFillTx/>
                <a:latin typeface="Akkurat TT" panose="020B0504020101020102" pitchFamily="34" charset="77"/>
                <a:ea typeface="+mn-ea"/>
                <a:cs typeface="Akkurat TT" panose="020B0504020101020102" pitchFamily="34" charset="77"/>
              </a:rPr>
              <a:t>Lorem ipsum</a:t>
            </a:r>
          </a:p>
        </p:txBody>
      </p:sp>
      <p:sp>
        <p:nvSpPr>
          <p:cNvPr id="10" name="Text Placeholder 10">
            <a:extLst>
              <a:ext uri="{FF2B5EF4-FFF2-40B4-BE49-F238E27FC236}">
                <a16:creationId xmlns:a16="http://schemas.microsoft.com/office/drawing/2014/main" id="{3F8831DA-103F-90F8-F022-4B023C32CD66}"/>
              </a:ext>
            </a:extLst>
          </p:cNvPr>
          <p:cNvSpPr txBox="1">
            <a:spLocks/>
          </p:cNvSpPr>
          <p:nvPr/>
        </p:nvSpPr>
        <p:spPr>
          <a:xfrm>
            <a:off x="646112" y="1078727"/>
            <a:ext cx="2401888" cy="391628"/>
          </a:xfrm>
          <a:prstGeom prst="rect">
            <a:avLst/>
          </a:prstGeom>
          <a:solidFill>
            <a:schemeClr val="accent1"/>
          </a:solidFill>
        </p:spPr>
        <p:txBody>
          <a:bodyPr vert="horz" wrap="square" lIns="108000" tIns="72000" rIns="108000" bIns="72000" rtlCol="0" anchor="ctr" anchorCtr="0">
            <a:sp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latin typeface="Publico Headline Bold"/>
              </a:rPr>
              <a:t>Maritime 2025-2028</a:t>
            </a:r>
            <a:endParaRPr lang="en-GB" b="1"/>
          </a:p>
        </p:txBody>
      </p:sp>
      <p:sp>
        <p:nvSpPr>
          <p:cNvPr id="7" name="Rectangle 2">
            <a:extLst>
              <a:ext uri="{FF2B5EF4-FFF2-40B4-BE49-F238E27FC236}">
                <a16:creationId xmlns:a16="http://schemas.microsoft.com/office/drawing/2014/main" id="{E87B44DD-4FE7-0A1F-47DF-E9507528278F}"/>
              </a:ext>
            </a:extLst>
          </p:cNvPr>
          <p:cNvSpPr>
            <a:spLocks noChangeArrowheads="1"/>
          </p:cNvSpPr>
          <p:nvPr/>
        </p:nvSpPr>
        <p:spPr bwMode="auto">
          <a:xfrm>
            <a:off x="3190875" y="18891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8" name="Text Placeholder 10">
            <a:extLst>
              <a:ext uri="{FF2B5EF4-FFF2-40B4-BE49-F238E27FC236}">
                <a16:creationId xmlns:a16="http://schemas.microsoft.com/office/drawing/2014/main" id="{672876F5-0A7B-FDA8-2EDC-F440C771C196}"/>
              </a:ext>
            </a:extLst>
          </p:cNvPr>
          <p:cNvSpPr txBox="1">
            <a:spLocks/>
          </p:cNvSpPr>
          <p:nvPr/>
        </p:nvSpPr>
        <p:spPr>
          <a:xfrm>
            <a:off x="630632" y="3888065"/>
            <a:ext cx="7662634" cy="699404"/>
          </a:xfrm>
          <a:prstGeom prst="rect">
            <a:avLst/>
          </a:prstGeom>
          <a:solidFill>
            <a:schemeClr val="accent6">
              <a:lumMod val="60000"/>
              <a:lumOff val="40000"/>
            </a:schemeClr>
          </a:solidFill>
        </p:spPr>
        <p:txBody>
          <a:bodyPr vert="horz" wrap="square" lIns="108000" tIns="72000" rIns="108000" bIns="72000" rtlCol="0" anchor="ctr" anchorCtr="0">
            <a:sp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0"/>
              </a:spcAft>
            </a:pPr>
            <a:r>
              <a:rPr lang="en-GB" sz="1200">
                <a:solidFill>
                  <a:srgbClr val="000000"/>
                </a:solidFill>
                <a:latin typeface="Publico Headline Bold"/>
                <a:ea typeface="Akkurat LL Light"/>
              </a:rPr>
              <a:t>Continuous engagement with the users of the maritime logistics through joint working groups and projects. Leveraging CPC DT Hub (for digital technologies) communities and transport business unit connections.</a:t>
            </a:r>
            <a:endParaRPr lang="en-GB" sz="1200"/>
          </a:p>
        </p:txBody>
      </p:sp>
      <p:sp>
        <p:nvSpPr>
          <p:cNvPr id="8" name="Text Placeholder 10">
            <a:extLst>
              <a:ext uri="{FF2B5EF4-FFF2-40B4-BE49-F238E27FC236}">
                <a16:creationId xmlns:a16="http://schemas.microsoft.com/office/drawing/2014/main" id="{4D98D25B-9A87-F9C6-7660-EEA50C2CE70B}"/>
              </a:ext>
            </a:extLst>
          </p:cNvPr>
          <p:cNvSpPr txBox="1">
            <a:spLocks/>
          </p:cNvSpPr>
          <p:nvPr/>
        </p:nvSpPr>
        <p:spPr>
          <a:xfrm>
            <a:off x="646112" y="2815089"/>
            <a:ext cx="7652314" cy="514738"/>
          </a:xfrm>
          <a:prstGeom prst="rect">
            <a:avLst/>
          </a:prstGeom>
          <a:solidFill>
            <a:schemeClr val="tx2">
              <a:lumMod val="50000"/>
              <a:lumOff val="50000"/>
            </a:schemeClr>
          </a:solidFill>
        </p:spPr>
        <p:txBody>
          <a:bodyPr vert="horz" wrap="square" lIns="108000" tIns="72000" rIns="108000" bIns="72000" rtlCol="0" anchor="ctr" anchorCtr="0">
            <a:sp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200">
                <a:solidFill>
                  <a:schemeClr val="tx1"/>
                </a:solidFill>
                <a:latin typeface="Publico Headline Bold"/>
                <a:ea typeface="Akkurat LL Light"/>
              </a:rPr>
              <a:t>Formalise Maritime UK, </a:t>
            </a:r>
            <a:r>
              <a:rPr lang="en-GB" sz="1200">
                <a:solidFill>
                  <a:schemeClr val="tx1"/>
                </a:solidFill>
              </a:rPr>
              <a:t>MoD, DSIT, maritime and Coastguard Agency partnerships for decarbonisation, autonomy and resilient maritime systems innovation.  </a:t>
            </a:r>
          </a:p>
        </p:txBody>
      </p:sp>
      <p:sp>
        <p:nvSpPr>
          <p:cNvPr id="3" name="Text Placeholder 10">
            <a:extLst>
              <a:ext uri="{FF2B5EF4-FFF2-40B4-BE49-F238E27FC236}">
                <a16:creationId xmlns:a16="http://schemas.microsoft.com/office/drawing/2014/main" id="{02C44382-CC38-91FC-9205-4BF77D393E50}"/>
              </a:ext>
            </a:extLst>
          </p:cNvPr>
          <p:cNvSpPr txBox="1">
            <a:spLocks/>
          </p:cNvSpPr>
          <p:nvPr/>
        </p:nvSpPr>
        <p:spPr>
          <a:xfrm>
            <a:off x="9734725" y="1470355"/>
            <a:ext cx="1542873" cy="391628"/>
          </a:xfrm>
          <a:prstGeom prst="rect">
            <a:avLst/>
          </a:prstGeom>
          <a:solidFill>
            <a:schemeClr val="accent2">
              <a:lumMod val="60000"/>
              <a:lumOff val="40000"/>
            </a:schemeClr>
          </a:solidFill>
        </p:spPr>
        <p:txBody>
          <a:bodyPr vert="horz" wrap="square" lIns="108000" tIns="72000" rIns="108000" bIns="72000" rtlCol="0" anchor="ctr" anchorCtr="0">
            <a:sp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latin typeface="Publico Headline Bold"/>
              </a:rPr>
              <a:t>Workshops</a:t>
            </a:r>
            <a:endParaRPr lang="en-GB" b="1"/>
          </a:p>
        </p:txBody>
      </p:sp>
      <p:sp>
        <p:nvSpPr>
          <p:cNvPr id="6" name="Text Placeholder 10">
            <a:extLst>
              <a:ext uri="{FF2B5EF4-FFF2-40B4-BE49-F238E27FC236}">
                <a16:creationId xmlns:a16="http://schemas.microsoft.com/office/drawing/2014/main" id="{207869EB-D9C0-543B-8DD6-EB4B5FB8095F}"/>
              </a:ext>
            </a:extLst>
          </p:cNvPr>
          <p:cNvSpPr txBox="1">
            <a:spLocks/>
          </p:cNvSpPr>
          <p:nvPr/>
        </p:nvSpPr>
        <p:spPr>
          <a:xfrm>
            <a:off x="9734724" y="1965471"/>
            <a:ext cx="1542874" cy="637849"/>
          </a:xfrm>
          <a:prstGeom prst="rect">
            <a:avLst/>
          </a:prstGeom>
          <a:solidFill>
            <a:schemeClr val="accent4">
              <a:lumMod val="60000"/>
              <a:lumOff val="40000"/>
            </a:schemeClr>
          </a:solidFill>
        </p:spPr>
        <p:txBody>
          <a:bodyPr vert="horz" wrap="square" lIns="108000" tIns="72000" rIns="108000" bIns="72000" rtlCol="0" anchor="ctr" anchorCtr="0">
            <a:sp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latin typeface="Publico Headline Bold"/>
              </a:rPr>
              <a:t>Roundtable discussions</a:t>
            </a:r>
            <a:endParaRPr lang="en-GB" b="1"/>
          </a:p>
        </p:txBody>
      </p:sp>
      <p:sp>
        <p:nvSpPr>
          <p:cNvPr id="12" name="Text Placeholder 10">
            <a:extLst>
              <a:ext uri="{FF2B5EF4-FFF2-40B4-BE49-F238E27FC236}">
                <a16:creationId xmlns:a16="http://schemas.microsoft.com/office/drawing/2014/main" id="{6333F9E9-3ADC-F1B1-DF0F-631A01279AF2}"/>
              </a:ext>
            </a:extLst>
          </p:cNvPr>
          <p:cNvSpPr txBox="1">
            <a:spLocks/>
          </p:cNvSpPr>
          <p:nvPr/>
        </p:nvSpPr>
        <p:spPr>
          <a:xfrm>
            <a:off x="9734723" y="2713095"/>
            <a:ext cx="1542875" cy="637849"/>
          </a:xfrm>
          <a:prstGeom prst="rect">
            <a:avLst/>
          </a:prstGeom>
          <a:solidFill>
            <a:schemeClr val="accent5">
              <a:lumMod val="60000"/>
              <a:lumOff val="40000"/>
            </a:schemeClr>
          </a:solidFill>
        </p:spPr>
        <p:txBody>
          <a:bodyPr vert="horz" wrap="square" lIns="108000" tIns="72000" rIns="108000" bIns="72000" rtlCol="0" anchor="ctr" anchorCtr="0">
            <a:sp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latin typeface="Publico Headline Bold"/>
              </a:rPr>
              <a:t>Innovation showcases</a:t>
            </a:r>
          </a:p>
        </p:txBody>
      </p:sp>
      <p:sp>
        <p:nvSpPr>
          <p:cNvPr id="13" name="Text Placeholder 10">
            <a:extLst>
              <a:ext uri="{FF2B5EF4-FFF2-40B4-BE49-F238E27FC236}">
                <a16:creationId xmlns:a16="http://schemas.microsoft.com/office/drawing/2014/main" id="{2BA6BBF6-2652-E7EC-40B2-C7574EAB3253}"/>
              </a:ext>
            </a:extLst>
          </p:cNvPr>
          <p:cNvSpPr txBox="1">
            <a:spLocks/>
          </p:cNvSpPr>
          <p:nvPr/>
        </p:nvSpPr>
        <p:spPr>
          <a:xfrm>
            <a:off x="9734721" y="3455075"/>
            <a:ext cx="1542875" cy="637849"/>
          </a:xfrm>
          <a:prstGeom prst="rect">
            <a:avLst/>
          </a:prstGeom>
          <a:solidFill>
            <a:schemeClr val="accent6">
              <a:lumMod val="60000"/>
              <a:lumOff val="40000"/>
            </a:schemeClr>
          </a:solidFill>
        </p:spPr>
        <p:txBody>
          <a:bodyPr vert="horz" wrap="square" lIns="108000" tIns="72000" rIns="108000" bIns="72000" rtlCol="0" anchor="ctr" anchorCtr="0">
            <a:sp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latin typeface="Publico Headline Bold"/>
              </a:rPr>
              <a:t>Surveys and consultations</a:t>
            </a:r>
            <a:endParaRPr lang="en-GB"/>
          </a:p>
        </p:txBody>
      </p:sp>
      <p:sp>
        <p:nvSpPr>
          <p:cNvPr id="15" name="Text Placeholder 10">
            <a:extLst>
              <a:ext uri="{FF2B5EF4-FFF2-40B4-BE49-F238E27FC236}">
                <a16:creationId xmlns:a16="http://schemas.microsoft.com/office/drawing/2014/main" id="{36890077-2B1C-0EDB-2417-CDC936886D7B}"/>
              </a:ext>
            </a:extLst>
          </p:cNvPr>
          <p:cNvSpPr txBox="1">
            <a:spLocks/>
          </p:cNvSpPr>
          <p:nvPr/>
        </p:nvSpPr>
        <p:spPr>
          <a:xfrm>
            <a:off x="9734720" y="4202994"/>
            <a:ext cx="1542875" cy="637849"/>
          </a:xfrm>
          <a:prstGeom prst="rect">
            <a:avLst/>
          </a:prstGeom>
          <a:solidFill>
            <a:schemeClr val="accent1">
              <a:lumMod val="60000"/>
              <a:lumOff val="40000"/>
            </a:schemeClr>
          </a:solidFill>
        </p:spPr>
        <p:txBody>
          <a:bodyPr vert="horz" wrap="square" lIns="108000" tIns="72000" rIns="108000" bIns="72000" rtlCol="0" anchor="ctr" anchorCtr="0">
            <a:sp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latin typeface="Publico Headline Bold"/>
              </a:rPr>
              <a:t>Bilateral meetings</a:t>
            </a:r>
            <a:endParaRPr lang="en-GB"/>
          </a:p>
        </p:txBody>
      </p:sp>
      <p:sp>
        <p:nvSpPr>
          <p:cNvPr id="16" name="Text Placeholder 10">
            <a:extLst>
              <a:ext uri="{FF2B5EF4-FFF2-40B4-BE49-F238E27FC236}">
                <a16:creationId xmlns:a16="http://schemas.microsoft.com/office/drawing/2014/main" id="{9470E737-D986-FBB5-B06B-1A7B58877B3E}"/>
              </a:ext>
            </a:extLst>
          </p:cNvPr>
          <p:cNvSpPr txBox="1">
            <a:spLocks/>
          </p:cNvSpPr>
          <p:nvPr/>
        </p:nvSpPr>
        <p:spPr>
          <a:xfrm>
            <a:off x="9734720" y="4944679"/>
            <a:ext cx="1542873" cy="637849"/>
          </a:xfrm>
          <a:prstGeom prst="rect">
            <a:avLst/>
          </a:prstGeom>
          <a:solidFill>
            <a:schemeClr val="tx2">
              <a:lumMod val="50000"/>
              <a:lumOff val="50000"/>
            </a:schemeClr>
          </a:solidFill>
        </p:spPr>
        <p:txBody>
          <a:bodyPr vert="horz" wrap="square" lIns="108000" tIns="72000" rIns="108000" bIns="72000" rtlCol="0" anchor="ctr" anchorCtr="0">
            <a:sp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latin typeface="Publico Headline Bold"/>
              </a:rPr>
              <a:t>Joint working groups</a:t>
            </a:r>
            <a:endParaRPr lang="en-US"/>
          </a:p>
        </p:txBody>
      </p:sp>
      <p:sp>
        <p:nvSpPr>
          <p:cNvPr id="20" name="TextBox 19">
            <a:extLst>
              <a:ext uri="{FF2B5EF4-FFF2-40B4-BE49-F238E27FC236}">
                <a16:creationId xmlns:a16="http://schemas.microsoft.com/office/drawing/2014/main" id="{1802A0CC-5F1B-F5ED-EB99-1FE4AAE8CD6F}"/>
              </a:ext>
            </a:extLst>
          </p:cNvPr>
          <p:cNvSpPr txBox="1"/>
          <p:nvPr/>
        </p:nvSpPr>
        <p:spPr>
          <a:xfrm>
            <a:off x="646112" y="1539423"/>
            <a:ext cx="7652314" cy="699404"/>
          </a:xfrm>
          <a:prstGeom prst="rect">
            <a:avLst/>
          </a:prstGeom>
          <a:solidFill>
            <a:schemeClr val="accent2">
              <a:lumMod val="60000"/>
              <a:lumOff val="40000"/>
            </a:schemeClr>
          </a:solidFill>
        </p:spPr>
        <p:txBody>
          <a:bodyPr vert="horz" wrap="square" lIns="108000" tIns="72000" rIns="108000" bIns="72000" rtlCol="0" anchor="ctr" anchorCtr="0">
            <a:spAutoFit/>
          </a:bodyPr>
          <a:lstStyle>
            <a:defPPr>
              <a:defRPr lang="en-US"/>
            </a:defPPr>
            <a:lvl1pPr indent="0">
              <a:lnSpc>
                <a:spcPct val="100000"/>
              </a:lnSpc>
              <a:spcBef>
                <a:spcPts val="0"/>
              </a:spcBef>
              <a:spcAft>
                <a:spcPts val="800"/>
              </a:spcAft>
              <a:buClr>
                <a:schemeClr val="accent1"/>
              </a:buClr>
              <a:buFont typeface="Arial" panose="020B0604020202020204" pitchFamily="34" charset="0"/>
              <a:buNone/>
              <a:defRPr kumimoji="0" sz="1600" b="0" i="0" u="none" strike="noStrike" cap="none" spc="0" normalizeH="0" baseline="0">
                <a:ln>
                  <a:noFill/>
                </a:ln>
                <a:solidFill>
                  <a:schemeClr val="bg1"/>
                </a:solidFill>
                <a:effectLst/>
                <a:uLnTx/>
                <a:uFillTx/>
                <a:latin typeface="Publico Headline Bold"/>
              </a:defRPr>
            </a:lvl1pPr>
            <a:lvl2pPr marL="432000" indent="-180000">
              <a:lnSpc>
                <a:spcPct val="100000"/>
              </a:lnSpc>
              <a:spcBef>
                <a:spcPts val="0"/>
              </a:spcBef>
              <a:spcAft>
                <a:spcPts val="800"/>
              </a:spcAft>
              <a:buClr>
                <a:schemeClr val="accent1"/>
              </a:buClr>
              <a:buFont typeface="Arial" panose="020B0604020202020204" pitchFamily="34" charset="0"/>
              <a:buChar char="̵"/>
              <a:defRPr kumimoji="0" sz="1600" b="0" i="0" u="none" strike="noStrike" cap="none" spc="0" normalizeH="0" baseline="0">
                <a:ln>
                  <a:noFill/>
                </a:ln>
                <a:solidFill>
                  <a:srgbClr val="FFFF00"/>
                </a:solidFill>
                <a:effectLst/>
                <a:uLnTx/>
                <a:uFillTx/>
                <a:latin typeface="Publico Headline Bold" panose="020406020605040D0203" pitchFamily="18" charset="77"/>
              </a:defRPr>
            </a:lvl2pPr>
            <a:lvl3pPr marL="648000" indent="-180000">
              <a:lnSpc>
                <a:spcPct val="100000"/>
              </a:lnSpc>
              <a:spcBef>
                <a:spcPts val="0"/>
              </a:spcBef>
              <a:spcAft>
                <a:spcPts val="800"/>
              </a:spcAft>
              <a:buClr>
                <a:schemeClr val="accent1"/>
              </a:buClr>
              <a:buFont typeface="Arial" panose="020B0604020202020204" pitchFamily="34" charset="0"/>
              <a:buChar char="̵"/>
              <a:defRPr sz="1600" b="0"/>
            </a:lvl3pPr>
            <a:lvl4pPr marL="216000" indent="-216000">
              <a:lnSpc>
                <a:spcPct val="100000"/>
              </a:lnSpc>
              <a:spcBef>
                <a:spcPts val="0"/>
              </a:spcBef>
              <a:spcAft>
                <a:spcPts val="800"/>
              </a:spcAft>
              <a:buClr>
                <a:schemeClr val="accent1"/>
              </a:buClr>
              <a:buFont typeface="Arial" panose="020B0604020202020204" pitchFamily="34" charset="0"/>
              <a:buChar char="•"/>
              <a:tabLst>
                <a:tab pos="0" algn="l"/>
              </a:tabLst>
              <a:defRPr sz="1600" b="0"/>
            </a:lvl4pPr>
            <a:lvl5pPr marL="216000" indent="-216000">
              <a:lnSpc>
                <a:spcPct val="100000"/>
              </a:lnSpc>
              <a:spcBef>
                <a:spcPts val="0"/>
              </a:spcBef>
              <a:spcAft>
                <a:spcPts val="800"/>
              </a:spcAft>
              <a:buClr>
                <a:schemeClr val="accent1"/>
              </a:buClr>
              <a:buFont typeface="Arial" panose="020B0604020202020204" pitchFamily="34" charset="0"/>
              <a:buChar char="•"/>
              <a:defRPr sz="1600" b="0"/>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GB" sz="1200">
                <a:solidFill>
                  <a:schemeClr val="tx1"/>
                </a:solidFill>
              </a:rPr>
              <a:t>Scaling of clean freight corridors, clean fuel hubs and increased autonomy of port operations and vessel operations. Internal workshops within transport BU and external maritime focused with ports already engaged and UK Shore. </a:t>
            </a:r>
          </a:p>
        </p:txBody>
      </p:sp>
      <p:sp>
        <p:nvSpPr>
          <p:cNvPr id="21" name="TextBox 20">
            <a:extLst>
              <a:ext uri="{FF2B5EF4-FFF2-40B4-BE49-F238E27FC236}">
                <a16:creationId xmlns:a16="http://schemas.microsoft.com/office/drawing/2014/main" id="{970F2440-E767-8CCC-BE91-657F918D5A88}"/>
              </a:ext>
            </a:extLst>
          </p:cNvPr>
          <p:cNvSpPr txBox="1"/>
          <p:nvPr/>
        </p:nvSpPr>
        <p:spPr>
          <a:xfrm>
            <a:off x="646112" y="2361922"/>
            <a:ext cx="7652314" cy="330072"/>
          </a:xfrm>
          <a:prstGeom prst="rect">
            <a:avLst/>
          </a:prstGeom>
          <a:solidFill>
            <a:schemeClr val="accent2">
              <a:lumMod val="60000"/>
              <a:lumOff val="40000"/>
            </a:schemeClr>
          </a:solidFill>
        </p:spPr>
        <p:txBody>
          <a:bodyPr vert="horz" wrap="square" lIns="108000" tIns="72000" rIns="108000" bIns="72000" rtlCol="0" anchor="ctr" anchorCtr="0">
            <a:spAutoFit/>
          </a:bodyPr>
          <a:lstStyle>
            <a:defPPr>
              <a:defRPr lang="en-US"/>
            </a:defPPr>
            <a:lvl1pPr indent="0">
              <a:lnSpc>
                <a:spcPct val="100000"/>
              </a:lnSpc>
              <a:spcBef>
                <a:spcPts val="0"/>
              </a:spcBef>
              <a:spcAft>
                <a:spcPts val="800"/>
              </a:spcAft>
              <a:buClr>
                <a:schemeClr val="accent1"/>
              </a:buClr>
              <a:buFont typeface="Arial" panose="020B0604020202020204" pitchFamily="34" charset="0"/>
              <a:buNone/>
              <a:defRPr kumimoji="0" sz="1600" b="0" i="0" u="none" strike="noStrike" cap="none" spc="0" normalizeH="0" baseline="0">
                <a:ln>
                  <a:noFill/>
                </a:ln>
                <a:solidFill>
                  <a:schemeClr val="bg1"/>
                </a:solidFill>
                <a:effectLst/>
                <a:uLnTx/>
                <a:uFillTx/>
                <a:latin typeface="Publico Headline Bold"/>
              </a:defRPr>
            </a:lvl1pPr>
            <a:lvl2pPr marL="432000" indent="-180000">
              <a:lnSpc>
                <a:spcPct val="100000"/>
              </a:lnSpc>
              <a:spcBef>
                <a:spcPts val="0"/>
              </a:spcBef>
              <a:spcAft>
                <a:spcPts val="800"/>
              </a:spcAft>
              <a:buClr>
                <a:schemeClr val="accent1"/>
              </a:buClr>
              <a:buFont typeface="Arial" panose="020B0604020202020204" pitchFamily="34" charset="0"/>
              <a:buChar char="̵"/>
              <a:defRPr kumimoji="0" sz="1600" b="0" i="0" u="none" strike="noStrike" cap="none" spc="0" normalizeH="0" baseline="0">
                <a:ln>
                  <a:noFill/>
                </a:ln>
                <a:solidFill>
                  <a:srgbClr val="FFFF00"/>
                </a:solidFill>
                <a:effectLst/>
                <a:uLnTx/>
                <a:uFillTx/>
                <a:latin typeface="Publico Headline Bold" panose="020406020605040D0203" pitchFamily="18" charset="77"/>
              </a:defRPr>
            </a:lvl2pPr>
            <a:lvl3pPr marL="648000" indent="-180000">
              <a:lnSpc>
                <a:spcPct val="100000"/>
              </a:lnSpc>
              <a:spcBef>
                <a:spcPts val="0"/>
              </a:spcBef>
              <a:spcAft>
                <a:spcPts val="800"/>
              </a:spcAft>
              <a:buClr>
                <a:schemeClr val="accent1"/>
              </a:buClr>
              <a:buFont typeface="Arial" panose="020B0604020202020204" pitchFamily="34" charset="0"/>
              <a:buChar char="̵"/>
              <a:defRPr sz="1600" b="0"/>
            </a:lvl3pPr>
            <a:lvl4pPr marL="216000" indent="-216000">
              <a:lnSpc>
                <a:spcPct val="100000"/>
              </a:lnSpc>
              <a:spcBef>
                <a:spcPts val="0"/>
              </a:spcBef>
              <a:spcAft>
                <a:spcPts val="800"/>
              </a:spcAft>
              <a:buClr>
                <a:schemeClr val="accent1"/>
              </a:buClr>
              <a:buFont typeface="Arial" panose="020B0604020202020204" pitchFamily="34" charset="0"/>
              <a:buChar char="•"/>
              <a:tabLst>
                <a:tab pos="0" algn="l"/>
              </a:tabLst>
              <a:defRPr sz="1600" b="0"/>
            </a:lvl4pPr>
            <a:lvl5pPr marL="216000" indent="-216000">
              <a:lnSpc>
                <a:spcPct val="100000"/>
              </a:lnSpc>
              <a:spcBef>
                <a:spcPts val="0"/>
              </a:spcBef>
              <a:spcAft>
                <a:spcPts val="800"/>
              </a:spcAft>
              <a:buClr>
                <a:schemeClr val="accent1"/>
              </a:buClr>
              <a:buFont typeface="Arial" panose="020B0604020202020204" pitchFamily="34" charset="0"/>
              <a:buChar char="•"/>
              <a:defRPr sz="1600" b="0"/>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GB" sz="1200">
                <a:solidFill>
                  <a:schemeClr val="tx1"/>
                </a:solidFill>
              </a:rPr>
              <a:t>Workshops (twice per year) with DfT, Maritime UK, MoD to validate the CPC maritime strategy.</a:t>
            </a:r>
          </a:p>
        </p:txBody>
      </p:sp>
      <p:sp>
        <p:nvSpPr>
          <p:cNvPr id="4" name="Text Placeholder 10">
            <a:extLst>
              <a:ext uri="{FF2B5EF4-FFF2-40B4-BE49-F238E27FC236}">
                <a16:creationId xmlns:a16="http://schemas.microsoft.com/office/drawing/2014/main" id="{483D88C8-E3E4-544E-BE42-B8AE5DFD441A}"/>
              </a:ext>
            </a:extLst>
          </p:cNvPr>
          <p:cNvSpPr txBox="1">
            <a:spLocks/>
          </p:cNvSpPr>
          <p:nvPr/>
        </p:nvSpPr>
        <p:spPr>
          <a:xfrm>
            <a:off x="625472" y="3443910"/>
            <a:ext cx="7672954" cy="330072"/>
          </a:xfrm>
          <a:prstGeom prst="rect">
            <a:avLst/>
          </a:prstGeom>
          <a:solidFill>
            <a:schemeClr val="accent5">
              <a:lumMod val="60000"/>
              <a:lumOff val="40000"/>
            </a:schemeClr>
          </a:solidFill>
        </p:spPr>
        <p:txBody>
          <a:bodyPr vert="horz" wrap="square" lIns="108000" tIns="72000" rIns="108000" bIns="72000" rtlCol="0" anchor="ctr" anchorCtr="0">
            <a:sp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200">
                <a:solidFill>
                  <a:schemeClr val="tx1"/>
                </a:solidFill>
                <a:latin typeface="Publico Headline Bold"/>
              </a:rPr>
              <a:t>Showcases of the autonomous maritime technology supported by the Crown Estate and MOD.</a:t>
            </a:r>
          </a:p>
        </p:txBody>
      </p:sp>
      <p:sp>
        <p:nvSpPr>
          <p:cNvPr id="5" name="Text Placeholder 10">
            <a:extLst>
              <a:ext uri="{FF2B5EF4-FFF2-40B4-BE49-F238E27FC236}">
                <a16:creationId xmlns:a16="http://schemas.microsoft.com/office/drawing/2014/main" id="{D314D673-A11A-623F-7DE9-4B5CB17BD1AB}"/>
              </a:ext>
            </a:extLst>
          </p:cNvPr>
          <p:cNvSpPr txBox="1">
            <a:spLocks/>
          </p:cNvSpPr>
          <p:nvPr/>
        </p:nvSpPr>
        <p:spPr>
          <a:xfrm>
            <a:off x="630632" y="4701552"/>
            <a:ext cx="7662634" cy="699404"/>
          </a:xfrm>
          <a:prstGeom prst="rect">
            <a:avLst/>
          </a:prstGeom>
          <a:solidFill>
            <a:schemeClr val="accent2">
              <a:lumMod val="60000"/>
              <a:lumOff val="40000"/>
            </a:schemeClr>
          </a:solidFill>
        </p:spPr>
        <p:txBody>
          <a:bodyPr vert="horz" wrap="square" lIns="108000" tIns="72000" rIns="108000" bIns="72000" rtlCol="0" anchor="ctr" anchorCtr="0">
            <a:spAutoFit/>
          </a:bodyPr>
          <a:lstStyle>
            <a:defPPr>
              <a:defRPr lang="en-US"/>
            </a:defPPr>
            <a:lvl1pPr indent="0">
              <a:lnSpc>
                <a:spcPct val="100000"/>
              </a:lnSpc>
              <a:spcBef>
                <a:spcPts val="0"/>
              </a:spcBef>
              <a:spcAft>
                <a:spcPts val="800"/>
              </a:spcAft>
              <a:buClr>
                <a:schemeClr val="accent1"/>
              </a:buClr>
              <a:buFont typeface="Arial" panose="020B0604020202020204" pitchFamily="34" charset="0"/>
              <a:buNone/>
              <a:defRPr kumimoji="0" sz="1600" b="0" i="0" u="none" strike="noStrike" cap="none" spc="0" normalizeH="0" baseline="0">
                <a:ln>
                  <a:noFill/>
                </a:ln>
                <a:solidFill>
                  <a:schemeClr val="bg1"/>
                </a:solidFill>
                <a:effectLst/>
                <a:uLnTx/>
                <a:uFillTx/>
                <a:latin typeface="Publico Headline Bold"/>
              </a:defRPr>
            </a:lvl1pPr>
            <a:lvl2pPr marL="432000" indent="-180000">
              <a:lnSpc>
                <a:spcPct val="100000"/>
              </a:lnSpc>
              <a:spcBef>
                <a:spcPts val="0"/>
              </a:spcBef>
              <a:spcAft>
                <a:spcPts val="800"/>
              </a:spcAft>
              <a:buClr>
                <a:schemeClr val="accent1"/>
              </a:buClr>
              <a:buFont typeface="Arial" panose="020B0604020202020204" pitchFamily="34" charset="0"/>
              <a:buChar char="̵"/>
              <a:defRPr kumimoji="0" sz="1600" b="0" i="0" u="none" strike="noStrike" cap="none" spc="0" normalizeH="0" baseline="0">
                <a:ln>
                  <a:noFill/>
                </a:ln>
                <a:solidFill>
                  <a:srgbClr val="FFFF00"/>
                </a:solidFill>
                <a:effectLst/>
                <a:uLnTx/>
                <a:uFillTx/>
                <a:latin typeface="Publico Headline Bold" panose="020406020605040D0203" pitchFamily="18" charset="77"/>
              </a:defRPr>
            </a:lvl2pPr>
            <a:lvl3pPr marL="648000" indent="-180000">
              <a:lnSpc>
                <a:spcPct val="100000"/>
              </a:lnSpc>
              <a:spcBef>
                <a:spcPts val="0"/>
              </a:spcBef>
              <a:spcAft>
                <a:spcPts val="800"/>
              </a:spcAft>
              <a:buClr>
                <a:schemeClr val="accent1"/>
              </a:buClr>
              <a:buFont typeface="Arial" panose="020B0604020202020204" pitchFamily="34" charset="0"/>
              <a:buChar char="̵"/>
              <a:defRPr sz="1600" b="0"/>
            </a:lvl3pPr>
            <a:lvl4pPr marL="216000" indent="-216000">
              <a:lnSpc>
                <a:spcPct val="100000"/>
              </a:lnSpc>
              <a:spcBef>
                <a:spcPts val="0"/>
              </a:spcBef>
              <a:spcAft>
                <a:spcPts val="800"/>
              </a:spcAft>
              <a:buClr>
                <a:schemeClr val="accent1"/>
              </a:buClr>
              <a:buFont typeface="Arial" panose="020B0604020202020204" pitchFamily="34" charset="0"/>
              <a:buChar char="•"/>
              <a:tabLst>
                <a:tab pos="0" algn="l"/>
              </a:tabLst>
              <a:defRPr sz="1600" b="0"/>
            </a:lvl4pPr>
            <a:lvl5pPr marL="216000" indent="-216000">
              <a:lnSpc>
                <a:spcPct val="100000"/>
              </a:lnSpc>
              <a:spcBef>
                <a:spcPts val="0"/>
              </a:spcBef>
              <a:spcAft>
                <a:spcPts val="800"/>
              </a:spcAft>
              <a:buClr>
                <a:schemeClr val="accent1"/>
              </a:buClr>
              <a:buFont typeface="Arial" panose="020B0604020202020204" pitchFamily="34" charset="0"/>
              <a:buChar char="•"/>
              <a:defRPr sz="1600" b="0"/>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GB" sz="1200">
                <a:solidFill>
                  <a:schemeClr val="tx1"/>
                </a:solidFill>
              </a:rPr>
              <a:t>Continuous engagement with the users of the maritime logistics through joint working groups and projects. Leveraging CPC DT Hub (for digital technologies) communities and transport business unit connections.</a:t>
            </a:r>
          </a:p>
        </p:txBody>
      </p:sp>
      <p:sp>
        <p:nvSpPr>
          <p:cNvPr id="9" name="Text Placeholder 10">
            <a:extLst>
              <a:ext uri="{FF2B5EF4-FFF2-40B4-BE49-F238E27FC236}">
                <a16:creationId xmlns:a16="http://schemas.microsoft.com/office/drawing/2014/main" id="{06EC4708-BDF8-D5BF-0B8A-B9162D87A906}"/>
              </a:ext>
            </a:extLst>
          </p:cNvPr>
          <p:cNvSpPr txBox="1">
            <a:spLocks/>
          </p:cNvSpPr>
          <p:nvPr/>
        </p:nvSpPr>
        <p:spPr>
          <a:xfrm>
            <a:off x="625472" y="5521904"/>
            <a:ext cx="7662634" cy="514738"/>
          </a:xfrm>
          <a:prstGeom prst="rect">
            <a:avLst/>
          </a:prstGeom>
          <a:solidFill>
            <a:schemeClr val="accent2">
              <a:lumMod val="60000"/>
              <a:lumOff val="40000"/>
            </a:schemeClr>
          </a:solidFill>
        </p:spPr>
        <p:txBody>
          <a:bodyPr vert="horz" wrap="square" lIns="108000" tIns="72000" rIns="108000" bIns="72000" rtlCol="0" anchor="ctr" anchorCtr="0">
            <a:spAutoFit/>
          </a:bodyPr>
          <a:lstStyle>
            <a:defPPr>
              <a:defRPr lang="en-US"/>
            </a:defPPr>
            <a:lvl1pPr indent="0">
              <a:lnSpc>
                <a:spcPct val="100000"/>
              </a:lnSpc>
              <a:spcBef>
                <a:spcPts val="0"/>
              </a:spcBef>
              <a:spcAft>
                <a:spcPts val="800"/>
              </a:spcAft>
              <a:buClr>
                <a:schemeClr val="accent1"/>
              </a:buClr>
              <a:buFont typeface="Arial" panose="020B0604020202020204" pitchFamily="34" charset="0"/>
              <a:buNone/>
              <a:defRPr kumimoji="0" sz="1600" b="0" i="0" u="none" strike="noStrike" cap="none" spc="0" normalizeH="0" baseline="0">
                <a:ln>
                  <a:noFill/>
                </a:ln>
                <a:solidFill>
                  <a:schemeClr val="bg1"/>
                </a:solidFill>
                <a:effectLst/>
                <a:uLnTx/>
                <a:uFillTx/>
                <a:latin typeface="Publico Headline Bold"/>
              </a:defRPr>
            </a:lvl1pPr>
            <a:lvl2pPr marL="432000" indent="-180000">
              <a:lnSpc>
                <a:spcPct val="100000"/>
              </a:lnSpc>
              <a:spcBef>
                <a:spcPts val="0"/>
              </a:spcBef>
              <a:spcAft>
                <a:spcPts val="800"/>
              </a:spcAft>
              <a:buClr>
                <a:schemeClr val="accent1"/>
              </a:buClr>
              <a:buFont typeface="Arial" panose="020B0604020202020204" pitchFamily="34" charset="0"/>
              <a:buChar char="̵"/>
              <a:defRPr kumimoji="0" sz="1600" b="0" i="0" u="none" strike="noStrike" cap="none" spc="0" normalizeH="0" baseline="0">
                <a:ln>
                  <a:noFill/>
                </a:ln>
                <a:solidFill>
                  <a:srgbClr val="FFFF00"/>
                </a:solidFill>
                <a:effectLst/>
                <a:uLnTx/>
                <a:uFillTx/>
                <a:latin typeface="Publico Headline Bold" panose="020406020605040D0203" pitchFamily="18" charset="77"/>
              </a:defRPr>
            </a:lvl2pPr>
            <a:lvl3pPr marL="648000" indent="-180000">
              <a:lnSpc>
                <a:spcPct val="100000"/>
              </a:lnSpc>
              <a:spcBef>
                <a:spcPts val="0"/>
              </a:spcBef>
              <a:spcAft>
                <a:spcPts val="800"/>
              </a:spcAft>
              <a:buClr>
                <a:schemeClr val="accent1"/>
              </a:buClr>
              <a:buFont typeface="Arial" panose="020B0604020202020204" pitchFamily="34" charset="0"/>
              <a:buChar char="̵"/>
              <a:defRPr sz="1600" b="0"/>
            </a:lvl3pPr>
            <a:lvl4pPr marL="216000" indent="-216000">
              <a:lnSpc>
                <a:spcPct val="100000"/>
              </a:lnSpc>
              <a:spcBef>
                <a:spcPts val="0"/>
              </a:spcBef>
              <a:spcAft>
                <a:spcPts val="800"/>
              </a:spcAft>
              <a:buClr>
                <a:schemeClr val="accent1"/>
              </a:buClr>
              <a:buFont typeface="Arial" panose="020B0604020202020204" pitchFamily="34" charset="0"/>
              <a:buChar char="•"/>
              <a:tabLst>
                <a:tab pos="0" algn="l"/>
              </a:tabLst>
              <a:defRPr sz="1600" b="0"/>
            </a:lvl4pPr>
            <a:lvl5pPr marL="216000" indent="-216000">
              <a:lnSpc>
                <a:spcPct val="100000"/>
              </a:lnSpc>
              <a:spcBef>
                <a:spcPts val="0"/>
              </a:spcBef>
              <a:spcAft>
                <a:spcPts val="800"/>
              </a:spcAft>
              <a:buClr>
                <a:schemeClr val="accent1"/>
              </a:buClr>
              <a:buFont typeface="Arial" panose="020B0604020202020204" pitchFamily="34" charset="0"/>
              <a:buChar char="•"/>
              <a:defRPr sz="1600" b="0"/>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GB" sz="1200">
                <a:solidFill>
                  <a:schemeClr val="tx1"/>
                </a:solidFill>
              </a:rPr>
              <a:t>Engage with NPL to support development of physical environment to test for assuring system of the autonomous vehicles. </a:t>
            </a:r>
          </a:p>
        </p:txBody>
      </p:sp>
    </p:spTree>
    <p:extLst>
      <p:ext uri="{BB962C8B-B14F-4D97-AF65-F5344CB8AC3E}">
        <p14:creationId xmlns:p14="http://schemas.microsoft.com/office/powerpoint/2010/main" val="2515269756"/>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6C2EBC-675C-F5DE-E16E-3C2CB59FF3C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C176D38-3855-DCE4-D6F7-0B98DF04A74D}"/>
              </a:ext>
            </a:extLst>
          </p:cNvPr>
          <p:cNvSpPr>
            <a:spLocks noGrp="1"/>
          </p:cNvSpPr>
          <p:nvPr>
            <p:ph type="title"/>
          </p:nvPr>
        </p:nvSpPr>
        <p:spPr>
          <a:xfrm>
            <a:off x="646113" y="360000"/>
            <a:ext cx="10806657" cy="706347"/>
          </a:xfrm>
        </p:spPr>
        <p:txBody>
          <a:bodyPr/>
          <a:lstStyle/>
          <a:p>
            <a:r>
              <a:rPr lang="en-GB">
                <a:latin typeface="Impact"/>
              </a:rPr>
              <a:t>Types of Engagement</a:t>
            </a:r>
            <a:endParaRPr lang="en-US"/>
          </a:p>
        </p:txBody>
      </p:sp>
      <p:sp>
        <p:nvSpPr>
          <p:cNvPr id="10" name="Text Placeholder 10">
            <a:extLst>
              <a:ext uri="{FF2B5EF4-FFF2-40B4-BE49-F238E27FC236}">
                <a16:creationId xmlns:a16="http://schemas.microsoft.com/office/drawing/2014/main" id="{5A05374D-6802-B32C-D1DF-7319790EA960}"/>
              </a:ext>
            </a:extLst>
          </p:cNvPr>
          <p:cNvSpPr txBox="1">
            <a:spLocks/>
          </p:cNvSpPr>
          <p:nvPr/>
        </p:nvSpPr>
        <p:spPr>
          <a:xfrm>
            <a:off x="646112" y="1078727"/>
            <a:ext cx="2198688" cy="391628"/>
          </a:xfrm>
          <a:prstGeom prst="rect">
            <a:avLst/>
          </a:prstGeom>
          <a:solidFill>
            <a:schemeClr val="accent1"/>
          </a:solidFill>
        </p:spPr>
        <p:txBody>
          <a:bodyPr vert="horz" wrap="square" lIns="108000" tIns="72000" rIns="108000" bIns="72000" rtlCol="0" anchor="ctr" anchorCtr="0">
            <a:sp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latin typeface="Publico Headline Bold"/>
              </a:rPr>
              <a:t>Aviation 2025-2026</a:t>
            </a:r>
            <a:endParaRPr lang="en-GB" b="1"/>
          </a:p>
        </p:txBody>
      </p:sp>
      <p:sp>
        <p:nvSpPr>
          <p:cNvPr id="7" name="Rectangle 2">
            <a:extLst>
              <a:ext uri="{FF2B5EF4-FFF2-40B4-BE49-F238E27FC236}">
                <a16:creationId xmlns:a16="http://schemas.microsoft.com/office/drawing/2014/main" id="{A2C6D0DD-D06D-D1E2-C999-E4E29BD87957}"/>
              </a:ext>
            </a:extLst>
          </p:cNvPr>
          <p:cNvSpPr>
            <a:spLocks noChangeArrowheads="1"/>
          </p:cNvSpPr>
          <p:nvPr/>
        </p:nvSpPr>
        <p:spPr bwMode="auto">
          <a:xfrm>
            <a:off x="3190875" y="18891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6" name="Text Placeholder 10">
            <a:extLst>
              <a:ext uri="{FF2B5EF4-FFF2-40B4-BE49-F238E27FC236}">
                <a16:creationId xmlns:a16="http://schemas.microsoft.com/office/drawing/2014/main" id="{576F325A-B961-653B-F7C8-C08AC788306B}"/>
              </a:ext>
            </a:extLst>
          </p:cNvPr>
          <p:cNvSpPr txBox="1">
            <a:spLocks/>
          </p:cNvSpPr>
          <p:nvPr/>
        </p:nvSpPr>
        <p:spPr>
          <a:xfrm>
            <a:off x="640950" y="1635326"/>
            <a:ext cx="7032882" cy="514738"/>
          </a:xfrm>
          <a:prstGeom prst="rect">
            <a:avLst/>
          </a:prstGeom>
          <a:solidFill>
            <a:schemeClr val="tx2">
              <a:lumMod val="50000"/>
              <a:lumOff val="50000"/>
            </a:schemeClr>
          </a:solidFill>
        </p:spPr>
        <p:txBody>
          <a:bodyPr vert="horz" wrap="square" lIns="108000" tIns="72000" rIns="108000" bIns="72000" rtlCol="0" anchor="ctr" anchorCtr="0">
            <a:sp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t"/>
            <a:r>
              <a:rPr lang="en-GB" sz="1200">
                <a:solidFill>
                  <a:schemeClr val="tx1"/>
                </a:solidFill>
              </a:rPr>
              <a:t>Launch joint working groups with UK airports and CAA on clean air traffic and passenger experience.</a:t>
            </a:r>
          </a:p>
        </p:txBody>
      </p:sp>
      <p:sp>
        <p:nvSpPr>
          <p:cNvPr id="14" name="Text Placeholder 10">
            <a:extLst>
              <a:ext uri="{FF2B5EF4-FFF2-40B4-BE49-F238E27FC236}">
                <a16:creationId xmlns:a16="http://schemas.microsoft.com/office/drawing/2014/main" id="{E3CA15EB-7AF9-AA86-3F26-5A30F9226F8C}"/>
              </a:ext>
            </a:extLst>
          </p:cNvPr>
          <p:cNvSpPr txBox="1">
            <a:spLocks/>
          </p:cNvSpPr>
          <p:nvPr/>
        </p:nvSpPr>
        <p:spPr>
          <a:xfrm>
            <a:off x="640950" y="2280438"/>
            <a:ext cx="7027722" cy="330072"/>
          </a:xfrm>
          <a:prstGeom prst="rect">
            <a:avLst/>
          </a:prstGeom>
          <a:solidFill>
            <a:schemeClr val="accent5">
              <a:lumMod val="60000"/>
              <a:lumOff val="40000"/>
            </a:schemeClr>
          </a:solidFill>
        </p:spPr>
        <p:txBody>
          <a:bodyPr vert="horz" wrap="square" lIns="108000" tIns="72000" rIns="108000" bIns="72000" rtlCol="0" anchor="ctr" anchorCtr="0">
            <a:sp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200">
                <a:solidFill>
                  <a:schemeClr val="tx1"/>
                </a:solidFill>
                <a:latin typeface="Publico Headline Bold"/>
                <a:ea typeface="Akkurat LL Light"/>
              </a:rPr>
              <a:t>CPC innovation showcases of the living lab work. </a:t>
            </a:r>
            <a:endParaRPr lang="en-GB" sz="1200">
              <a:solidFill>
                <a:schemeClr val="tx1"/>
              </a:solidFill>
            </a:endParaRPr>
          </a:p>
        </p:txBody>
      </p:sp>
      <p:sp>
        <p:nvSpPr>
          <p:cNvPr id="18" name="Text Placeholder 10">
            <a:extLst>
              <a:ext uri="{FF2B5EF4-FFF2-40B4-BE49-F238E27FC236}">
                <a16:creationId xmlns:a16="http://schemas.microsoft.com/office/drawing/2014/main" id="{C3D697D6-A54F-7B21-AA78-46FD2463E450}"/>
              </a:ext>
            </a:extLst>
          </p:cNvPr>
          <p:cNvSpPr txBox="1">
            <a:spLocks/>
          </p:cNvSpPr>
          <p:nvPr/>
        </p:nvSpPr>
        <p:spPr>
          <a:xfrm>
            <a:off x="640950" y="3998612"/>
            <a:ext cx="7027720" cy="330072"/>
          </a:xfrm>
          <a:prstGeom prst="rect">
            <a:avLst/>
          </a:prstGeom>
          <a:solidFill>
            <a:schemeClr val="accent6">
              <a:lumMod val="60000"/>
              <a:lumOff val="40000"/>
            </a:schemeClr>
          </a:solidFill>
        </p:spPr>
        <p:txBody>
          <a:bodyPr vert="horz" wrap="square" lIns="108000" tIns="72000" rIns="108000" bIns="72000" rtlCol="0" anchor="ctr" anchorCtr="0">
            <a:sp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0"/>
              </a:spcAft>
            </a:pPr>
            <a:r>
              <a:rPr lang="en-GB" sz="1200">
                <a:solidFill>
                  <a:srgbClr val="000000"/>
                </a:solidFill>
                <a:latin typeface="Publico Headline Bold"/>
                <a:ea typeface="Akkurat LL Light"/>
              </a:rPr>
              <a:t>Living lab SME feedback and surveys. User and airport staff feedback. </a:t>
            </a:r>
            <a:endParaRPr lang="en-GB" sz="1200"/>
          </a:p>
        </p:txBody>
      </p:sp>
      <p:sp>
        <p:nvSpPr>
          <p:cNvPr id="8" name="Text Placeholder 10">
            <a:extLst>
              <a:ext uri="{FF2B5EF4-FFF2-40B4-BE49-F238E27FC236}">
                <a16:creationId xmlns:a16="http://schemas.microsoft.com/office/drawing/2014/main" id="{9624896C-DE42-CE22-EB24-BF209C199D02}"/>
              </a:ext>
            </a:extLst>
          </p:cNvPr>
          <p:cNvSpPr txBox="1">
            <a:spLocks/>
          </p:cNvSpPr>
          <p:nvPr/>
        </p:nvSpPr>
        <p:spPr>
          <a:xfrm>
            <a:off x="640951" y="2740762"/>
            <a:ext cx="7027721" cy="514738"/>
          </a:xfrm>
          <a:prstGeom prst="rect">
            <a:avLst/>
          </a:prstGeom>
          <a:solidFill>
            <a:schemeClr val="accent2">
              <a:lumMod val="60000"/>
              <a:lumOff val="40000"/>
            </a:schemeClr>
          </a:solidFill>
        </p:spPr>
        <p:txBody>
          <a:bodyPr vert="horz" wrap="square" lIns="108000" tIns="72000" rIns="108000" bIns="72000" rtlCol="0" anchor="ctr" anchorCtr="0">
            <a:sp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200">
                <a:solidFill>
                  <a:schemeClr val="tx1"/>
                </a:solidFill>
                <a:latin typeface="Publico Headline Bold"/>
                <a:ea typeface="Akkurat LL Light"/>
              </a:rPr>
              <a:t>Stakeholder workshops with airports to understand the challenges of the decarbonisation and autonomy, leveraging the living lab experience. </a:t>
            </a:r>
            <a:endParaRPr lang="en-GB" sz="1200">
              <a:solidFill>
                <a:schemeClr val="tx1"/>
              </a:solidFill>
            </a:endParaRPr>
          </a:p>
        </p:txBody>
      </p:sp>
      <p:sp>
        <p:nvSpPr>
          <p:cNvPr id="3" name="Text Placeholder 10">
            <a:extLst>
              <a:ext uri="{FF2B5EF4-FFF2-40B4-BE49-F238E27FC236}">
                <a16:creationId xmlns:a16="http://schemas.microsoft.com/office/drawing/2014/main" id="{9D1774F5-C90C-03B7-1DAC-FC14136CBA84}"/>
              </a:ext>
            </a:extLst>
          </p:cNvPr>
          <p:cNvSpPr txBox="1">
            <a:spLocks/>
          </p:cNvSpPr>
          <p:nvPr/>
        </p:nvSpPr>
        <p:spPr>
          <a:xfrm>
            <a:off x="9734725" y="1470355"/>
            <a:ext cx="1542873" cy="391628"/>
          </a:xfrm>
          <a:prstGeom prst="rect">
            <a:avLst/>
          </a:prstGeom>
          <a:solidFill>
            <a:schemeClr val="accent2">
              <a:lumMod val="60000"/>
              <a:lumOff val="40000"/>
            </a:schemeClr>
          </a:solidFill>
        </p:spPr>
        <p:txBody>
          <a:bodyPr vert="horz" wrap="square" lIns="108000" tIns="72000" rIns="108000" bIns="72000" rtlCol="0" anchor="ctr" anchorCtr="0">
            <a:sp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latin typeface="Publico Headline Bold"/>
              </a:rPr>
              <a:t>Workshops</a:t>
            </a:r>
            <a:endParaRPr lang="en-GB" b="1"/>
          </a:p>
        </p:txBody>
      </p:sp>
      <p:sp>
        <p:nvSpPr>
          <p:cNvPr id="12" name="Text Placeholder 10">
            <a:extLst>
              <a:ext uri="{FF2B5EF4-FFF2-40B4-BE49-F238E27FC236}">
                <a16:creationId xmlns:a16="http://schemas.microsoft.com/office/drawing/2014/main" id="{BA4EF954-AD5A-5382-F336-F36E196A3A68}"/>
              </a:ext>
            </a:extLst>
          </p:cNvPr>
          <p:cNvSpPr txBox="1">
            <a:spLocks/>
          </p:cNvSpPr>
          <p:nvPr/>
        </p:nvSpPr>
        <p:spPr>
          <a:xfrm>
            <a:off x="9734724" y="1965471"/>
            <a:ext cx="1542874" cy="637849"/>
          </a:xfrm>
          <a:prstGeom prst="rect">
            <a:avLst/>
          </a:prstGeom>
          <a:solidFill>
            <a:schemeClr val="accent4">
              <a:lumMod val="60000"/>
              <a:lumOff val="40000"/>
            </a:schemeClr>
          </a:solidFill>
        </p:spPr>
        <p:txBody>
          <a:bodyPr vert="horz" wrap="square" lIns="108000" tIns="72000" rIns="108000" bIns="72000" rtlCol="0" anchor="ctr" anchorCtr="0">
            <a:sp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latin typeface="Publico Headline Bold"/>
              </a:rPr>
              <a:t>Roundtable discussions</a:t>
            </a:r>
            <a:endParaRPr lang="en-GB" b="1"/>
          </a:p>
        </p:txBody>
      </p:sp>
      <p:sp>
        <p:nvSpPr>
          <p:cNvPr id="13" name="Text Placeholder 10">
            <a:extLst>
              <a:ext uri="{FF2B5EF4-FFF2-40B4-BE49-F238E27FC236}">
                <a16:creationId xmlns:a16="http://schemas.microsoft.com/office/drawing/2014/main" id="{CCCA3A09-08A1-F1C0-2DEA-628DC18F7772}"/>
              </a:ext>
            </a:extLst>
          </p:cNvPr>
          <p:cNvSpPr txBox="1">
            <a:spLocks/>
          </p:cNvSpPr>
          <p:nvPr/>
        </p:nvSpPr>
        <p:spPr>
          <a:xfrm>
            <a:off x="9734723" y="2713095"/>
            <a:ext cx="1542875" cy="637849"/>
          </a:xfrm>
          <a:prstGeom prst="rect">
            <a:avLst/>
          </a:prstGeom>
          <a:solidFill>
            <a:schemeClr val="accent5">
              <a:lumMod val="60000"/>
              <a:lumOff val="40000"/>
            </a:schemeClr>
          </a:solidFill>
        </p:spPr>
        <p:txBody>
          <a:bodyPr vert="horz" wrap="square" lIns="108000" tIns="72000" rIns="108000" bIns="72000" rtlCol="0" anchor="ctr" anchorCtr="0">
            <a:sp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latin typeface="Publico Headline Bold"/>
              </a:rPr>
              <a:t>Innovation showcases</a:t>
            </a:r>
          </a:p>
        </p:txBody>
      </p:sp>
      <p:sp>
        <p:nvSpPr>
          <p:cNvPr id="15" name="Text Placeholder 10">
            <a:extLst>
              <a:ext uri="{FF2B5EF4-FFF2-40B4-BE49-F238E27FC236}">
                <a16:creationId xmlns:a16="http://schemas.microsoft.com/office/drawing/2014/main" id="{FC583403-2B67-895E-4B24-3BEA07F90919}"/>
              </a:ext>
            </a:extLst>
          </p:cNvPr>
          <p:cNvSpPr txBox="1">
            <a:spLocks/>
          </p:cNvSpPr>
          <p:nvPr/>
        </p:nvSpPr>
        <p:spPr>
          <a:xfrm>
            <a:off x="9734721" y="3455075"/>
            <a:ext cx="1542875" cy="637849"/>
          </a:xfrm>
          <a:prstGeom prst="rect">
            <a:avLst/>
          </a:prstGeom>
          <a:solidFill>
            <a:schemeClr val="accent6">
              <a:lumMod val="60000"/>
              <a:lumOff val="40000"/>
            </a:schemeClr>
          </a:solidFill>
        </p:spPr>
        <p:txBody>
          <a:bodyPr vert="horz" wrap="square" lIns="108000" tIns="72000" rIns="108000" bIns="72000" rtlCol="0" anchor="ctr" anchorCtr="0">
            <a:sp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latin typeface="Publico Headline Bold"/>
              </a:rPr>
              <a:t>Surveys and consultations</a:t>
            </a:r>
            <a:endParaRPr lang="en-GB"/>
          </a:p>
        </p:txBody>
      </p:sp>
      <p:sp>
        <p:nvSpPr>
          <p:cNvPr id="16" name="Text Placeholder 10">
            <a:extLst>
              <a:ext uri="{FF2B5EF4-FFF2-40B4-BE49-F238E27FC236}">
                <a16:creationId xmlns:a16="http://schemas.microsoft.com/office/drawing/2014/main" id="{D98DDD30-F744-7D04-2C09-898F87CE3EC5}"/>
              </a:ext>
            </a:extLst>
          </p:cNvPr>
          <p:cNvSpPr txBox="1">
            <a:spLocks/>
          </p:cNvSpPr>
          <p:nvPr/>
        </p:nvSpPr>
        <p:spPr>
          <a:xfrm>
            <a:off x="9734720" y="4202994"/>
            <a:ext cx="1542875" cy="637849"/>
          </a:xfrm>
          <a:prstGeom prst="rect">
            <a:avLst/>
          </a:prstGeom>
          <a:solidFill>
            <a:schemeClr val="accent1">
              <a:lumMod val="60000"/>
              <a:lumOff val="40000"/>
            </a:schemeClr>
          </a:solidFill>
        </p:spPr>
        <p:txBody>
          <a:bodyPr vert="horz" wrap="square" lIns="108000" tIns="72000" rIns="108000" bIns="72000" rtlCol="0" anchor="ctr" anchorCtr="0">
            <a:sp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latin typeface="Publico Headline Bold"/>
              </a:rPr>
              <a:t>Bilateral meetings</a:t>
            </a:r>
            <a:endParaRPr lang="en-GB"/>
          </a:p>
        </p:txBody>
      </p:sp>
      <p:sp>
        <p:nvSpPr>
          <p:cNvPr id="17" name="Text Placeholder 10">
            <a:extLst>
              <a:ext uri="{FF2B5EF4-FFF2-40B4-BE49-F238E27FC236}">
                <a16:creationId xmlns:a16="http://schemas.microsoft.com/office/drawing/2014/main" id="{88750EC8-2CEC-75AB-2EEF-890BDB32E834}"/>
              </a:ext>
            </a:extLst>
          </p:cNvPr>
          <p:cNvSpPr txBox="1">
            <a:spLocks/>
          </p:cNvSpPr>
          <p:nvPr/>
        </p:nvSpPr>
        <p:spPr>
          <a:xfrm>
            <a:off x="9734720" y="4944679"/>
            <a:ext cx="1542873" cy="637849"/>
          </a:xfrm>
          <a:prstGeom prst="rect">
            <a:avLst/>
          </a:prstGeom>
          <a:solidFill>
            <a:schemeClr val="tx2">
              <a:lumMod val="50000"/>
              <a:lumOff val="50000"/>
            </a:schemeClr>
          </a:solidFill>
        </p:spPr>
        <p:txBody>
          <a:bodyPr vert="horz" wrap="square" lIns="108000" tIns="72000" rIns="108000" bIns="72000" rtlCol="0" anchor="ctr" anchorCtr="0">
            <a:sp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latin typeface="Publico Headline Bold"/>
              </a:rPr>
              <a:t>Joint working groups</a:t>
            </a:r>
            <a:endParaRPr lang="en-US"/>
          </a:p>
        </p:txBody>
      </p:sp>
      <p:sp>
        <p:nvSpPr>
          <p:cNvPr id="20" name="Text Placeholder 10">
            <a:extLst>
              <a:ext uri="{FF2B5EF4-FFF2-40B4-BE49-F238E27FC236}">
                <a16:creationId xmlns:a16="http://schemas.microsoft.com/office/drawing/2014/main" id="{0CAB686F-5DBC-E7BE-192A-DFBE17E71877}"/>
              </a:ext>
            </a:extLst>
          </p:cNvPr>
          <p:cNvSpPr txBox="1">
            <a:spLocks/>
          </p:cNvSpPr>
          <p:nvPr/>
        </p:nvSpPr>
        <p:spPr>
          <a:xfrm>
            <a:off x="640950" y="4426806"/>
            <a:ext cx="7027720" cy="514738"/>
          </a:xfrm>
          <a:prstGeom prst="rect">
            <a:avLst/>
          </a:prstGeom>
          <a:solidFill>
            <a:schemeClr val="accent1">
              <a:lumMod val="60000"/>
              <a:lumOff val="40000"/>
            </a:schemeClr>
          </a:solidFill>
        </p:spPr>
        <p:txBody>
          <a:bodyPr vert="horz" wrap="square" lIns="108000" tIns="72000" rIns="108000" bIns="72000" rtlCol="0" anchor="ctr" anchorCtr="0">
            <a:sp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200">
                <a:solidFill>
                  <a:schemeClr val="tx1"/>
                </a:solidFill>
                <a:latin typeface="Publico Headline Bold"/>
              </a:rPr>
              <a:t>Bilateral meeting with </a:t>
            </a:r>
            <a:r>
              <a:rPr lang="en-GB" sz="1200">
                <a:solidFill>
                  <a:schemeClr val="tx1"/>
                </a:solidFill>
                <a:latin typeface="Publico Headline Bold"/>
                <a:ea typeface="Akkurat LL Light"/>
              </a:rPr>
              <a:t>DBT on innovation funding for aviation decarbonisation (new director for maritime and aviation to arrange).</a:t>
            </a:r>
          </a:p>
        </p:txBody>
      </p:sp>
      <p:sp>
        <p:nvSpPr>
          <p:cNvPr id="22" name="Text Placeholder 10">
            <a:extLst>
              <a:ext uri="{FF2B5EF4-FFF2-40B4-BE49-F238E27FC236}">
                <a16:creationId xmlns:a16="http://schemas.microsoft.com/office/drawing/2014/main" id="{BC3478CB-25BB-35AB-5FE8-28DA637419CE}"/>
              </a:ext>
            </a:extLst>
          </p:cNvPr>
          <p:cNvSpPr txBox="1">
            <a:spLocks/>
          </p:cNvSpPr>
          <p:nvPr/>
        </p:nvSpPr>
        <p:spPr>
          <a:xfrm>
            <a:off x="640951" y="3385752"/>
            <a:ext cx="7027721" cy="514738"/>
          </a:xfrm>
          <a:prstGeom prst="rect">
            <a:avLst/>
          </a:prstGeom>
          <a:solidFill>
            <a:schemeClr val="accent2">
              <a:lumMod val="60000"/>
              <a:lumOff val="40000"/>
            </a:schemeClr>
          </a:solidFill>
        </p:spPr>
        <p:txBody>
          <a:bodyPr vert="horz" wrap="square" lIns="108000" tIns="72000" rIns="108000" bIns="72000" rtlCol="0" anchor="ctr" anchorCtr="0">
            <a:sp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200">
                <a:solidFill>
                  <a:schemeClr val="tx1"/>
                </a:solidFill>
                <a:latin typeface="Publico Headline Bold"/>
                <a:ea typeface="Akkurat LL Light"/>
              </a:rPr>
              <a:t>Workshops with airports to map the willingness to collaborate and set up living labs at the airport. Prioritisation of the airports willing to collaborate.</a:t>
            </a:r>
            <a:endParaRPr lang="en-GB" sz="1200">
              <a:solidFill>
                <a:schemeClr val="tx1"/>
              </a:solidFill>
            </a:endParaRPr>
          </a:p>
        </p:txBody>
      </p:sp>
    </p:spTree>
    <p:extLst>
      <p:ext uri="{BB962C8B-B14F-4D97-AF65-F5344CB8AC3E}">
        <p14:creationId xmlns:p14="http://schemas.microsoft.com/office/powerpoint/2010/main" val="436031588"/>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315514-00B2-EB0A-8CB3-0601777ED76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38875E0-7691-AD05-E747-48DEF1386470}"/>
              </a:ext>
            </a:extLst>
          </p:cNvPr>
          <p:cNvSpPr>
            <a:spLocks noGrp="1"/>
          </p:cNvSpPr>
          <p:nvPr>
            <p:ph type="title"/>
          </p:nvPr>
        </p:nvSpPr>
        <p:spPr>
          <a:xfrm>
            <a:off x="646113" y="360000"/>
            <a:ext cx="10806657" cy="706347"/>
          </a:xfrm>
        </p:spPr>
        <p:txBody>
          <a:bodyPr/>
          <a:lstStyle/>
          <a:p>
            <a:r>
              <a:rPr lang="en-GB">
                <a:latin typeface="Impact"/>
              </a:rPr>
              <a:t>Types of Engagement</a:t>
            </a:r>
            <a:endParaRPr lang="en-US"/>
          </a:p>
        </p:txBody>
      </p:sp>
      <p:sp>
        <p:nvSpPr>
          <p:cNvPr id="24" name="Content Placeholder 5">
            <a:extLst>
              <a:ext uri="{FF2B5EF4-FFF2-40B4-BE49-F238E27FC236}">
                <a16:creationId xmlns:a16="http://schemas.microsoft.com/office/drawing/2014/main" id="{73296C58-456A-27AC-9159-DF2A726FAA23}"/>
              </a:ext>
            </a:extLst>
          </p:cNvPr>
          <p:cNvSpPr txBox="1">
            <a:spLocks/>
          </p:cNvSpPr>
          <p:nvPr/>
        </p:nvSpPr>
        <p:spPr>
          <a:xfrm>
            <a:off x="1490978" y="4116577"/>
            <a:ext cx="1256564" cy="210320"/>
          </a:xfrm>
          <a:prstGeom prst="rect">
            <a:avLst/>
          </a:prstGeom>
        </p:spPr>
        <p:txBody>
          <a:bodyPr vert="horz" lIns="0" tIns="0" rIns="0" bIns="0" rtlCol="0" anchor="t">
            <a:noAutofit/>
          </a:bodyPr>
          <a:lstStyle>
            <a:lvl1pPr marL="0" indent="0" algn="l" defTabSz="914400" rtl="0" eaLnBrk="1" latinLnBrk="0" hangingPunct="1">
              <a:lnSpc>
                <a:spcPct val="100000"/>
              </a:lnSpc>
              <a:spcBef>
                <a:spcPts val="0"/>
              </a:spcBef>
              <a:spcAft>
                <a:spcPts val="800"/>
              </a:spcAft>
              <a:buFont typeface="Arial" panose="020B0604020202020204" pitchFamily="34" charset="0"/>
              <a:buNone/>
              <a:defRPr sz="1050" b="0" kern="1200">
                <a:solidFill>
                  <a:schemeClr val="tx2"/>
                </a:solidFill>
                <a:latin typeface="+mn-lt"/>
                <a:ea typeface="+mn-ea"/>
                <a:cs typeface="+mn-cs"/>
              </a:defRPr>
            </a:lvl1pPr>
            <a:lvl2pPr marL="180975" indent="-180975" algn="l" defTabSz="914400" rtl="0" eaLnBrk="1" latinLnBrk="0" hangingPunct="1">
              <a:lnSpc>
                <a:spcPct val="100000"/>
              </a:lnSpc>
              <a:spcBef>
                <a:spcPts val="0"/>
              </a:spcBef>
              <a:spcAft>
                <a:spcPts val="800"/>
              </a:spcAft>
              <a:buFont typeface="Arial" panose="020B0604020202020204" pitchFamily="34" charset="0"/>
              <a:buChar char="•"/>
              <a:defRPr sz="1050" b="0" kern="1200">
                <a:solidFill>
                  <a:schemeClr val="tx2"/>
                </a:solidFill>
                <a:latin typeface="+mn-lt"/>
                <a:ea typeface="Akkurat LL" panose="020B0504020101010102" pitchFamily="34" charset="-126"/>
                <a:cs typeface="Akkurat LL" panose="020B0504020101010102" pitchFamily="34" charset="-126"/>
              </a:defRPr>
            </a:lvl2pPr>
            <a:lvl3pPr marL="361950" indent="-180975" algn="l" defTabSz="914400" rtl="0" eaLnBrk="1" latinLnBrk="0" hangingPunct="1">
              <a:lnSpc>
                <a:spcPct val="100000"/>
              </a:lnSpc>
              <a:spcBef>
                <a:spcPts val="0"/>
              </a:spcBef>
              <a:spcAft>
                <a:spcPts val="800"/>
              </a:spcAft>
              <a:buFont typeface="Arial" panose="020B0604020202020204" pitchFamily="34" charset="0"/>
              <a:buChar char="•"/>
              <a:defRPr sz="1000" b="0" kern="1200">
                <a:solidFill>
                  <a:schemeClr val="tx2"/>
                </a:solidFill>
                <a:latin typeface="+mn-lt"/>
                <a:ea typeface="+mn-ea"/>
                <a:cs typeface="+mn-cs"/>
              </a:defRPr>
            </a:lvl3pPr>
            <a:lvl4pPr marL="542925" indent="-180975" algn="l" defTabSz="914400" rtl="0" eaLnBrk="1" latinLnBrk="0" hangingPunct="1">
              <a:lnSpc>
                <a:spcPct val="100000"/>
              </a:lnSpc>
              <a:spcBef>
                <a:spcPts val="0"/>
              </a:spcBef>
              <a:spcAft>
                <a:spcPts val="800"/>
              </a:spcAft>
              <a:buFont typeface="Arial" panose="020B0604020202020204" pitchFamily="34" charset="0"/>
              <a:buChar char="•"/>
              <a:tabLst>
                <a:tab pos="0" algn="l"/>
              </a:tabLst>
              <a:defRPr sz="900" b="0" kern="1200">
                <a:solidFill>
                  <a:schemeClr val="tx2"/>
                </a:solidFill>
                <a:latin typeface="+mn-lt"/>
                <a:ea typeface="+mn-ea"/>
                <a:cs typeface="+mn-cs"/>
              </a:defRPr>
            </a:lvl4pPr>
            <a:lvl5pPr marL="714375" indent="-171450" algn="l" defTabSz="914400" rtl="0" eaLnBrk="1" latinLnBrk="0" hangingPunct="1">
              <a:lnSpc>
                <a:spcPct val="100000"/>
              </a:lnSpc>
              <a:spcBef>
                <a:spcPts val="0"/>
              </a:spcBef>
              <a:spcAft>
                <a:spcPts val="800"/>
              </a:spcAft>
              <a:buFont typeface="Arial" panose="020B0604020202020204" pitchFamily="34" charset="0"/>
              <a:buChar char="•"/>
              <a:defRPr sz="900" b="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800"/>
              </a:spcAft>
              <a:buClrTx/>
              <a:buSzTx/>
              <a:buFont typeface="Arial" panose="020B0604020202020204" pitchFamily="34" charset="0"/>
              <a:buNone/>
              <a:tabLst/>
              <a:defRPr/>
            </a:pPr>
            <a:r>
              <a:rPr kumimoji="0" lang="en-US" sz="1100" b="1" i="0" u="none" strike="noStrike" kern="1200" cap="none" spc="0" normalizeH="0" baseline="0" noProof="0">
                <a:ln>
                  <a:noFill/>
                </a:ln>
                <a:solidFill>
                  <a:prstClr val="white"/>
                </a:solidFill>
                <a:effectLst/>
                <a:uLnTx/>
                <a:uFillTx/>
                <a:latin typeface="Akkurat TT" panose="020B0504020101020102" pitchFamily="34" charset="77"/>
                <a:ea typeface="+mn-ea"/>
                <a:cs typeface="Akkurat TT" panose="020B0504020101020102" pitchFamily="34" charset="77"/>
              </a:rPr>
              <a:t>Lorem ipsum</a:t>
            </a:r>
          </a:p>
        </p:txBody>
      </p:sp>
      <p:sp>
        <p:nvSpPr>
          <p:cNvPr id="25" name="Content Placeholder 5">
            <a:extLst>
              <a:ext uri="{FF2B5EF4-FFF2-40B4-BE49-F238E27FC236}">
                <a16:creationId xmlns:a16="http://schemas.microsoft.com/office/drawing/2014/main" id="{5C85EA64-8CFD-662F-ACD0-7D020F14FE1F}"/>
              </a:ext>
            </a:extLst>
          </p:cNvPr>
          <p:cNvSpPr txBox="1">
            <a:spLocks/>
          </p:cNvSpPr>
          <p:nvPr/>
        </p:nvSpPr>
        <p:spPr>
          <a:xfrm>
            <a:off x="1623649" y="4319017"/>
            <a:ext cx="1029326" cy="210320"/>
          </a:xfrm>
          <a:prstGeom prst="rect">
            <a:avLst/>
          </a:prstGeom>
        </p:spPr>
        <p:txBody>
          <a:bodyPr vert="horz" lIns="0" tIns="0" rIns="0" bIns="0" rtlCol="0" anchor="t">
            <a:noAutofit/>
          </a:bodyPr>
          <a:lstStyle>
            <a:lvl1pPr marL="0" indent="0" algn="l" defTabSz="914400" rtl="0" eaLnBrk="1" latinLnBrk="0" hangingPunct="1">
              <a:lnSpc>
                <a:spcPct val="100000"/>
              </a:lnSpc>
              <a:spcBef>
                <a:spcPts val="0"/>
              </a:spcBef>
              <a:spcAft>
                <a:spcPts val="800"/>
              </a:spcAft>
              <a:buFont typeface="Arial" panose="020B0604020202020204" pitchFamily="34" charset="0"/>
              <a:buNone/>
              <a:defRPr sz="1050" b="0" kern="1200">
                <a:solidFill>
                  <a:schemeClr val="tx2"/>
                </a:solidFill>
                <a:latin typeface="+mn-lt"/>
                <a:ea typeface="+mn-ea"/>
                <a:cs typeface="+mn-cs"/>
              </a:defRPr>
            </a:lvl1pPr>
            <a:lvl2pPr marL="180975" indent="-180975" algn="l" defTabSz="914400" rtl="0" eaLnBrk="1" latinLnBrk="0" hangingPunct="1">
              <a:lnSpc>
                <a:spcPct val="100000"/>
              </a:lnSpc>
              <a:spcBef>
                <a:spcPts val="0"/>
              </a:spcBef>
              <a:spcAft>
                <a:spcPts val="800"/>
              </a:spcAft>
              <a:buFont typeface="Arial" panose="020B0604020202020204" pitchFamily="34" charset="0"/>
              <a:buChar char="•"/>
              <a:defRPr sz="1050" b="0" kern="1200">
                <a:solidFill>
                  <a:schemeClr val="tx2"/>
                </a:solidFill>
                <a:latin typeface="+mn-lt"/>
                <a:ea typeface="Akkurat LL" panose="020B0504020101010102" pitchFamily="34" charset="-126"/>
                <a:cs typeface="Akkurat LL" panose="020B0504020101010102" pitchFamily="34" charset="-126"/>
              </a:defRPr>
            </a:lvl2pPr>
            <a:lvl3pPr marL="361950" indent="-180975" algn="l" defTabSz="914400" rtl="0" eaLnBrk="1" latinLnBrk="0" hangingPunct="1">
              <a:lnSpc>
                <a:spcPct val="100000"/>
              </a:lnSpc>
              <a:spcBef>
                <a:spcPts val="0"/>
              </a:spcBef>
              <a:spcAft>
                <a:spcPts val="800"/>
              </a:spcAft>
              <a:buFont typeface="Arial" panose="020B0604020202020204" pitchFamily="34" charset="0"/>
              <a:buChar char="•"/>
              <a:defRPr sz="1000" b="0" kern="1200">
                <a:solidFill>
                  <a:schemeClr val="tx2"/>
                </a:solidFill>
                <a:latin typeface="+mn-lt"/>
                <a:ea typeface="+mn-ea"/>
                <a:cs typeface="+mn-cs"/>
              </a:defRPr>
            </a:lvl3pPr>
            <a:lvl4pPr marL="542925" indent="-180975" algn="l" defTabSz="914400" rtl="0" eaLnBrk="1" latinLnBrk="0" hangingPunct="1">
              <a:lnSpc>
                <a:spcPct val="100000"/>
              </a:lnSpc>
              <a:spcBef>
                <a:spcPts val="0"/>
              </a:spcBef>
              <a:spcAft>
                <a:spcPts val="800"/>
              </a:spcAft>
              <a:buFont typeface="Arial" panose="020B0604020202020204" pitchFamily="34" charset="0"/>
              <a:buChar char="•"/>
              <a:tabLst>
                <a:tab pos="0" algn="l"/>
              </a:tabLst>
              <a:defRPr sz="900" b="0" kern="1200">
                <a:solidFill>
                  <a:schemeClr val="tx2"/>
                </a:solidFill>
                <a:latin typeface="+mn-lt"/>
                <a:ea typeface="+mn-ea"/>
                <a:cs typeface="+mn-cs"/>
              </a:defRPr>
            </a:lvl4pPr>
            <a:lvl5pPr marL="714375" indent="-171450" algn="l" defTabSz="914400" rtl="0" eaLnBrk="1" latinLnBrk="0" hangingPunct="1">
              <a:lnSpc>
                <a:spcPct val="100000"/>
              </a:lnSpc>
              <a:spcBef>
                <a:spcPts val="0"/>
              </a:spcBef>
              <a:spcAft>
                <a:spcPts val="800"/>
              </a:spcAft>
              <a:buFont typeface="Arial" panose="020B0604020202020204" pitchFamily="34" charset="0"/>
              <a:buChar char="•"/>
              <a:defRPr sz="900" b="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800"/>
              </a:spcAft>
              <a:buClrTx/>
              <a:buSzTx/>
              <a:buFont typeface="Arial" panose="020B0604020202020204" pitchFamily="34" charset="0"/>
              <a:buNone/>
              <a:tabLst/>
              <a:defRPr/>
            </a:pPr>
            <a:r>
              <a:rPr kumimoji="0" lang="en-US" sz="1100" b="0" i="0" u="none" strike="noStrike" kern="1200" cap="none" spc="0" normalizeH="0" baseline="0" noProof="0">
                <a:ln>
                  <a:noFill/>
                </a:ln>
                <a:solidFill>
                  <a:prstClr val="white"/>
                </a:solidFill>
                <a:effectLst/>
                <a:uLnTx/>
                <a:uFillTx/>
                <a:latin typeface="Akkurat LL Light"/>
                <a:ea typeface="+mn-ea"/>
                <a:cs typeface="+mn-cs"/>
              </a:rPr>
              <a:t>Lorem ipsum dolor sit amet</a:t>
            </a:r>
          </a:p>
        </p:txBody>
      </p:sp>
      <p:sp>
        <p:nvSpPr>
          <p:cNvPr id="10" name="Text Placeholder 10">
            <a:extLst>
              <a:ext uri="{FF2B5EF4-FFF2-40B4-BE49-F238E27FC236}">
                <a16:creationId xmlns:a16="http://schemas.microsoft.com/office/drawing/2014/main" id="{42FF41A8-54CA-B869-6376-63DA3E1F4499}"/>
              </a:ext>
            </a:extLst>
          </p:cNvPr>
          <p:cNvSpPr txBox="1">
            <a:spLocks/>
          </p:cNvSpPr>
          <p:nvPr/>
        </p:nvSpPr>
        <p:spPr>
          <a:xfrm>
            <a:off x="646112" y="1078727"/>
            <a:ext cx="2401888" cy="391628"/>
          </a:xfrm>
          <a:prstGeom prst="rect">
            <a:avLst/>
          </a:prstGeom>
          <a:solidFill>
            <a:schemeClr val="accent1"/>
          </a:solidFill>
        </p:spPr>
        <p:txBody>
          <a:bodyPr vert="horz" wrap="square" lIns="108000" tIns="72000" rIns="108000" bIns="72000" rtlCol="0" anchor="ctr" anchorCtr="0">
            <a:sp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latin typeface="Publico Headline Bold"/>
              </a:rPr>
              <a:t>Airport 2025-2028</a:t>
            </a:r>
            <a:endParaRPr lang="en-GB" b="1"/>
          </a:p>
        </p:txBody>
      </p:sp>
      <p:sp>
        <p:nvSpPr>
          <p:cNvPr id="7" name="Rectangle 2">
            <a:extLst>
              <a:ext uri="{FF2B5EF4-FFF2-40B4-BE49-F238E27FC236}">
                <a16:creationId xmlns:a16="http://schemas.microsoft.com/office/drawing/2014/main" id="{CE8A9B12-AEA1-7AE3-9DFD-A9DC3E1AE269}"/>
              </a:ext>
            </a:extLst>
          </p:cNvPr>
          <p:cNvSpPr>
            <a:spLocks noChangeArrowheads="1"/>
          </p:cNvSpPr>
          <p:nvPr/>
        </p:nvSpPr>
        <p:spPr bwMode="auto">
          <a:xfrm>
            <a:off x="3190875" y="18891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4" name="Text Placeholder 10">
            <a:extLst>
              <a:ext uri="{FF2B5EF4-FFF2-40B4-BE49-F238E27FC236}">
                <a16:creationId xmlns:a16="http://schemas.microsoft.com/office/drawing/2014/main" id="{1CFA5D02-DC2E-911A-D9BE-BE06BADA451A}"/>
              </a:ext>
            </a:extLst>
          </p:cNvPr>
          <p:cNvSpPr txBox="1">
            <a:spLocks/>
          </p:cNvSpPr>
          <p:nvPr/>
        </p:nvSpPr>
        <p:spPr>
          <a:xfrm>
            <a:off x="646111" y="1712916"/>
            <a:ext cx="7563823" cy="514738"/>
          </a:xfrm>
          <a:prstGeom prst="rect">
            <a:avLst/>
          </a:prstGeom>
          <a:solidFill>
            <a:schemeClr val="accent5">
              <a:lumMod val="60000"/>
              <a:lumOff val="40000"/>
            </a:schemeClr>
          </a:solidFill>
        </p:spPr>
        <p:txBody>
          <a:bodyPr vert="horz" wrap="square" lIns="108000" tIns="72000" rIns="108000" bIns="72000" rtlCol="0" anchor="ctr" anchorCtr="0">
            <a:sp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200">
                <a:solidFill>
                  <a:schemeClr val="tx1"/>
                </a:solidFill>
              </a:rPr>
              <a:t>Implement smart airport systems at the partner airports leveraging the living lab work and experience. Advance aircraft autonomy and clean fuel adoption. DfT, CAA and partner airports.</a:t>
            </a:r>
          </a:p>
        </p:txBody>
      </p:sp>
      <p:sp>
        <p:nvSpPr>
          <p:cNvPr id="18" name="Text Placeholder 10">
            <a:extLst>
              <a:ext uri="{FF2B5EF4-FFF2-40B4-BE49-F238E27FC236}">
                <a16:creationId xmlns:a16="http://schemas.microsoft.com/office/drawing/2014/main" id="{2182A0D8-AA0D-1FCE-F214-3D68DD3A0364}"/>
              </a:ext>
            </a:extLst>
          </p:cNvPr>
          <p:cNvSpPr txBox="1">
            <a:spLocks/>
          </p:cNvSpPr>
          <p:nvPr/>
        </p:nvSpPr>
        <p:spPr>
          <a:xfrm>
            <a:off x="646111" y="2956315"/>
            <a:ext cx="7563822" cy="514738"/>
          </a:xfrm>
          <a:prstGeom prst="rect">
            <a:avLst/>
          </a:prstGeom>
          <a:solidFill>
            <a:schemeClr val="accent6">
              <a:lumMod val="60000"/>
              <a:lumOff val="40000"/>
            </a:schemeClr>
          </a:solidFill>
        </p:spPr>
        <p:txBody>
          <a:bodyPr vert="horz" wrap="square" lIns="108000" tIns="72000" rIns="108000" bIns="72000" rtlCol="0" anchor="ctr" anchorCtr="0">
            <a:sp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0"/>
              </a:spcAft>
            </a:pPr>
            <a:r>
              <a:rPr lang="en-GB" sz="1200">
                <a:solidFill>
                  <a:srgbClr val="000000"/>
                </a:solidFill>
                <a:latin typeface="Publico Headline Bold"/>
                <a:ea typeface="Akkurat LL Light"/>
              </a:rPr>
              <a:t>Autonomous technology acceptance surveys. Fuel dependent taxation models testing with users through surveys and consultations. </a:t>
            </a:r>
            <a:endParaRPr lang="en-GB" sz="1200"/>
          </a:p>
        </p:txBody>
      </p:sp>
      <p:sp>
        <p:nvSpPr>
          <p:cNvPr id="8" name="Text Placeholder 10">
            <a:extLst>
              <a:ext uri="{FF2B5EF4-FFF2-40B4-BE49-F238E27FC236}">
                <a16:creationId xmlns:a16="http://schemas.microsoft.com/office/drawing/2014/main" id="{984A6C4A-FC67-8B1F-E1C7-7DF1D1AB7BDD}"/>
              </a:ext>
            </a:extLst>
          </p:cNvPr>
          <p:cNvSpPr txBox="1">
            <a:spLocks/>
          </p:cNvSpPr>
          <p:nvPr/>
        </p:nvSpPr>
        <p:spPr>
          <a:xfrm>
            <a:off x="646111" y="2340357"/>
            <a:ext cx="7563822" cy="514738"/>
          </a:xfrm>
          <a:prstGeom prst="rect">
            <a:avLst/>
          </a:prstGeom>
          <a:solidFill>
            <a:schemeClr val="accent5">
              <a:lumMod val="60000"/>
              <a:lumOff val="40000"/>
            </a:schemeClr>
          </a:solidFill>
        </p:spPr>
        <p:txBody>
          <a:bodyPr vert="horz" wrap="square" lIns="108000" tIns="72000" rIns="108000" bIns="72000" rtlCol="0" anchor="ctr" anchorCtr="0">
            <a:sp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200">
                <a:solidFill>
                  <a:schemeClr val="tx1"/>
                </a:solidFill>
              </a:rPr>
              <a:t>Intermodal hub interchange testing (physical and digital infrastructure). Working with cross sector stakeholders of national rail and regional transport authority.</a:t>
            </a:r>
          </a:p>
        </p:txBody>
      </p:sp>
      <p:sp>
        <p:nvSpPr>
          <p:cNvPr id="6" name="Text Placeholder 10">
            <a:extLst>
              <a:ext uri="{FF2B5EF4-FFF2-40B4-BE49-F238E27FC236}">
                <a16:creationId xmlns:a16="http://schemas.microsoft.com/office/drawing/2014/main" id="{A17C5AD2-95FA-DE35-5CF6-FBAFA7EFA0D5}"/>
              </a:ext>
            </a:extLst>
          </p:cNvPr>
          <p:cNvSpPr txBox="1">
            <a:spLocks/>
          </p:cNvSpPr>
          <p:nvPr/>
        </p:nvSpPr>
        <p:spPr>
          <a:xfrm>
            <a:off x="9796919" y="1578657"/>
            <a:ext cx="1542873" cy="391628"/>
          </a:xfrm>
          <a:prstGeom prst="rect">
            <a:avLst/>
          </a:prstGeom>
          <a:solidFill>
            <a:schemeClr val="accent2">
              <a:lumMod val="60000"/>
              <a:lumOff val="40000"/>
            </a:schemeClr>
          </a:solidFill>
        </p:spPr>
        <p:txBody>
          <a:bodyPr vert="horz" wrap="square" lIns="108000" tIns="72000" rIns="108000" bIns="72000" rtlCol="0" anchor="ctr" anchorCtr="0">
            <a:sp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latin typeface="Publico Headline Bold"/>
              </a:rPr>
              <a:t>Workshops</a:t>
            </a:r>
            <a:endParaRPr lang="en-GB" b="1"/>
          </a:p>
        </p:txBody>
      </p:sp>
      <p:sp>
        <p:nvSpPr>
          <p:cNvPr id="12" name="Text Placeholder 10">
            <a:extLst>
              <a:ext uri="{FF2B5EF4-FFF2-40B4-BE49-F238E27FC236}">
                <a16:creationId xmlns:a16="http://schemas.microsoft.com/office/drawing/2014/main" id="{D3DD3166-2E6C-2325-C4B3-682A1AB9F0A2}"/>
              </a:ext>
            </a:extLst>
          </p:cNvPr>
          <p:cNvSpPr txBox="1">
            <a:spLocks/>
          </p:cNvSpPr>
          <p:nvPr/>
        </p:nvSpPr>
        <p:spPr>
          <a:xfrm>
            <a:off x="9796918" y="2073773"/>
            <a:ext cx="1542874" cy="637849"/>
          </a:xfrm>
          <a:prstGeom prst="rect">
            <a:avLst/>
          </a:prstGeom>
          <a:solidFill>
            <a:schemeClr val="accent4">
              <a:lumMod val="60000"/>
              <a:lumOff val="40000"/>
            </a:schemeClr>
          </a:solidFill>
        </p:spPr>
        <p:txBody>
          <a:bodyPr vert="horz" wrap="square" lIns="108000" tIns="72000" rIns="108000" bIns="72000" rtlCol="0" anchor="ctr" anchorCtr="0">
            <a:sp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latin typeface="Publico Headline Bold"/>
              </a:rPr>
              <a:t>Roundtable discussions</a:t>
            </a:r>
            <a:endParaRPr lang="en-GB" b="1"/>
          </a:p>
        </p:txBody>
      </p:sp>
      <p:sp>
        <p:nvSpPr>
          <p:cNvPr id="15" name="Text Placeholder 10">
            <a:extLst>
              <a:ext uri="{FF2B5EF4-FFF2-40B4-BE49-F238E27FC236}">
                <a16:creationId xmlns:a16="http://schemas.microsoft.com/office/drawing/2014/main" id="{439C03D9-41B7-675A-3268-74C08BB45C30}"/>
              </a:ext>
            </a:extLst>
          </p:cNvPr>
          <p:cNvSpPr txBox="1">
            <a:spLocks/>
          </p:cNvSpPr>
          <p:nvPr/>
        </p:nvSpPr>
        <p:spPr>
          <a:xfrm>
            <a:off x="9796917" y="2821397"/>
            <a:ext cx="1542875" cy="637849"/>
          </a:xfrm>
          <a:prstGeom prst="rect">
            <a:avLst/>
          </a:prstGeom>
          <a:solidFill>
            <a:schemeClr val="accent5">
              <a:lumMod val="60000"/>
              <a:lumOff val="40000"/>
            </a:schemeClr>
          </a:solidFill>
        </p:spPr>
        <p:txBody>
          <a:bodyPr vert="horz" wrap="square" lIns="108000" tIns="72000" rIns="108000" bIns="72000" rtlCol="0" anchor="ctr" anchorCtr="0">
            <a:sp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latin typeface="Publico Headline Bold"/>
              </a:rPr>
              <a:t>Innovation showcases</a:t>
            </a:r>
          </a:p>
        </p:txBody>
      </p:sp>
      <p:sp>
        <p:nvSpPr>
          <p:cNvPr id="16" name="Text Placeholder 10">
            <a:extLst>
              <a:ext uri="{FF2B5EF4-FFF2-40B4-BE49-F238E27FC236}">
                <a16:creationId xmlns:a16="http://schemas.microsoft.com/office/drawing/2014/main" id="{698F85A0-D725-1582-53F5-8CF30F3691B7}"/>
              </a:ext>
            </a:extLst>
          </p:cNvPr>
          <p:cNvSpPr txBox="1">
            <a:spLocks/>
          </p:cNvSpPr>
          <p:nvPr/>
        </p:nvSpPr>
        <p:spPr>
          <a:xfrm>
            <a:off x="9796915" y="3563377"/>
            <a:ext cx="1542875" cy="637849"/>
          </a:xfrm>
          <a:prstGeom prst="rect">
            <a:avLst/>
          </a:prstGeom>
          <a:solidFill>
            <a:schemeClr val="accent6">
              <a:lumMod val="60000"/>
              <a:lumOff val="40000"/>
            </a:schemeClr>
          </a:solidFill>
        </p:spPr>
        <p:txBody>
          <a:bodyPr vert="horz" wrap="square" lIns="108000" tIns="72000" rIns="108000" bIns="72000" rtlCol="0" anchor="ctr" anchorCtr="0">
            <a:sp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latin typeface="Publico Headline Bold"/>
              </a:rPr>
              <a:t>Surveys and consultations</a:t>
            </a:r>
            <a:endParaRPr lang="en-GB"/>
          </a:p>
        </p:txBody>
      </p:sp>
      <p:sp>
        <p:nvSpPr>
          <p:cNvPr id="17" name="Text Placeholder 10">
            <a:extLst>
              <a:ext uri="{FF2B5EF4-FFF2-40B4-BE49-F238E27FC236}">
                <a16:creationId xmlns:a16="http://schemas.microsoft.com/office/drawing/2014/main" id="{150A6F3A-48EA-B208-5461-A71131D40B6E}"/>
              </a:ext>
            </a:extLst>
          </p:cNvPr>
          <p:cNvSpPr txBox="1">
            <a:spLocks/>
          </p:cNvSpPr>
          <p:nvPr/>
        </p:nvSpPr>
        <p:spPr>
          <a:xfrm>
            <a:off x="9796914" y="4311296"/>
            <a:ext cx="1542875" cy="637849"/>
          </a:xfrm>
          <a:prstGeom prst="rect">
            <a:avLst/>
          </a:prstGeom>
          <a:solidFill>
            <a:schemeClr val="accent1">
              <a:lumMod val="60000"/>
              <a:lumOff val="40000"/>
            </a:schemeClr>
          </a:solidFill>
        </p:spPr>
        <p:txBody>
          <a:bodyPr vert="horz" wrap="square" lIns="108000" tIns="72000" rIns="108000" bIns="72000" rtlCol="0" anchor="ctr" anchorCtr="0">
            <a:sp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latin typeface="Publico Headline Bold"/>
              </a:rPr>
              <a:t>Bilateral meetings</a:t>
            </a:r>
            <a:endParaRPr lang="en-GB"/>
          </a:p>
        </p:txBody>
      </p:sp>
      <p:sp>
        <p:nvSpPr>
          <p:cNvPr id="20" name="Text Placeholder 10">
            <a:extLst>
              <a:ext uri="{FF2B5EF4-FFF2-40B4-BE49-F238E27FC236}">
                <a16:creationId xmlns:a16="http://schemas.microsoft.com/office/drawing/2014/main" id="{4C1E30E8-A1F8-0653-2ACC-E6A564026502}"/>
              </a:ext>
            </a:extLst>
          </p:cNvPr>
          <p:cNvSpPr txBox="1">
            <a:spLocks/>
          </p:cNvSpPr>
          <p:nvPr/>
        </p:nvSpPr>
        <p:spPr>
          <a:xfrm>
            <a:off x="9796914" y="5052981"/>
            <a:ext cx="1542873" cy="637849"/>
          </a:xfrm>
          <a:prstGeom prst="rect">
            <a:avLst/>
          </a:prstGeom>
          <a:solidFill>
            <a:schemeClr val="tx2">
              <a:lumMod val="50000"/>
              <a:lumOff val="50000"/>
            </a:schemeClr>
          </a:solidFill>
        </p:spPr>
        <p:txBody>
          <a:bodyPr vert="horz" wrap="square" lIns="108000" tIns="72000" rIns="108000" bIns="72000" rtlCol="0" anchor="ctr" anchorCtr="0">
            <a:sp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latin typeface="Publico Headline Bold"/>
              </a:rPr>
              <a:t>Joint working groups</a:t>
            </a:r>
            <a:endParaRPr lang="en-US"/>
          </a:p>
        </p:txBody>
      </p:sp>
      <p:sp>
        <p:nvSpPr>
          <p:cNvPr id="21" name="Text Placeholder 10">
            <a:extLst>
              <a:ext uri="{FF2B5EF4-FFF2-40B4-BE49-F238E27FC236}">
                <a16:creationId xmlns:a16="http://schemas.microsoft.com/office/drawing/2014/main" id="{68F0B629-D3D6-BE1A-EBA8-37CF54E07063}"/>
              </a:ext>
            </a:extLst>
          </p:cNvPr>
          <p:cNvSpPr txBox="1">
            <a:spLocks/>
          </p:cNvSpPr>
          <p:nvPr/>
        </p:nvSpPr>
        <p:spPr>
          <a:xfrm>
            <a:off x="646111" y="3615502"/>
            <a:ext cx="7563822" cy="514738"/>
          </a:xfrm>
          <a:prstGeom prst="rect">
            <a:avLst/>
          </a:prstGeom>
          <a:solidFill>
            <a:schemeClr val="accent1">
              <a:lumMod val="60000"/>
              <a:lumOff val="40000"/>
            </a:schemeClr>
          </a:solidFill>
        </p:spPr>
        <p:txBody>
          <a:bodyPr vert="horz" wrap="square" lIns="108000" tIns="72000" rIns="108000" bIns="72000" rtlCol="0" anchor="ctr" anchorCtr="0">
            <a:spAutoFit/>
          </a:bodyPr>
          <a:lstStyle>
            <a:defPPr>
              <a:defRPr lang="en-US"/>
            </a:defPPr>
            <a:lvl1pPr indent="0">
              <a:lnSpc>
                <a:spcPct val="100000"/>
              </a:lnSpc>
              <a:spcBef>
                <a:spcPts val="0"/>
              </a:spcBef>
              <a:spcAft>
                <a:spcPts val="800"/>
              </a:spcAft>
              <a:buClr>
                <a:schemeClr val="accent1"/>
              </a:buClr>
              <a:buFont typeface="Arial" panose="020B0604020202020204" pitchFamily="34" charset="0"/>
              <a:buNone/>
              <a:defRPr kumimoji="0" sz="1600" b="0" i="0" u="none" strike="noStrike" cap="none" spc="0" normalizeH="0" baseline="0">
                <a:ln>
                  <a:noFill/>
                </a:ln>
                <a:solidFill>
                  <a:schemeClr val="bg1"/>
                </a:solidFill>
                <a:effectLst/>
                <a:uLnTx/>
                <a:uFillTx/>
                <a:latin typeface="Publico Headline Bold"/>
              </a:defRPr>
            </a:lvl1pPr>
            <a:lvl2pPr marL="432000" indent="-180000">
              <a:lnSpc>
                <a:spcPct val="100000"/>
              </a:lnSpc>
              <a:spcBef>
                <a:spcPts val="0"/>
              </a:spcBef>
              <a:spcAft>
                <a:spcPts val="800"/>
              </a:spcAft>
              <a:buClr>
                <a:schemeClr val="accent1"/>
              </a:buClr>
              <a:buFont typeface="Arial" panose="020B0604020202020204" pitchFamily="34" charset="0"/>
              <a:buChar char="̵"/>
              <a:defRPr kumimoji="0" sz="1600" b="0" i="0" u="none" strike="noStrike" cap="none" spc="0" normalizeH="0" baseline="0">
                <a:ln>
                  <a:noFill/>
                </a:ln>
                <a:solidFill>
                  <a:srgbClr val="FFFF00"/>
                </a:solidFill>
                <a:effectLst/>
                <a:uLnTx/>
                <a:uFillTx/>
                <a:latin typeface="Publico Headline Bold" panose="020406020605040D0203" pitchFamily="18" charset="77"/>
              </a:defRPr>
            </a:lvl2pPr>
            <a:lvl3pPr marL="648000" indent="-180000">
              <a:lnSpc>
                <a:spcPct val="100000"/>
              </a:lnSpc>
              <a:spcBef>
                <a:spcPts val="0"/>
              </a:spcBef>
              <a:spcAft>
                <a:spcPts val="800"/>
              </a:spcAft>
              <a:buClr>
                <a:schemeClr val="accent1"/>
              </a:buClr>
              <a:buFont typeface="Arial" panose="020B0604020202020204" pitchFamily="34" charset="0"/>
              <a:buChar char="̵"/>
              <a:defRPr sz="1600" b="0"/>
            </a:lvl3pPr>
            <a:lvl4pPr marL="216000" indent="-216000">
              <a:lnSpc>
                <a:spcPct val="100000"/>
              </a:lnSpc>
              <a:spcBef>
                <a:spcPts val="0"/>
              </a:spcBef>
              <a:spcAft>
                <a:spcPts val="800"/>
              </a:spcAft>
              <a:buClr>
                <a:schemeClr val="accent1"/>
              </a:buClr>
              <a:buFont typeface="Arial" panose="020B0604020202020204" pitchFamily="34" charset="0"/>
              <a:buChar char="•"/>
              <a:tabLst>
                <a:tab pos="0" algn="l"/>
              </a:tabLst>
              <a:defRPr sz="1600" b="0"/>
            </a:lvl4pPr>
            <a:lvl5pPr marL="216000" indent="-216000">
              <a:lnSpc>
                <a:spcPct val="100000"/>
              </a:lnSpc>
              <a:spcBef>
                <a:spcPts val="0"/>
              </a:spcBef>
              <a:spcAft>
                <a:spcPts val="800"/>
              </a:spcAft>
              <a:buClr>
                <a:schemeClr val="accent1"/>
              </a:buClr>
              <a:buFont typeface="Arial" panose="020B0604020202020204" pitchFamily="34" charset="0"/>
              <a:buChar char="•"/>
              <a:defRPr sz="1600" b="0"/>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GB" sz="1200">
                <a:solidFill>
                  <a:schemeClr val="tx1"/>
                </a:solidFill>
              </a:rPr>
              <a:t>Engage CAA for the sandbox trials of the BVLOS operations in urban environment, AI use in aviation and clean fuels systems (delivery, storage, fuelling, handling, supply chain) testing in aviation.</a:t>
            </a:r>
          </a:p>
        </p:txBody>
      </p:sp>
    </p:spTree>
    <p:extLst>
      <p:ext uri="{BB962C8B-B14F-4D97-AF65-F5344CB8AC3E}">
        <p14:creationId xmlns:p14="http://schemas.microsoft.com/office/powerpoint/2010/main" val="1968831815"/>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468BF0-4933-19CD-02AD-875EB99623F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C9BD493-4DB0-EC23-FE44-906979CE7D63}"/>
              </a:ext>
            </a:extLst>
          </p:cNvPr>
          <p:cNvSpPr>
            <a:spLocks noGrp="1"/>
          </p:cNvSpPr>
          <p:nvPr>
            <p:ph type="title"/>
          </p:nvPr>
        </p:nvSpPr>
        <p:spPr>
          <a:xfrm>
            <a:off x="646113" y="360000"/>
            <a:ext cx="10806657" cy="706347"/>
          </a:xfrm>
        </p:spPr>
        <p:txBody>
          <a:bodyPr/>
          <a:lstStyle/>
          <a:p>
            <a:r>
              <a:rPr lang="en-GB">
                <a:latin typeface="Impact"/>
              </a:rPr>
              <a:t>Types of Engagement</a:t>
            </a:r>
            <a:endParaRPr lang="en-US"/>
          </a:p>
        </p:txBody>
      </p:sp>
      <p:sp>
        <p:nvSpPr>
          <p:cNvPr id="10" name="Text Placeholder 10">
            <a:extLst>
              <a:ext uri="{FF2B5EF4-FFF2-40B4-BE49-F238E27FC236}">
                <a16:creationId xmlns:a16="http://schemas.microsoft.com/office/drawing/2014/main" id="{B992D3A8-880D-CA44-5C16-A0594BF7259A}"/>
              </a:ext>
            </a:extLst>
          </p:cNvPr>
          <p:cNvSpPr txBox="1">
            <a:spLocks/>
          </p:cNvSpPr>
          <p:nvPr/>
        </p:nvSpPr>
        <p:spPr>
          <a:xfrm>
            <a:off x="656432" y="1080541"/>
            <a:ext cx="2198688" cy="391628"/>
          </a:xfrm>
          <a:prstGeom prst="rect">
            <a:avLst/>
          </a:prstGeom>
          <a:solidFill>
            <a:schemeClr val="accent1"/>
          </a:solidFill>
        </p:spPr>
        <p:txBody>
          <a:bodyPr vert="horz" wrap="square" lIns="108000" tIns="72000" rIns="108000" bIns="72000" rtlCol="0" anchor="ctr" anchorCtr="0">
            <a:sp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latin typeface="Publico Headline Bold"/>
              </a:rPr>
              <a:t>Highways 2025-2026</a:t>
            </a:r>
            <a:endParaRPr lang="en-GB" b="1"/>
          </a:p>
        </p:txBody>
      </p:sp>
      <p:sp>
        <p:nvSpPr>
          <p:cNvPr id="7" name="Rectangle 2">
            <a:extLst>
              <a:ext uri="{FF2B5EF4-FFF2-40B4-BE49-F238E27FC236}">
                <a16:creationId xmlns:a16="http://schemas.microsoft.com/office/drawing/2014/main" id="{A7519DD5-79A8-F5A2-03A9-35EB5000B2EE}"/>
              </a:ext>
            </a:extLst>
          </p:cNvPr>
          <p:cNvSpPr>
            <a:spLocks noChangeArrowheads="1"/>
          </p:cNvSpPr>
          <p:nvPr/>
        </p:nvSpPr>
        <p:spPr bwMode="auto">
          <a:xfrm>
            <a:off x="3190875" y="18891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6" name="Text Placeholder 10">
            <a:extLst>
              <a:ext uri="{FF2B5EF4-FFF2-40B4-BE49-F238E27FC236}">
                <a16:creationId xmlns:a16="http://schemas.microsoft.com/office/drawing/2014/main" id="{74E1A51B-A55B-170E-1974-AE2E214D35B2}"/>
              </a:ext>
            </a:extLst>
          </p:cNvPr>
          <p:cNvSpPr txBox="1">
            <a:spLocks/>
          </p:cNvSpPr>
          <p:nvPr/>
        </p:nvSpPr>
        <p:spPr>
          <a:xfrm>
            <a:off x="670382" y="1643664"/>
            <a:ext cx="6823350" cy="699404"/>
          </a:xfrm>
          <a:prstGeom prst="rect">
            <a:avLst/>
          </a:prstGeom>
          <a:solidFill>
            <a:schemeClr val="accent2">
              <a:lumMod val="60000"/>
              <a:lumOff val="40000"/>
            </a:schemeClr>
          </a:solidFill>
        </p:spPr>
        <p:txBody>
          <a:bodyPr vert="horz" wrap="square" lIns="108000" tIns="72000" rIns="108000" bIns="72000" rtlCol="0" anchor="ctr" anchorCtr="0">
            <a:sp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t"/>
            <a:r>
              <a:rPr lang="en-GB" sz="1200">
                <a:solidFill>
                  <a:schemeClr val="tx1"/>
                </a:solidFill>
              </a:rPr>
              <a:t>Stakeholder workshop with NH and DfT and Regional Transport Authorities to validate the Integrated transport and highways transportation strategic themes and blockers for innovation implementation.</a:t>
            </a:r>
          </a:p>
        </p:txBody>
      </p:sp>
      <p:sp>
        <p:nvSpPr>
          <p:cNvPr id="14" name="Text Placeholder 10">
            <a:extLst>
              <a:ext uri="{FF2B5EF4-FFF2-40B4-BE49-F238E27FC236}">
                <a16:creationId xmlns:a16="http://schemas.microsoft.com/office/drawing/2014/main" id="{811AFFB3-94D6-F217-04DE-80A4FFF92D5A}"/>
              </a:ext>
            </a:extLst>
          </p:cNvPr>
          <p:cNvSpPr txBox="1">
            <a:spLocks/>
          </p:cNvSpPr>
          <p:nvPr/>
        </p:nvSpPr>
        <p:spPr>
          <a:xfrm>
            <a:off x="663406" y="4607097"/>
            <a:ext cx="6837302" cy="514738"/>
          </a:xfrm>
          <a:prstGeom prst="rect">
            <a:avLst/>
          </a:prstGeom>
          <a:solidFill>
            <a:schemeClr val="accent5">
              <a:lumMod val="60000"/>
              <a:lumOff val="40000"/>
            </a:schemeClr>
          </a:solidFill>
        </p:spPr>
        <p:txBody>
          <a:bodyPr vert="horz" wrap="square" lIns="108000" tIns="72000" rIns="108000" bIns="72000" rtlCol="0" anchor="ctr" anchorCtr="0">
            <a:sp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200">
                <a:solidFill>
                  <a:schemeClr val="tx1"/>
                </a:solidFill>
              </a:rPr>
              <a:t>Partner with TfL, National Highways, and ITS UK on autonomous vehicles, and transport data integration.</a:t>
            </a:r>
          </a:p>
        </p:txBody>
      </p:sp>
      <p:sp>
        <p:nvSpPr>
          <p:cNvPr id="13" name="Text Placeholder 10">
            <a:extLst>
              <a:ext uri="{FF2B5EF4-FFF2-40B4-BE49-F238E27FC236}">
                <a16:creationId xmlns:a16="http://schemas.microsoft.com/office/drawing/2014/main" id="{AB780DD1-73C0-39B5-4EAE-F8AFA7B4FCB8}"/>
              </a:ext>
            </a:extLst>
          </p:cNvPr>
          <p:cNvSpPr txBox="1">
            <a:spLocks/>
          </p:cNvSpPr>
          <p:nvPr/>
        </p:nvSpPr>
        <p:spPr>
          <a:xfrm>
            <a:off x="642476" y="3244665"/>
            <a:ext cx="6837303" cy="514738"/>
          </a:xfrm>
          <a:prstGeom prst="rect">
            <a:avLst/>
          </a:prstGeom>
          <a:solidFill>
            <a:schemeClr val="accent2">
              <a:lumMod val="60000"/>
              <a:lumOff val="40000"/>
            </a:schemeClr>
          </a:solidFill>
        </p:spPr>
        <p:txBody>
          <a:bodyPr vert="horz" wrap="square" lIns="108000" tIns="72000" rIns="108000" bIns="72000" rtlCol="0" anchor="ctr" anchorCtr="0">
            <a:sp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t"/>
            <a:r>
              <a:rPr lang="en-GB" sz="1200">
                <a:solidFill>
                  <a:schemeClr val="tx1"/>
                </a:solidFill>
              </a:rPr>
              <a:t>Workshops with Regional Transport Authorities to develop Regional Transport Authority mapping for innovation cluster development.</a:t>
            </a:r>
          </a:p>
        </p:txBody>
      </p:sp>
      <p:sp>
        <p:nvSpPr>
          <p:cNvPr id="26" name="Text Placeholder 10">
            <a:extLst>
              <a:ext uri="{FF2B5EF4-FFF2-40B4-BE49-F238E27FC236}">
                <a16:creationId xmlns:a16="http://schemas.microsoft.com/office/drawing/2014/main" id="{2261C783-F516-FC2B-49BD-94AD9080EB1C}"/>
              </a:ext>
            </a:extLst>
          </p:cNvPr>
          <p:cNvSpPr txBox="1">
            <a:spLocks/>
          </p:cNvSpPr>
          <p:nvPr/>
        </p:nvSpPr>
        <p:spPr>
          <a:xfrm>
            <a:off x="656431" y="5214195"/>
            <a:ext cx="6837301" cy="514738"/>
          </a:xfrm>
          <a:prstGeom prst="rect">
            <a:avLst/>
          </a:prstGeom>
          <a:solidFill>
            <a:schemeClr val="accent6">
              <a:lumMod val="60000"/>
              <a:lumOff val="40000"/>
            </a:schemeClr>
          </a:solidFill>
        </p:spPr>
        <p:txBody>
          <a:bodyPr vert="horz" wrap="square" lIns="108000" tIns="72000" rIns="108000" bIns="72000" rtlCol="0" anchor="ctr" anchorCtr="0">
            <a:sp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200">
                <a:solidFill>
                  <a:schemeClr val="tx1"/>
                </a:solidFill>
              </a:rPr>
              <a:t>Partner with TfL and local authorities to trial data driven or AI-based customer sentiment tools and accessibility platforms</a:t>
            </a:r>
          </a:p>
        </p:txBody>
      </p:sp>
      <p:sp>
        <p:nvSpPr>
          <p:cNvPr id="8" name="Text Placeholder 10">
            <a:extLst>
              <a:ext uri="{FF2B5EF4-FFF2-40B4-BE49-F238E27FC236}">
                <a16:creationId xmlns:a16="http://schemas.microsoft.com/office/drawing/2014/main" id="{A33D4E5B-9962-6199-FD91-1EF61700F595}"/>
              </a:ext>
            </a:extLst>
          </p:cNvPr>
          <p:cNvSpPr txBox="1">
            <a:spLocks/>
          </p:cNvSpPr>
          <p:nvPr/>
        </p:nvSpPr>
        <p:spPr>
          <a:xfrm>
            <a:off x="10077045" y="1553676"/>
            <a:ext cx="1542873" cy="391628"/>
          </a:xfrm>
          <a:prstGeom prst="rect">
            <a:avLst/>
          </a:prstGeom>
          <a:solidFill>
            <a:schemeClr val="accent2">
              <a:lumMod val="60000"/>
              <a:lumOff val="40000"/>
            </a:schemeClr>
          </a:solidFill>
        </p:spPr>
        <p:txBody>
          <a:bodyPr vert="horz" wrap="square" lIns="108000" tIns="72000" rIns="108000" bIns="72000" rtlCol="0" anchor="ctr" anchorCtr="0">
            <a:sp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latin typeface="Publico Headline Bold"/>
              </a:rPr>
              <a:t>Workshops</a:t>
            </a:r>
            <a:endParaRPr lang="en-GB" b="1"/>
          </a:p>
        </p:txBody>
      </p:sp>
      <p:sp>
        <p:nvSpPr>
          <p:cNvPr id="9" name="Text Placeholder 10">
            <a:extLst>
              <a:ext uri="{FF2B5EF4-FFF2-40B4-BE49-F238E27FC236}">
                <a16:creationId xmlns:a16="http://schemas.microsoft.com/office/drawing/2014/main" id="{6EBA4E0C-E39D-9F20-BD39-3EEDD4D6CD0E}"/>
              </a:ext>
            </a:extLst>
          </p:cNvPr>
          <p:cNvSpPr txBox="1">
            <a:spLocks/>
          </p:cNvSpPr>
          <p:nvPr/>
        </p:nvSpPr>
        <p:spPr>
          <a:xfrm>
            <a:off x="10068321" y="2032365"/>
            <a:ext cx="1542874" cy="637849"/>
          </a:xfrm>
          <a:prstGeom prst="rect">
            <a:avLst/>
          </a:prstGeom>
          <a:solidFill>
            <a:schemeClr val="accent4">
              <a:lumMod val="60000"/>
              <a:lumOff val="40000"/>
            </a:schemeClr>
          </a:solidFill>
        </p:spPr>
        <p:txBody>
          <a:bodyPr vert="horz" wrap="square" lIns="108000" tIns="72000" rIns="108000" bIns="72000" rtlCol="0" anchor="ctr" anchorCtr="0">
            <a:sp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latin typeface="Publico Headline Bold"/>
              </a:rPr>
              <a:t>Roundtable discussions</a:t>
            </a:r>
            <a:endParaRPr lang="en-GB" b="1"/>
          </a:p>
        </p:txBody>
      </p:sp>
      <p:sp>
        <p:nvSpPr>
          <p:cNvPr id="12" name="Text Placeholder 10">
            <a:extLst>
              <a:ext uri="{FF2B5EF4-FFF2-40B4-BE49-F238E27FC236}">
                <a16:creationId xmlns:a16="http://schemas.microsoft.com/office/drawing/2014/main" id="{2A32F915-CC90-A7D8-A69F-61BAF62A9EF7}"/>
              </a:ext>
            </a:extLst>
          </p:cNvPr>
          <p:cNvSpPr txBox="1">
            <a:spLocks/>
          </p:cNvSpPr>
          <p:nvPr/>
        </p:nvSpPr>
        <p:spPr>
          <a:xfrm>
            <a:off x="10068320" y="2757275"/>
            <a:ext cx="1542875" cy="637849"/>
          </a:xfrm>
          <a:prstGeom prst="rect">
            <a:avLst/>
          </a:prstGeom>
          <a:solidFill>
            <a:schemeClr val="accent5">
              <a:lumMod val="60000"/>
              <a:lumOff val="40000"/>
            </a:schemeClr>
          </a:solidFill>
        </p:spPr>
        <p:txBody>
          <a:bodyPr vert="horz" wrap="square" lIns="108000" tIns="72000" rIns="108000" bIns="72000" rtlCol="0" anchor="ctr" anchorCtr="0">
            <a:sp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latin typeface="Publico Headline Bold"/>
              </a:rPr>
              <a:t>Innovation showcases</a:t>
            </a:r>
          </a:p>
        </p:txBody>
      </p:sp>
      <p:sp>
        <p:nvSpPr>
          <p:cNvPr id="15" name="Text Placeholder 10">
            <a:extLst>
              <a:ext uri="{FF2B5EF4-FFF2-40B4-BE49-F238E27FC236}">
                <a16:creationId xmlns:a16="http://schemas.microsoft.com/office/drawing/2014/main" id="{91629B02-F890-6E8C-010B-72E67BEE6F4B}"/>
              </a:ext>
            </a:extLst>
          </p:cNvPr>
          <p:cNvSpPr txBox="1">
            <a:spLocks/>
          </p:cNvSpPr>
          <p:nvPr/>
        </p:nvSpPr>
        <p:spPr>
          <a:xfrm>
            <a:off x="10077045" y="3501707"/>
            <a:ext cx="1542875" cy="637849"/>
          </a:xfrm>
          <a:prstGeom prst="rect">
            <a:avLst/>
          </a:prstGeom>
          <a:solidFill>
            <a:schemeClr val="accent6">
              <a:lumMod val="60000"/>
              <a:lumOff val="40000"/>
            </a:schemeClr>
          </a:solidFill>
        </p:spPr>
        <p:txBody>
          <a:bodyPr vert="horz" wrap="square" lIns="108000" tIns="72000" rIns="108000" bIns="72000" rtlCol="0" anchor="ctr" anchorCtr="0">
            <a:sp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latin typeface="Publico Headline Bold"/>
              </a:rPr>
              <a:t>Surveys and consultations</a:t>
            </a:r>
            <a:endParaRPr lang="en-GB"/>
          </a:p>
        </p:txBody>
      </p:sp>
      <p:sp>
        <p:nvSpPr>
          <p:cNvPr id="17" name="Text Placeholder 10">
            <a:extLst>
              <a:ext uri="{FF2B5EF4-FFF2-40B4-BE49-F238E27FC236}">
                <a16:creationId xmlns:a16="http://schemas.microsoft.com/office/drawing/2014/main" id="{94082836-0A8E-12AE-6234-38D9C1B98646}"/>
              </a:ext>
            </a:extLst>
          </p:cNvPr>
          <p:cNvSpPr txBox="1">
            <a:spLocks/>
          </p:cNvSpPr>
          <p:nvPr/>
        </p:nvSpPr>
        <p:spPr>
          <a:xfrm>
            <a:off x="10068319" y="4226617"/>
            <a:ext cx="1542875" cy="637849"/>
          </a:xfrm>
          <a:prstGeom prst="rect">
            <a:avLst/>
          </a:prstGeom>
          <a:solidFill>
            <a:schemeClr val="accent1">
              <a:lumMod val="60000"/>
              <a:lumOff val="40000"/>
            </a:schemeClr>
          </a:solidFill>
        </p:spPr>
        <p:txBody>
          <a:bodyPr vert="horz" wrap="square" lIns="108000" tIns="72000" rIns="108000" bIns="72000" rtlCol="0" anchor="ctr" anchorCtr="0">
            <a:sp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latin typeface="Publico Headline Bold"/>
              </a:rPr>
              <a:t>Bilateral meetings</a:t>
            </a:r>
            <a:endParaRPr lang="en-GB"/>
          </a:p>
        </p:txBody>
      </p:sp>
      <p:sp>
        <p:nvSpPr>
          <p:cNvPr id="18" name="Text Placeholder 10">
            <a:extLst>
              <a:ext uri="{FF2B5EF4-FFF2-40B4-BE49-F238E27FC236}">
                <a16:creationId xmlns:a16="http://schemas.microsoft.com/office/drawing/2014/main" id="{311B638E-17A5-8A55-C0E4-F39C38A2FFFA}"/>
              </a:ext>
            </a:extLst>
          </p:cNvPr>
          <p:cNvSpPr txBox="1">
            <a:spLocks/>
          </p:cNvSpPr>
          <p:nvPr/>
        </p:nvSpPr>
        <p:spPr>
          <a:xfrm>
            <a:off x="10077045" y="4951527"/>
            <a:ext cx="1542873" cy="637849"/>
          </a:xfrm>
          <a:prstGeom prst="rect">
            <a:avLst/>
          </a:prstGeom>
          <a:solidFill>
            <a:schemeClr val="tx2">
              <a:lumMod val="50000"/>
              <a:lumOff val="50000"/>
            </a:schemeClr>
          </a:solidFill>
        </p:spPr>
        <p:txBody>
          <a:bodyPr vert="horz" wrap="square" lIns="108000" tIns="72000" rIns="108000" bIns="72000" rtlCol="0" anchor="ctr" anchorCtr="0">
            <a:sp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latin typeface="Publico Headline Bold"/>
              </a:rPr>
              <a:t>Joint working groups</a:t>
            </a:r>
            <a:endParaRPr lang="en-US"/>
          </a:p>
        </p:txBody>
      </p:sp>
      <p:sp>
        <p:nvSpPr>
          <p:cNvPr id="19" name="Text Placeholder 10">
            <a:extLst>
              <a:ext uri="{FF2B5EF4-FFF2-40B4-BE49-F238E27FC236}">
                <a16:creationId xmlns:a16="http://schemas.microsoft.com/office/drawing/2014/main" id="{3A743CFD-191B-D2C7-E3B9-4361413DB73F}"/>
              </a:ext>
            </a:extLst>
          </p:cNvPr>
          <p:cNvSpPr txBox="1">
            <a:spLocks/>
          </p:cNvSpPr>
          <p:nvPr/>
        </p:nvSpPr>
        <p:spPr>
          <a:xfrm>
            <a:off x="656430" y="2449954"/>
            <a:ext cx="6837303" cy="699404"/>
          </a:xfrm>
          <a:prstGeom prst="rect">
            <a:avLst/>
          </a:prstGeom>
          <a:solidFill>
            <a:schemeClr val="accent1">
              <a:lumMod val="60000"/>
              <a:lumOff val="40000"/>
            </a:schemeClr>
          </a:solidFill>
        </p:spPr>
        <p:txBody>
          <a:bodyPr vert="horz" wrap="square" lIns="108000" tIns="72000" rIns="108000" bIns="72000" rtlCol="0" anchor="ctr" anchorCtr="0">
            <a:spAutoFit/>
          </a:bodyPr>
          <a:lstStyle>
            <a:defPPr>
              <a:defRPr lang="en-US"/>
            </a:defPPr>
            <a:lvl1pPr indent="0">
              <a:lnSpc>
                <a:spcPct val="100000"/>
              </a:lnSpc>
              <a:spcBef>
                <a:spcPts val="0"/>
              </a:spcBef>
              <a:spcAft>
                <a:spcPts val="800"/>
              </a:spcAft>
              <a:buClr>
                <a:schemeClr val="accent1"/>
              </a:buClr>
              <a:buFont typeface="Arial" panose="020B0604020202020204" pitchFamily="34" charset="0"/>
              <a:buNone/>
              <a:defRPr kumimoji="0" sz="1600" b="0" i="0" u="none" strike="noStrike" cap="none" spc="0" normalizeH="0" baseline="0">
                <a:ln>
                  <a:noFill/>
                </a:ln>
                <a:solidFill>
                  <a:schemeClr val="bg1"/>
                </a:solidFill>
                <a:effectLst/>
                <a:uLnTx/>
                <a:uFillTx/>
                <a:latin typeface="Publico Headline Bold"/>
              </a:defRPr>
            </a:lvl1pPr>
            <a:lvl2pPr marL="432000" indent="-180000">
              <a:lnSpc>
                <a:spcPct val="100000"/>
              </a:lnSpc>
              <a:spcBef>
                <a:spcPts val="0"/>
              </a:spcBef>
              <a:spcAft>
                <a:spcPts val="800"/>
              </a:spcAft>
              <a:buClr>
                <a:schemeClr val="accent1"/>
              </a:buClr>
              <a:buFont typeface="Arial" panose="020B0604020202020204" pitchFamily="34" charset="0"/>
              <a:buChar char="̵"/>
              <a:defRPr kumimoji="0" sz="1600" b="0" i="0" u="none" strike="noStrike" cap="none" spc="0" normalizeH="0" baseline="0">
                <a:ln>
                  <a:noFill/>
                </a:ln>
                <a:solidFill>
                  <a:srgbClr val="FFFF00"/>
                </a:solidFill>
                <a:effectLst/>
                <a:uLnTx/>
                <a:uFillTx/>
                <a:latin typeface="Publico Headline Bold" panose="020406020605040D0203" pitchFamily="18" charset="77"/>
              </a:defRPr>
            </a:lvl2pPr>
            <a:lvl3pPr marL="648000" indent="-180000">
              <a:lnSpc>
                <a:spcPct val="100000"/>
              </a:lnSpc>
              <a:spcBef>
                <a:spcPts val="0"/>
              </a:spcBef>
              <a:spcAft>
                <a:spcPts val="800"/>
              </a:spcAft>
              <a:buClr>
                <a:schemeClr val="accent1"/>
              </a:buClr>
              <a:buFont typeface="Arial" panose="020B0604020202020204" pitchFamily="34" charset="0"/>
              <a:buChar char="̵"/>
              <a:defRPr sz="1600" b="0"/>
            </a:lvl3pPr>
            <a:lvl4pPr marL="216000" indent="-216000">
              <a:lnSpc>
                <a:spcPct val="100000"/>
              </a:lnSpc>
              <a:spcBef>
                <a:spcPts val="0"/>
              </a:spcBef>
              <a:spcAft>
                <a:spcPts val="800"/>
              </a:spcAft>
              <a:buClr>
                <a:schemeClr val="accent1"/>
              </a:buClr>
              <a:buFont typeface="Arial" panose="020B0604020202020204" pitchFamily="34" charset="0"/>
              <a:buChar char="•"/>
              <a:tabLst>
                <a:tab pos="0" algn="l"/>
              </a:tabLst>
              <a:defRPr sz="1600" b="0"/>
            </a:lvl4pPr>
            <a:lvl5pPr marL="216000" indent="-216000">
              <a:lnSpc>
                <a:spcPct val="100000"/>
              </a:lnSpc>
              <a:spcBef>
                <a:spcPts val="0"/>
              </a:spcBef>
              <a:spcAft>
                <a:spcPts val="800"/>
              </a:spcAft>
              <a:buClr>
                <a:schemeClr val="accent1"/>
              </a:buClr>
              <a:buFont typeface="Arial" panose="020B0604020202020204" pitchFamily="34" charset="0"/>
              <a:buChar char="•"/>
              <a:defRPr sz="1600" b="0"/>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GB" sz="1200">
                <a:solidFill>
                  <a:schemeClr val="tx1"/>
                </a:solidFill>
              </a:rPr>
              <a:t>Bilateral monthly meetings with key stakeholders DfT, NH to discuss the future opportunities, technology advancements and transport innovation ecosystem (DfT ‘Seeing the future’ pillar, CPC needs to lead on it). </a:t>
            </a:r>
          </a:p>
        </p:txBody>
      </p:sp>
      <p:sp>
        <p:nvSpPr>
          <p:cNvPr id="3" name="Text Placeholder 10">
            <a:extLst>
              <a:ext uri="{FF2B5EF4-FFF2-40B4-BE49-F238E27FC236}">
                <a16:creationId xmlns:a16="http://schemas.microsoft.com/office/drawing/2014/main" id="{73763CA5-727E-46A5-2363-EE953C774F95}"/>
              </a:ext>
            </a:extLst>
          </p:cNvPr>
          <p:cNvSpPr txBox="1">
            <a:spLocks/>
          </p:cNvSpPr>
          <p:nvPr/>
        </p:nvSpPr>
        <p:spPr>
          <a:xfrm>
            <a:off x="642476" y="3846111"/>
            <a:ext cx="6837303" cy="668626"/>
          </a:xfrm>
          <a:prstGeom prst="rect">
            <a:avLst/>
          </a:prstGeom>
          <a:solidFill>
            <a:schemeClr val="accent1">
              <a:lumMod val="60000"/>
              <a:lumOff val="40000"/>
            </a:schemeClr>
          </a:solidFill>
        </p:spPr>
        <p:txBody>
          <a:bodyPr vert="horz" wrap="square" lIns="108000" tIns="72000" rIns="108000" bIns="72000" rtlCol="0" anchor="ctr" anchorCtr="0">
            <a:sp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200">
                <a:solidFill>
                  <a:schemeClr val="tx1"/>
                </a:solidFill>
                <a:latin typeface="Publico Headline Bold"/>
              </a:rPr>
              <a:t>Bilateral meetings with NH to discuss the framework themes and propose potential opportunities. Re-engagement with NH in a more focused way. </a:t>
            </a:r>
            <a:r>
              <a:rPr lang="en-GB" sz="1000">
                <a:solidFill>
                  <a:schemeClr val="tx1"/>
                </a:solidFill>
                <a:latin typeface="Publico Headline Bold"/>
              </a:rPr>
              <a:t>(dare I say CPC1.0 way when we had a dedicated salesperson Gemma B)</a:t>
            </a:r>
            <a:endParaRPr lang="en-GB" sz="1000">
              <a:solidFill>
                <a:schemeClr val="tx1"/>
              </a:solidFill>
            </a:endParaRPr>
          </a:p>
        </p:txBody>
      </p:sp>
      <p:sp>
        <p:nvSpPr>
          <p:cNvPr id="4" name="Text Placeholder 10">
            <a:extLst>
              <a:ext uri="{FF2B5EF4-FFF2-40B4-BE49-F238E27FC236}">
                <a16:creationId xmlns:a16="http://schemas.microsoft.com/office/drawing/2014/main" id="{474C4A4B-4DD2-C4D8-FA53-72002FEE0D72}"/>
              </a:ext>
            </a:extLst>
          </p:cNvPr>
          <p:cNvSpPr txBox="1">
            <a:spLocks/>
          </p:cNvSpPr>
          <p:nvPr/>
        </p:nvSpPr>
        <p:spPr>
          <a:xfrm>
            <a:off x="642478" y="5821293"/>
            <a:ext cx="6837301" cy="514738"/>
          </a:xfrm>
          <a:prstGeom prst="rect">
            <a:avLst/>
          </a:prstGeom>
          <a:solidFill>
            <a:schemeClr val="accent4">
              <a:lumMod val="60000"/>
              <a:lumOff val="40000"/>
            </a:schemeClr>
          </a:solidFill>
        </p:spPr>
        <p:txBody>
          <a:bodyPr vert="horz" wrap="square" lIns="108000" tIns="72000" rIns="108000" bIns="72000" rtlCol="0" anchor="ctr" anchorCtr="0">
            <a:sp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200">
                <a:solidFill>
                  <a:srgbClr val="000000"/>
                </a:solidFill>
                <a:latin typeface="Publico Headline Bold"/>
                <a:ea typeface="Akkurat LL Light"/>
              </a:rPr>
              <a:t>Work with BELG BU to identify the Regional Transport Authorities willing to collaborate and set up innovation testbeds/clusters. </a:t>
            </a:r>
          </a:p>
        </p:txBody>
      </p:sp>
    </p:spTree>
    <p:extLst>
      <p:ext uri="{BB962C8B-B14F-4D97-AF65-F5344CB8AC3E}">
        <p14:creationId xmlns:p14="http://schemas.microsoft.com/office/powerpoint/2010/main" val="960014594"/>
      </p:ext>
    </p:extLst>
  </p:cSld>
  <p:clrMapOvr>
    <a:masterClrMapping/>
  </p:clrMapOvr>
  <p:transition>
    <p:fade/>
  </p:transition>
  <p:extLst>
    <p:ext uri="{6950BFC3-D8DA-4A85-94F7-54DA5524770B}">
      <p188:commentRel xmlns:p188="http://schemas.microsoft.com/office/powerpoint/2018/8/main" r:id="rId3"/>
    </p:ext>
  </p:extLs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EB2F0E-A159-9B21-3F51-867197A4EC9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ECA91DF-05AE-A72E-4B73-5390A8B9CC24}"/>
              </a:ext>
            </a:extLst>
          </p:cNvPr>
          <p:cNvSpPr>
            <a:spLocks noGrp="1"/>
          </p:cNvSpPr>
          <p:nvPr>
            <p:ph type="title"/>
          </p:nvPr>
        </p:nvSpPr>
        <p:spPr>
          <a:xfrm>
            <a:off x="646112" y="360000"/>
            <a:ext cx="11353574" cy="706347"/>
          </a:xfrm>
        </p:spPr>
        <p:txBody>
          <a:bodyPr/>
          <a:lstStyle/>
          <a:p>
            <a:r>
              <a:rPr lang="en-GB"/>
              <a:t>gaps cross-opportunities</a:t>
            </a:r>
            <a:endParaRPr lang="en-US"/>
          </a:p>
        </p:txBody>
      </p:sp>
      <p:sp>
        <p:nvSpPr>
          <p:cNvPr id="6" name="Text Placeholder 5">
            <a:extLst>
              <a:ext uri="{FF2B5EF4-FFF2-40B4-BE49-F238E27FC236}">
                <a16:creationId xmlns:a16="http://schemas.microsoft.com/office/drawing/2014/main" id="{8E5B38F1-97C2-B3A9-475A-9BCF4569AB4C}"/>
              </a:ext>
            </a:extLst>
          </p:cNvPr>
          <p:cNvSpPr>
            <a:spLocks noGrp="1"/>
          </p:cNvSpPr>
          <p:nvPr>
            <p:ph type="body" sz="quarter" idx="16"/>
          </p:nvPr>
        </p:nvSpPr>
        <p:spPr>
          <a:xfrm>
            <a:off x="646113" y="1286850"/>
            <a:ext cx="5358940" cy="391628"/>
          </a:xfrm>
        </p:spPr>
        <p:txBody>
          <a:bodyPr/>
          <a:lstStyle/>
          <a:p>
            <a:pPr lvl="0"/>
            <a:r>
              <a:rPr lang="en-GB" noProof="0"/>
              <a:t>Who will own and deliver these opportunities? </a:t>
            </a:r>
          </a:p>
        </p:txBody>
      </p:sp>
      <p:pic>
        <p:nvPicPr>
          <p:cNvPr id="57" name="Picture 56" descr="Icon&#10;&#10;Description automatically generated">
            <a:extLst>
              <a:ext uri="{FF2B5EF4-FFF2-40B4-BE49-F238E27FC236}">
                <a16:creationId xmlns:a16="http://schemas.microsoft.com/office/drawing/2014/main" id="{763BACBD-3632-8559-F621-AD03CE4FDE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58327" y="386377"/>
            <a:ext cx="294661" cy="294661"/>
          </a:xfrm>
          <a:prstGeom prst="rect">
            <a:avLst/>
          </a:prstGeom>
        </p:spPr>
      </p:pic>
      <p:sp>
        <p:nvSpPr>
          <p:cNvPr id="5" name="Text Placeholder 5">
            <a:extLst>
              <a:ext uri="{FF2B5EF4-FFF2-40B4-BE49-F238E27FC236}">
                <a16:creationId xmlns:a16="http://schemas.microsoft.com/office/drawing/2014/main" id="{4AABB4A7-6FC9-E762-C887-CBEDE9737877}"/>
              </a:ext>
            </a:extLst>
          </p:cNvPr>
          <p:cNvSpPr txBox="1">
            <a:spLocks/>
          </p:cNvSpPr>
          <p:nvPr/>
        </p:nvSpPr>
        <p:spPr>
          <a:xfrm>
            <a:off x="646113" y="2778735"/>
            <a:ext cx="5358940" cy="391628"/>
          </a:xfrm>
          <a:prstGeom prst="rect">
            <a:avLst/>
          </a:prstGeom>
          <a:solidFill>
            <a:schemeClr val="accent1"/>
          </a:solidFill>
        </p:spPr>
        <p:txBody>
          <a:bodyPr vert="horz" wrap="none" lIns="108000" tIns="72000" rIns="108000" bIns="72000" rtlCol="0" anchor="ctr" anchorCtr="0">
            <a:sp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t>How to recognise and coordinate these opportunities?</a:t>
            </a:r>
          </a:p>
        </p:txBody>
      </p:sp>
      <p:sp>
        <p:nvSpPr>
          <p:cNvPr id="10" name="Text Placeholder 5">
            <a:extLst>
              <a:ext uri="{FF2B5EF4-FFF2-40B4-BE49-F238E27FC236}">
                <a16:creationId xmlns:a16="http://schemas.microsoft.com/office/drawing/2014/main" id="{96E52821-70AD-9370-9769-08DB2DBFD495}"/>
              </a:ext>
            </a:extLst>
          </p:cNvPr>
          <p:cNvSpPr txBox="1">
            <a:spLocks/>
          </p:cNvSpPr>
          <p:nvPr/>
        </p:nvSpPr>
        <p:spPr>
          <a:xfrm>
            <a:off x="646114" y="1857218"/>
            <a:ext cx="5358940" cy="637849"/>
          </a:xfrm>
          <a:prstGeom prst="rect">
            <a:avLst/>
          </a:prstGeom>
          <a:noFill/>
        </p:spPr>
        <p:txBody>
          <a:bodyPr vert="horz" wrap="square" lIns="108000" tIns="72000" rIns="108000" bIns="72000" rtlCol="0" anchor="t" anchorCtr="0">
            <a:sp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solidFill>
                  <a:sysClr val="windowText" lastClr="000000"/>
                </a:solidFill>
                <a:latin typeface="+mn-lt"/>
              </a:rPr>
              <a:t>Although there is recognition for this type of work. However, each BU has its target and priorities of focus. </a:t>
            </a:r>
          </a:p>
        </p:txBody>
      </p:sp>
      <p:sp>
        <p:nvSpPr>
          <p:cNvPr id="11" name="Rectangle 10">
            <a:extLst>
              <a:ext uri="{FF2B5EF4-FFF2-40B4-BE49-F238E27FC236}">
                <a16:creationId xmlns:a16="http://schemas.microsoft.com/office/drawing/2014/main" id="{9A2555D6-9C48-97F8-B206-9712C4A1818A}"/>
              </a:ext>
            </a:extLst>
          </p:cNvPr>
          <p:cNvSpPr/>
          <p:nvPr/>
        </p:nvSpPr>
        <p:spPr>
          <a:xfrm>
            <a:off x="9193161" y="9587"/>
            <a:ext cx="2998840" cy="456495"/>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ltLang="en-US" sz="1400">
                <a:solidFill>
                  <a:schemeClr val="tx1"/>
                </a:solidFill>
                <a:latin typeface="Arial" panose="020B0604020202020204" pitchFamily="34" charset="0"/>
              </a:rPr>
              <a:t>Capturing raised points to address, aware and tackle</a:t>
            </a:r>
            <a:endParaRPr lang="en-US" altLang="en-US" sz="1400">
              <a:solidFill>
                <a:schemeClr val="tx1"/>
              </a:solidFill>
              <a:latin typeface="Arial" panose="020B0604020202020204" pitchFamily="34" charset="0"/>
            </a:endParaRPr>
          </a:p>
        </p:txBody>
      </p:sp>
      <p:sp>
        <p:nvSpPr>
          <p:cNvPr id="37" name="Text Placeholder 5">
            <a:extLst>
              <a:ext uri="{FF2B5EF4-FFF2-40B4-BE49-F238E27FC236}">
                <a16:creationId xmlns:a16="http://schemas.microsoft.com/office/drawing/2014/main" id="{485CA09C-B939-87D5-9DB1-966C1E215197}"/>
              </a:ext>
            </a:extLst>
          </p:cNvPr>
          <p:cNvSpPr txBox="1">
            <a:spLocks/>
          </p:cNvSpPr>
          <p:nvPr/>
        </p:nvSpPr>
        <p:spPr>
          <a:xfrm>
            <a:off x="646114" y="3381217"/>
            <a:ext cx="5358940" cy="1622734"/>
          </a:xfrm>
          <a:prstGeom prst="rect">
            <a:avLst/>
          </a:prstGeom>
          <a:noFill/>
        </p:spPr>
        <p:txBody>
          <a:bodyPr vert="horz" wrap="square" lIns="108000" tIns="72000" rIns="108000" bIns="72000" rtlCol="0" anchor="t" anchorCtr="0">
            <a:sp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solidFill>
                  <a:sysClr val="windowText" lastClr="000000"/>
                </a:solidFill>
                <a:latin typeface="+mn-lt"/>
              </a:rPr>
              <a:t>If we agree that this type of work is necessary to focus on and will benefit the Business, how can we support BU and mode/directorates to deliver this with confidence? Structural support could include the measure of target, coordinating resources, recognition of different capabilities and their growth. </a:t>
            </a:r>
          </a:p>
        </p:txBody>
      </p:sp>
    </p:spTree>
    <p:extLst>
      <p:ext uri="{BB962C8B-B14F-4D97-AF65-F5344CB8AC3E}">
        <p14:creationId xmlns:p14="http://schemas.microsoft.com/office/powerpoint/2010/main" val="912895678"/>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49F0EB-AC70-38F6-2C1D-836225CAE03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A9B4E84-C67E-7923-9BE5-0A4F209F7E05}"/>
              </a:ext>
            </a:extLst>
          </p:cNvPr>
          <p:cNvSpPr>
            <a:spLocks noGrp="1"/>
          </p:cNvSpPr>
          <p:nvPr>
            <p:ph type="title"/>
          </p:nvPr>
        </p:nvSpPr>
        <p:spPr>
          <a:xfrm>
            <a:off x="646113" y="360000"/>
            <a:ext cx="10806657" cy="706347"/>
          </a:xfrm>
        </p:spPr>
        <p:txBody>
          <a:bodyPr/>
          <a:lstStyle/>
          <a:p>
            <a:r>
              <a:rPr lang="en-GB">
                <a:latin typeface="Impact"/>
              </a:rPr>
              <a:t>Types of Engagement</a:t>
            </a:r>
            <a:endParaRPr lang="en-US"/>
          </a:p>
        </p:txBody>
      </p:sp>
      <p:sp>
        <p:nvSpPr>
          <p:cNvPr id="10" name="Text Placeholder 10">
            <a:extLst>
              <a:ext uri="{FF2B5EF4-FFF2-40B4-BE49-F238E27FC236}">
                <a16:creationId xmlns:a16="http://schemas.microsoft.com/office/drawing/2014/main" id="{7FC6D2A3-DAA8-6217-0DEE-F5EF10EC549D}"/>
              </a:ext>
            </a:extLst>
          </p:cNvPr>
          <p:cNvSpPr txBox="1">
            <a:spLocks/>
          </p:cNvSpPr>
          <p:nvPr/>
        </p:nvSpPr>
        <p:spPr>
          <a:xfrm>
            <a:off x="656432" y="1080541"/>
            <a:ext cx="2198688" cy="391628"/>
          </a:xfrm>
          <a:prstGeom prst="rect">
            <a:avLst/>
          </a:prstGeom>
          <a:solidFill>
            <a:schemeClr val="accent1"/>
          </a:solidFill>
        </p:spPr>
        <p:txBody>
          <a:bodyPr vert="horz" wrap="square" lIns="108000" tIns="72000" rIns="108000" bIns="72000" rtlCol="0" anchor="ctr" anchorCtr="0">
            <a:sp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latin typeface="Publico Headline Bold"/>
              </a:rPr>
              <a:t>Highways 2025-2028</a:t>
            </a:r>
            <a:endParaRPr lang="en-GB" b="1"/>
          </a:p>
        </p:txBody>
      </p:sp>
      <p:sp>
        <p:nvSpPr>
          <p:cNvPr id="7" name="Rectangle 2">
            <a:extLst>
              <a:ext uri="{FF2B5EF4-FFF2-40B4-BE49-F238E27FC236}">
                <a16:creationId xmlns:a16="http://schemas.microsoft.com/office/drawing/2014/main" id="{977556FD-A7BC-DB60-DE74-42535AC23C7E}"/>
              </a:ext>
            </a:extLst>
          </p:cNvPr>
          <p:cNvSpPr>
            <a:spLocks noChangeArrowheads="1"/>
          </p:cNvSpPr>
          <p:nvPr/>
        </p:nvSpPr>
        <p:spPr bwMode="auto">
          <a:xfrm>
            <a:off x="3190875" y="18891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9" name="Text Placeholder 10">
            <a:extLst>
              <a:ext uri="{FF2B5EF4-FFF2-40B4-BE49-F238E27FC236}">
                <a16:creationId xmlns:a16="http://schemas.microsoft.com/office/drawing/2014/main" id="{C19105DB-DC07-684B-89EB-FD5B6699F507}"/>
              </a:ext>
            </a:extLst>
          </p:cNvPr>
          <p:cNvSpPr txBox="1">
            <a:spLocks/>
          </p:cNvSpPr>
          <p:nvPr/>
        </p:nvSpPr>
        <p:spPr>
          <a:xfrm>
            <a:off x="646112" y="1740693"/>
            <a:ext cx="6914893" cy="514738"/>
          </a:xfrm>
          <a:prstGeom prst="rect">
            <a:avLst/>
          </a:prstGeom>
          <a:solidFill>
            <a:schemeClr val="accent4">
              <a:lumMod val="60000"/>
              <a:lumOff val="40000"/>
            </a:schemeClr>
          </a:solidFill>
        </p:spPr>
        <p:txBody>
          <a:bodyPr vert="horz" wrap="square" lIns="108000" tIns="72000" rIns="108000" bIns="72000" rtlCol="0" anchor="ctr" anchorCtr="0">
            <a:sp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200">
                <a:solidFill>
                  <a:schemeClr val="tx1"/>
                </a:solidFill>
              </a:rPr>
              <a:t>Collaborate through (quarterly)roundtable discussions with ITS UK and DfT on Mobility-as-a-Service and autonomous vehicle modelling. </a:t>
            </a:r>
          </a:p>
        </p:txBody>
      </p:sp>
      <p:sp>
        <p:nvSpPr>
          <p:cNvPr id="22" name="Text Placeholder 10">
            <a:extLst>
              <a:ext uri="{FF2B5EF4-FFF2-40B4-BE49-F238E27FC236}">
                <a16:creationId xmlns:a16="http://schemas.microsoft.com/office/drawing/2014/main" id="{4DBBA066-C149-BAF9-8796-AD75A37C5174}"/>
              </a:ext>
            </a:extLst>
          </p:cNvPr>
          <p:cNvSpPr txBox="1">
            <a:spLocks/>
          </p:cNvSpPr>
          <p:nvPr/>
        </p:nvSpPr>
        <p:spPr>
          <a:xfrm>
            <a:off x="656432" y="2388222"/>
            <a:ext cx="6914892" cy="514738"/>
          </a:xfrm>
          <a:prstGeom prst="rect">
            <a:avLst/>
          </a:prstGeom>
          <a:solidFill>
            <a:schemeClr val="accent5">
              <a:lumMod val="60000"/>
              <a:lumOff val="40000"/>
            </a:schemeClr>
          </a:solidFill>
        </p:spPr>
        <p:txBody>
          <a:bodyPr vert="horz" wrap="square" lIns="108000" tIns="72000" rIns="108000" bIns="72000" rtlCol="0" anchor="ctr" anchorCtr="0">
            <a:sp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200">
                <a:solidFill>
                  <a:schemeClr val="tx1"/>
                </a:solidFill>
              </a:rPr>
              <a:t>Scale successful hubs nationally with Network Rail and Regional Transport Authorities; embed CPC’s innovation procurement model.</a:t>
            </a:r>
          </a:p>
        </p:txBody>
      </p:sp>
      <p:sp>
        <p:nvSpPr>
          <p:cNvPr id="26" name="Text Placeholder 10">
            <a:extLst>
              <a:ext uri="{FF2B5EF4-FFF2-40B4-BE49-F238E27FC236}">
                <a16:creationId xmlns:a16="http://schemas.microsoft.com/office/drawing/2014/main" id="{49DBE29F-581D-D6DE-93F2-4783A422C306}"/>
              </a:ext>
            </a:extLst>
          </p:cNvPr>
          <p:cNvSpPr txBox="1">
            <a:spLocks/>
          </p:cNvSpPr>
          <p:nvPr/>
        </p:nvSpPr>
        <p:spPr>
          <a:xfrm>
            <a:off x="646112" y="3031630"/>
            <a:ext cx="6904573" cy="514738"/>
          </a:xfrm>
          <a:prstGeom prst="rect">
            <a:avLst/>
          </a:prstGeom>
          <a:solidFill>
            <a:schemeClr val="accent6">
              <a:lumMod val="60000"/>
              <a:lumOff val="40000"/>
            </a:schemeClr>
          </a:solidFill>
        </p:spPr>
        <p:txBody>
          <a:bodyPr vert="horz" wrap="square" lIns="108000" tIns="72000" rIns="108000" bIns="72000" rtlCol="0" anchor="ctr" anchorCtr="0">
            <a:sp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200">
                <a:solidFill>
                  <a:schemeClr val="tx1"/>
                </a:solidFill>
              </a:rPr>
              <a:t>Publish joint white papers and  reports with TfL and DfT on inclusive transport design and behavioural insights.</a:t>
            </a:r>
          </a:p>
        </p:txBody>
      </p:sp>
      <p:sp>
        <p:nvSpPr>
          <p:cNvPr id="32" name="Text Placeholder 10">
            <a:extLst>
              <a:ext uri="{FF2B5EF4-FFF2-40B4-BE49-F238E27FC236}">
                <a16:creationId xmlns:a16="http://schemas.microsoft.com/office/drawing/2014/main" id="{CADC218E-66E6-4BF6-828C-489643F2EA4D}"/>
              </a:ext>
            </a:extLst>
          </p:cNvPr>
          <p:cNvSpPr txBox="1">
            <a:spLocks/>
          </p:cNvSpPr>
          <p:nvPr/>
        </p:nvSpPr>
        <p:spPr>
          <a:xfrm>
            <a:off x="656432" y="3690070"/>
            <a:ext cx="6914892" cy="514738"/>
          </a:xfrm>
          <a:prstGeom prst="rect">
            <a:avLst/>
          </a:prstGeom>
          <a:solidFill>
            <a:schemeClr val="accent5">
              <a:lumMod val="60000"/>
              <a:lumOff val="40000"/>
            </a:schemeClr>
          </a:solidFill>
        </p:spPr>
        <p:txBody>
          <a:bodyPr vert="horz" wrap="square" lIns="108000" tIns="72000" rIns="108000" bIns="72000" rtlCol="0" anchor="ctr" anchorCtr="0">
            <a:sp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200">
                <a:solidFill>
                  <a:schemeClr val="tx1"/>
                </a:solidFill>
              </a:rPr>
              <a:t>Integrate micromobility into regional transport planning using CPC’s demand modelling tools. BELG, DfT, Regional Transport Authorities as testbeds.</a:t>
            </a:r>
          </a:p>
        </p:txBody>
      </p:sp>
      <p:sp>
        <p:nvSpPr>
          <p:cNvPr id="36" name="Text Placeholder 10">
            <a:extLst>
              <a:ext uri="{FF2B5EF4-FFF2-40B4-BE49-F238E27FC236}">
                <a16:creationId xmlns:a16="http://schemas.microsoft.com/office/drawing/2014/main" id="{8C94B117-096D-BC24-6577-1C39507C19D8}"/>
              </a:ext>
            </a:extLst>
          </p:cNvPr>
          <p:cNvSpPr txBox="1">
            <a:spLocks/>
          </p:cNvSpPr>
          <p:nvPr/>
        </p:nvSpPr>
        <p:spPr>
          <a:xfrm>
            <a:off x="656432" y="4330684"/>
            <a:ext cx="6914892" cy="330072"/>
          </a:xfrm>
          <a:prstGeom prst="rect">
            <a:avLst/>
          </a:prstGeom>
          <a:solidFill>
            <a:schemeClr val="accent5">
              <a:lumMod val="60000"/>
              <a:lumOff val="40000"/>
            </a:schemeClr>
          </a:solidFill>
        </p:spPr>
        <p:txBody>
          <a:bodyPr vert="horz" wrap="square" lIns="108000" tIns="72000" rIns="108000" bIns="72000" rtlCol="0" anchor="ctr" anchorCtr="0">
            <a:sp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200">
                <a:solidFill>
                  <a:schemeClr val="tx1"/>
                </a:solidFill>
              </a:rPr>
              <a:t>Launch a national </a:t>
            </a:r>
            <a:r>
              <a:rPr lang="en-GB" sz="1200" err="1">
                <a:solidFill>
                  <a:schemeClr val="tx1"/>
                </a:solidFill>
              </a:rPr>
              <a:t>MaaS</a:t>
            </a:r>
            <a:r>
              <a:rPr lang="en-GB" sz="1200">
                <a:solidFill>
                  <a:schemeClr val="tx1"/>
                </a:solidFill>
              </a:rPr>
              <a:t> sandbox with ITS UK and DfT to test integrated transport services.</a:t>
            </a:r>
          </a:p>
        </p:txBody>
      </p:sp>
      <p:sp>
        <p:nvSpPr>
          <p:cNvPr id="3" name="Text Placeholder 10">
            <a:extLst>
              <a:ext uri="{FF2B5EF4-FFF2-40B4-BE49-F238E27FC236}">
                <a16:creationId xmlns:a16="http://schemas.microsoft.com/office/drawing/2014/main" id="{375FA687-7A15-3745-698E-7E174FE32006}"/>
              </a:ext>
            </a:extLst>
          </p:cNvPr>
          <p:cNvSpPr txBox="1">
            <a:spLocks/>
          </p:cNvSpPr>
          <p:nvPr/>
        </p:nvSpPr>
        <p:spPr>
          <a:xfrm>
            <a:off x="10583862" y="1472169"/>
            <a:ext cx="1542873" cy="391628"/>
          </a:xfrm>
          <a:prstGeom prst="rect">
            <a:avLst/>
          </a:prstGeom>
          <a:solidFill>
            <a:schemeClr val="accent2">
              <a:lumMod val="60000"/>
              <a:lumOff val="40000"/>
            </a:schemeClr>
          </a:solidFill>
        </p:spPr>
        <p:txBody>
          <a:bodyPr vert="horz" wrap="square" lIns="108000" tIns="72000" rIns="108000" bIns="72000" rtlCol="0" anchor="ctr" anchorCtr="0">
            <a:sp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latin typeface="Publico Headline Bold"/>
              </a:rPr>
              <a:t>Workshops</a:t>
            </a:r>
            <a:endParaRPr lang="en-GB" b="1"/>
          </a:p>
        </p:txBody>
      </p:sp>
      <p:sp>
        <p:nvSpPr>
          <p:cNvPr id="4" name="Text Placeholder 10">
            <a:extLst>
              <a:ext uri="{FF2B5EF4-FFF2-40B4-BE49-F238E27FC236}">
                <a16:creationId xmlns:a16="http://schemas.microsoft.com/office/drawing/2014/main" id="{53EAE7B5-1DE5-D2D8-835C-76EC4F07E6FF}"/>
              </a:ext>
            </a:extLst>
          </p:cNvPr>
          <p:cNvSpPr txBox="1">
            <a:spLocks/>
          </p:cNvSpPr>
          <p:nvPr/>
        </p:nvSpPr>
        <p:spPr>
          <a:xfrm>
            <a:off x="10583861" y="1967285"/>
            <a:ext cx="1542874" cy="637849"/>
          </a:xfrm>
          <a:prstGeom prst="rect">
            <a:avLst/>
          </a:prstGeom>
          <a:solidFill>
            <a:schemeClr val="accent4">
              <a:lumMod val="60000"/>
              <a:lumOff val="40000"/>
            </a:schemeClr>
          </a:solidFill>
        </p:spPr>
        <p:txBody>
          <a:bodyPr vert="horz" wrap="square" lIns="108000" tIns="72000" rIns="108000" bIns="72000" rtlCol="0" anchor="ctr" anchorCtr="0">
            <a:sp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latin typeface="Publico Headline Bold"/>
              </a:rPr>
              <a:t>Roundtable discussions</a:t>
            </a:r>
            <a:endParaRPr lang="en-GB" b="1"/>
          </a:p>
        </p:txBody>
      </p:sp>
      <p:sp>
        <p:nvSpPr>
          <p:cNvPr id="5" name="Text Placeholder 10">
            <a:extLst>
              <a:ext uri="{FF2B5EF4-FFF2-40B4-BE49-F238E27FC236}">
                <a16:creationId xmlns:a16="http://schemas.microsoft.com/office/drawing/2014/main" id="{CB3E7D1C-7698-C257-BBD8-247B3738CF57}"/>
              </a:ext>
            </a:extLst>
          </p:cNvPr>
          <p:cNvSpPr txBox="1">
            <a:spLocks/>
          </p:cNvSpPr>
          <p:nvPr/>
        </p:nvSpPr>
        <p:spPr>
          <a:xfrm>
            <a:off x="10583860" y="2714909"/>
            <a:ext cx="1542875" cy="637849"/>
          </a:xfrm>
          <a:prstGeom prst="rect">
            <a:avLst/>
          </a:prstGeom>
          <a:solidFill>
            <a:schemeClr val="accent5">
              <a:lumMod val="60000"/>
              <a:lumOff val="40000"/>
            </a:schemeClr>
          </a:solidFill>
        </p:spPr>
        <p:txBody>
          <a:bodyPr vert="horz" wrap="square" lIns="108000" tIns="72000" rIns="108000" bIns="72000" rtlCol="0" anchor="ctr" anchorCtr="0">
            <a:sp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latin typeface="Publico Headline Bold"/>
              </a:rPr>
              <a:t>Innovation showcases</a:t>
            </a:r>
          </a:p>
        </p:txBody>
      </p:sp>
      <p:sp>
        <p:nvSpPr>
          <p:cNvPr id="6" name="Text Placeholder 10">
            <a:extLst>
              <a:ext uri="{FF2B5EF4-FFF2-40B4-BE49-F238E27FC236}">
                <a16:creationId xmlns:a16="http://schemas.microsoft.com/office/drawing/2014/main" id="{2E536CF8-8F07-EA30-54CA-F9D62222E36F}"/>
              </a:ext>
            </a:extLst>
          </p:cNvPr>
          <p:cNvSpPr txBox="1">
            <a:spLocks/>
          </p:cNvSpPr>
          <p:nvPr/>
        </p:nvSpPr>
        <p:spPr>
          <a:xfrm>
            <a:off x="10583858" y="3456889"/>
            <a:ext cx="1542875" cy="637849"/>
          </a:xfrm>
          <a:prstGeom prst="rect">
            <a:avLst/>
          </a:prstGeom>
          <a:solidFill>
            <a:schemeClr val="accent6">
              <a:lumMod val="60000"/>
              <a:lumOff val="40000"/>
            </a:schemeClr>
          </a:solidFill>
        </p:spPr>
        <p:txBody>
          <a:bodyPr vert="horz" wrap="square" lIns="108000" tIns="72000" rIns="108000" bIns="72000" rtlCol="0" anchor="ctr" anchorCtr="0">
            <a:sp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latin typeface="Publico Headline Bold"/>
              </a:rPr>
              <a:t>Surveys and consultations</a:t>
            </a:r>
            <a:endParaRPr lang="en-GB"/>
          </a:p>
        </p:txBody>
      </p:sp>
      <p:sp>
        <p:nvSpPr>
          <p:cNvPr id="8" name="Text Placeholder 10">
            <a:extLst>
              <a:ext uri="{FF2B5EF4-FFF2-40B4-BE49-F238E27FC236}">
                <a16:creationId xmlns:a16="http://schemas.microsoft.com/office/drawing/2014/main" id="{8B8D33F1-5E9C-9050-3A7E-8FE9EB6F3C38}"/>
              </a:ext>
            </a:extLst>
          </p:cNvPr>
          <p:cNvSpPr txBox="1">
            <a:spLocks/>
          </p:cNvSpPr>
          <p:nvPr/>
        </p:nvSpPr>
        <p:spPr>
          <a:xfrm>
            <a:off x="10583857" y="4204808"/>
            <a:ext cx="1542875" cy="637849"/>
          </a:xfrm>
          <a:prstGeom prst="rect">
            <a:avLst/>
          </a:prstGeom>
          <a:solidFill>
            <a:schemeClr val="accent1">
              <a:lumMod val="60000"/>
              <a:lumOff val="40000"/>
            </a:schemeClr>
          </a:solidFill>
        </p:spPr>
        <p:txBody>
          <a:bodyPr vert="horz" wrap="square" lIns="108000" tIns="72000" rIns="108000" bIns="72000" rtlCol="0" anchor="ctr" anchorCtr="0">
            <a:sp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latin typeface="Publico Headline Bold"/>
              </a:rPr>
              <a:t>Bilateral meetings</a:t>
            </a:r>
            <a:endParaRPr lang="en-GB"/>
          </a:p>
        </p:txBody>
      </p:sp>
      <p:sp>
        <p:nvSpPr>
          <p:cNvPr id="11" name="Text Placeholder 10">
            <a:extLst>
              <a:ext uri="{FF2B5EF4-FFF2-40B4-BE49-F238E27FC236}">
                <a16:creationId xmlns:a16="http://schemas.microsoft.com/office/drawing/2014/main" id="{1D195B0E-2EB2-E8AF-1DA0-A5FC7F956999}"/>
              </a:ext>
            </a:extLst>
          </p:cNvPr>
          <p:cNvSpPr txBox="1">
            <a:spLocks/>
          </p:cNvSpPr>
          <p:nvPr/>
        </p:nvSpPr>
        <p:spPr>
          <a:xfrm>
            <a:off x="10583857" y="4946493"/>
            <a:ext cx="1542873" cy="637849"/>
          </a:xfrm>
          <a:prstGeom prst="rect">
            <a:avLst/>
          </a:prstGeom>
          <a:solidFill>
            <a:schemeClr val="tx2">
              <a:lumMod val="50000"/>
              <a:lumOff val="50000"/>
            </a:schemeClr>
          </a:solidFill>
        </p:spPr>
        <p:txBody>
          <a:bodyPr vert="horz" wrap="square" lIns="108000" tIns="72000" rIns="108000" bIns="72000" rtlCol="0" anchor="ctr" anchorCtr="0">
            <a:sp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latin typeface="Publico Headline Bold"/>
              </a:rPr>
              <a:t>Joint working groups</a:t>
            </a:r>
            <a:endParaRPr lang="en-US"/>
          </a:p>
        </p:txBody>
      </p:sp>
      <p:sp>
        <p:nvSpPr>
          <p:cNvPr id="13" name="Text Placeholder 10">
            <a:extLst>
              <a:ext uri="{FF2B5EF4-FFF2-40B4-BE49-F238E27FC236}">
                <a16:creationId xmlns:a16="http://schemas.microsoft.com/office/drawing/2014/main" id="{AC32D099-1F1E-BA9C-94FA-0841D54152BB}"/>
              </a:ext>
            </a:extLst>
          </p:cNvPr>
          <p:cNvSpPr txBox="1">
            <a:spLocks/>
          </p:cNvSpPr>
          <p:nvPr/>
        </p:nvSpPr>
        <p:spPr>
          <a:xfrm>
            <a:off x="656431" y="4787109"/>
            <a:ext cx="6914893" cy="514738"/>
          </a:xfrm>
          <a:prstGeom prst="rect">
            <a:avLst/>
          </a:prstGeom>
          <a:solidFill>
            <a:schemeClr val="accent1">
              <a:lumMod val="60000"/>
              <a:lumOff val="40000"/>
            </a:schemeClr>
          </a:solidFill>
        </p:spPr>
        <p:txBody>
          <a:bodyPr vert="horz" wrap="square" lIns="108000" tIns="72000" rIns="108000" bIns="72000" rtlCol="0" anchor="ctr" anchorCtr="0">
            <a:sp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200">
                <a:solidFill>
                  <a:schemeClr val="tx1"/>
                </a:solidFill>
                <a:latin typeface="Publico Headline Bold"/>
              </a:rPr>
              <a:t>Bilateral meetings with NH at the start of financial year to discuss the framework projects and ideas</a:t>
            </a:r>
            <a:endParaRPr lang="en-GB" sz="1200">
              <a:solidFill>
                <a:schemeClr val="tx1"/>
              </a:solidFill>
            </a:endParaRPr>
          </a:p>
        </p:txBody>
      </p:sp>
      <p:sp>
        <p:nvSpPr>
          <p:cNvPr id="14" name="Text Placeholder 10">
            <a:extLst>
              <a:ext uri="{FF2B5EF4-FFF2-40B4-BE49-F238E27FC236}">
                <a16:creationId xmlns:a16="http://schemas.microsoft.com/office/drawing/2014/main" id="{DF6E2863-BDAE-E34C-B7BA-F3A70482F50A}"/>
              </a:ext>
            </a:extLst>
          </p:cNvPr>
          <p:cNvSpPr txBox="1">
            <a:spLocks/>
          </p:cNvSpPr>
          <p:nvPr/>
        </p:nvSpPr>
        <p:spPr>
          <a:xfrm>
            <a:off x="656431" y="5428200"/>
            <a:ext cx="6894254" cy="330072"/>
          </a:xfrm>
          <a:prstGeom prst="rect">
            <a:avLst/>
          </a:prstGeom>
          <a:solidFill>
            <a:schemeClr val="accent2">
              <a:lumMod val="60000"/>
              <a:lumOff val="40000"/>
            </a:schemeClr>
          </a:solidFill>
        </p:spPr>
        <p:txBody>
          <a:bodyPr vert="horz" wrap="square" lIns="108000" tIns="72000" rIns="108000" bIns="72000" rtlCol="0" anchor="ctr" anchorCtr="0">
            <a:sp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200">
                <a:solidFill>
                  <a:schemeClr val="tx1"/>
                </a:solidFill>
                <a:latin typeface="Publico Headline Bold"/>
              </a:rPr>
              <a:t>Workshops with DfT to validate the CPC yearly strategy</a:t>
            </a:r>
            <a:endParaRPr lang="en-GB" sz="1200" b="1">
              <a:solidFill>
                <a:schemeClr val="tx1"/>
              </a:solidFill>
            </a:endParaRPr>
          </a:p>
        </p:txBody>
      </p:sp>
    </p:spTree>
    <p:extLst>
      <p:ext uri="{BB962C8B-B14F-4D97-AF65-F5344CB8AC3E}">
        <p14:creationId xmlns:p14="http://schemas.microsoft.com/office/powerpoint/2010/main" val="447566461"/>
      </p:ext>
    </p:extLst>
  </p:cSld>
  <p:clrMapOvr>
    <a:masterClrMapping/>
  </p:clrMapOvr>
  <p:transition>
    <p:fade/>
  </p:transition>
  <p:extLst>
    <p:ext uri="{6950BFC3-D8DA-4A85-94F7-54DA5524770B}">
      <p188:commentRel xmlns:p188="http://schemas.microsoft.com/office/powerpoint/2018/8/main" r:id="rId3"/>
    </p:ext>
  </p:extLs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87A819-7C07-0630-7153-F478C6B9CB6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7B85A-F025-4A31-38EB-86FFBE54D566}"/>
              </a:ext>
            </a:extLst>
          </p:cNvPr>
          <p:cNvSpPr>
            <a:spLocks noGrp="1"/>
          </p:cNvSpPr>
          <p:nvPr>
            <p:ph type="title"/>
          </p:nvPr>
        </p:nvSpPr>
        <p:spPr>
          <a:xfrm>
            <a:off x="646113" y="360000"/>
            <a:ext cx="10806657" cy="706347"/>
          </a:xfrm>
        </p:spPr>
        <p:txBody>
          <a:bodyPr/>
          <a:lstStyle/>
          <a:p>
            <a:r>
              <a:rPr lang="en-GB">
                <a:latin typeface="Impact"/>
              </a:rPr>
              <a:t>Types of Engagement</a:t>
            </a:r>
            <a:endParaRPr lang="en-US"/>
          </a:p>
        </p:txBody>
      </p:sp>
      <p:sp>
        <p:nvSpPr>
          <p:cNvPr id="10" name="Text Placeholder 10">
            <a:extLst>
              <a:ext uri="{FF2B5EF4-FFF2-40B4-BE49-F238E27FC236}">
                <a16:creationId xmlns:a16="http://schemas.microsoft.com/office/drawing/2014/main" id="{C8762AF3-11A2-5F29-904E-24ECA88BB501}"/>
              </a:ext>
            </a:extLst>
          </p:cNvPr>
          <p:cNvSpPr txBox="1">
            <a:spLocks/>
          </p:cNvSpPr>
          <p:nvPr/>
        </p:nvSpPr>
        <p:spPr>
          <a:xfrm>
            <a:off x="656432" y="1080541"/>
            <a:ext cx="2198688" cy="391628"/>
          </a:xfrm>
          <a:prstGeom prst="rect">
            <a:avLst/>
          </a:prstGeom>
          <a:solidFill>
            <a:schemeClr val="accent1"/>
          </a:solidFill>
        </p:spPr>
        <p:txBody>
          <a:bodyPr vert="horz" wrap="square" lIns="108000" tIns="72000" rIns="108000" bIns="72000" rtlCol="0" anchor="ctr" anchorCtr="0">
            <a:sp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latin typeface="Publico Headline Bold"/>
              </a:rPr>
              <a:t>DfT</a:t>
            </a:r>
            <a:endParaRPr lang="en-GB" b="1"/>
          </a:p>
        </p:txBody>
      </p:sp>
      <p:sp>
        <p:nvSpPr>
          <p:cNvPr id="7" name="Rectangle 2">
            <a:extLst>
              <a:ext uri="{FF2B5EF4-FFF2-40B4-BE49-F238E27FC236}">
                <a16:creationId xmlns:a16="http://schemas.microsoft.com/office/drawing/2014/main" id="{C620E529-D336-3F24-3C1D-A9C2765FAB61}"/>
              </a:ext>
            </a:extLst>
          </p:cNvPr>
          <p:cNvSpPr>
            <a:spLocks noChangeArrowheads="1"/>
          </p:cNvSpPr>
          <p:nvPr/>
        </p:nvSpPr>
        <p:spPr bwMode="auto">
          <a:xfrm>
            <a:off x="3190875" y="18891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7" name="TextBox 16">
            <a:extLst>
              <a:ext uri="{FF2B5EF4-FFF2-40B4-BE49-F238E27FC236}">
                <a16:creationId xmlns:a16="http://schemas.microsoft.com/office/drawing/2014/main" id="{B957FCD1-14CE-6AA7-8BD3-8E32EB9F7CAB}"/>
              </a:ext>
            </a:extLst>
          </p:cNvPr>
          <p:cNvSpPr txBox="1"/>
          <p:nvPr/>
        </p:nvSpPr>
        <p:spPr>
          <a:xfrm>
            <a:off x="656432" y="2897465"/>
            <a:ext cx="8497093" cy="2450829"/>
          </a:xfrm>
          <a:prstGeom prst="rect">
            <a:avLst/>
          </a:prstGeom>
          <a:noFill/>
        </p:spPr>
        <p:txBody>
          <a:bodyPr wrap="square" lIns="0" tIns="0" rIns="0" bIns="0" rtlCol="0">
            <a:noAutofit/>
          </a:bodyPr>
          <a:lstStyle/>
          <a:p>
            <a:pPr algn="l"/>
            <a:r>
              <a:rPr lang="en-GB" sz="1400" b="1"/>
              <a:t>Themes for engagement</a:t>
            </a:r>
          </a:p>
          <a:p>
            <a:pPr marL="171450" indent="-171450" algn="l">
              <a:buFont typeface="Arial" panose="020B0604020202020204" pitchFamily="34" charset="0"/>
              <a:buChar char="•"/>
            </a:pPr>
            <a:r>
              <a:rPr lang="en-GB" sz="1200"/>
              <a:t>RoundTable with DfT on the decarbonisation priorities for each mode. Easiest to decarbonise modes or vehicle types within a mode (e.g. private as opposed to heavy 40t)</a:t>
            </a:r>
          </a:p>
          <a:p>
            <a:pPr marL="171450" indent="-171450" algn="l">
              <a:buFont typeface="Arial" panose="020B0604020202020204" pitchFamily="34" charset="0"/>
              <a:buChar char="•"/>
            </a:pPr>
            <a:r>
              <a:rPr lang="en-GB" sz="1200"/>
              <a:t>Co develop the decarbonisation innovation roadmap.</a:t>
            </a:r>
          </a:p>
          <a:p>
            <a:pPr marL="171450" indent="-171450" algn="l">
              <a:buFont typeface="Arial" panose="020B0604020202020204" pitchFamily="34" charset="0"/>
              <a:buChar char="•"/>
            </a:pPr>
            <a:r>
              <a:rPr lang="en-GB" sz="1200"/>
              <a:t>Assess monitor and evaluate the freight innovation fund and reshape as per learnings (scale up the trials and tech with the same or lower funding).</a:t>
            </a:r>
          </a:p>
          <a:p>
            <a:pPr marL="171450" indent="-171450" algn="l">
              <a:buFont typeface="Arial" panose="020B0604020202020204" pitchFamily="34" charset="0"/>
              <a:buChar char="•"/>
            </a:pPr>
            <a:r>
              <a:rPr lang="en-GB" sz="1200"/>
              <a:t>Decarbonisation taskforce of DfT and CPC?</a:t>
            </a:r>
          </a:p>
          <a:p>
            <a:pPr marL="171450" indent="-171450">
              <a:buFont typeface="Arial" panose="020B0604020202020204" pitchFamily="34" charset="0"/>
              <a:buChar char="•"/>
            </a:pPr>
            <a:r>
              <a:rPr lang="en-GB" sz="1200"/>
              <a:t>What happened to Amenity Accessibility Index (AAI) developed by CPC </a:t>
            </a:r>
            <a:r>
              <a:rPr lang="en-GB" sz="1200">
                <a:hlinkClick r:id="rId3">
                  <a:extLst>
                    <a:ext uri="{A12FA001-AC4F-418D-AE19-62706E023703}">
                      <ahyp:hlinkClr xmlns:ahyp="http://schemas.microsoft.com/office/drawing/2018/hyperlinkcolor" val="tx"/>
                    </a:ext>
                  </a:extLst>
                </a:hlinkClick>
              </a:rPr>
              <a:t>https://cp.catapult.org.uk/project/a-pathway-to-decarbonised-growth-using-data-to-lead-development/</a:t>
            </a:r>
            <a:r>
              <a:rPr lang="en-GB" sz="1200"/>
              <a:t>? Is it possible to implement it, test it? Can it be incorporated into any DfT toolkits or planning toolkits?</a:t>
            </a:r>
          </a:p>
          <a:p>
            <a:pPr marL="171450" indent="-171450">
              <a:buFont typeface="Arial" panose="020B0604020202020204" pitchFamily="34" charset="0"/>
              <a:buChar char="•"/>
            </a:pPr>
            <a:r>
              <a:rPr lang="en-GB" sz="1200"/>
              <a:t>Launch regional innovation hubs with Regional transport authorities and DfT? (this goes into 5 year engagement)</a:t>
            </a:r>
          </a:p>
          <a:p>
            <a:pPr marL="171450" indent="-171450">
              <a:buFont typeface="Arial" panose="020B0604020202020204" pitchFamily="34" charset="0"/>
              <a:buChar char="•"/>
            </a:pPr>
            <a:r>
              <a:rPr lang="en-GB" sz="1200"/>
              <a:t>National transport decarbonisation accelerator?</a:t>
            </a:r>
          </a:p>
          <a:p>
            <a:endParaRPr lang="en-GB" sz="1000"/>
          </a:p>
          <a:p>
            <a:endParaRPr lang="en-GB" sz="1000"/>
          </a:p>
          <a:p>
            <a:endParaRPr lang="en-GB" sz="1000"/>
          </a:p>
          <a:p>
            <a:pPr algn="l"/>
            <a:endParaRPr lang="en-GB" sz="1000"/>
          </a:p>
          <a:p>
            <a:pPr algn="l"/>
            <a:r>
              <a:rPr lang="en-GB" sz="1000"/>
              <a:t> </a:t>
            </a:r>
          </a:p>
        </p:txBody>
      </p:sp>
      <p:sp>
        <p:nvSpPr>
          <p:cNvPr id="23" name="TextBox 22">
            <a:extLst>
              <a:ext uri="{FF2B5EF4-FFF2-40B4-BE49-F238E27FC236}">
                <a16:creationId xmlns:a16="http://schemas.microsoft.com/office/drawing/2014/main" id="{B1990A1C-D0A0-7BF0-6E15-5E7D02096A93}"/>
              </a:ext>
            </a:extLst>
          </p:cNvPr>
          <p:cNvSpPr txBox="1"/>
          <p:nvPr/>
        </p:nvSpPr>
        <p:spPr>
          <a:xfrm>
            <a:off x="646113" y="1583304"/>
            <a:ext cx="8659812" cy="1231106"/>
          </a:xfrm>
          <a:prstGeom prst="rect">
            <a:avLst/>
          </a:prstGeom>
          <a:noFill/>
        </p:spPr>
        <p:txBody>
          <a:bodyPr wrap="square">
            <a:spAutoFit/>
          </a:bodyPr>
          <a:lstStyle/>
          <a:p>
            <a:r>
              <a:rPr lang="en-GB" sz="1400" b="1"/>
              <a:t>Type of engagement</a:t>
            </a:r>
          </a:p>
          <a:p>
            <a:pPr marL="171450" indent="-171450">
              <a:buFont typeface="Arial" panose="020B0604020202020204" pitchFamily="34" charset="0"/>
              <a:buChar char="•"/>
            </a:pPr>
            <a:r>
              <a:rPr lang="en-GB" sz="1200"/>
              <a:t>Joint Working Groups: Monthly innovation steering meetings with </a:t>
            </a:r>
            <a:r>
              <a:rPr lang="en-GB" sz="1200" err="1"/>
              <a:t>DfT.</a:t>
            </a:r>
            <a:endParaRPr lang="en-GB" sz="1200"/>
          </a:p>
          <a:p>
            <a:pPr marL="171450" indent="-171450">
              <a:buFont typeface="Arial" panose="020B0604020202020204" pitchFamily="34" charset="0"/>
              <a:buChar char="•"/>
            </a:pPr>
            <a:r>
              <a:rPr lang="en-GB" sz="1200"/>
              <a:t>Innovation Demonstrators: Showcase projects at DfT-hosted events or DfT supported events.</a:t>
            </a:r>
          </a:p>
          <a:p>
            <a:pPr marL="171450" indent="-171450">
              <a:buFont typeface="Arial" panose="020B0604020202020204" pitchFamily="34" charset="0"/>
              <a:buChar char="•"/>
            </a:pPr>
            <a:r>
              <a:rPr lang="en-GB" sz="1200"/>
              <a:t>Policy Labs: Co-design regulatory sandboxes for emerging tech (DfT support needed).</a:t>
            </a:r>
          </a:p>
          <a:p>
            <a:pPr marL="171450" indent="-171450">
              <a:buFont typeface="Arial" panose="020B0604020202020204" pitchFamily="34" charset="0"/>
              <a:buChar char="•"/>
            </a:pPr>
            <a:r>
              <a:rPr lang="en-GB" sz="1200"/>
              <a:t>Data Collaboratives: Share insights from AAI (is it implemented? tested?) and digital twins.</a:t>
            </a:r>
          </a:p>
          <a:p>
            <a:pPr marL="171450" indent="-171450">
              <a:buFont typeface="Arial" panose="020B0604020202020204" pitchFamily="34" charset="0"/>
              <a:buChar char="•"/>
            </a:pPr>
            <a:r>
              <a:rPr lang="en-GB" sz="1200"/>
              <a:t>SME Support: Align TRIG and accelerator cohorts with DfT priorities.</a:t>
            </a:r>
          </a:p>
        </p:txBody>
      </p:sp>
    </p:spTree>
    <p:extLst>
      <p:ext uri="{BB962C8B-B14F-4D97-AF65-F5344CB8AC3E}">
        <p14:creationId xmlns:p14="http://schemas.microsoft.com/office/powerpoint/2010/main" val="2592606228"/>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CD2FF4-AFE1-5529-8496-681AE34C5AD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045D362-2CFF-7180-8A37-F713A59B6410}"/>
              </a:ext>
            </a:extLst>
          </p:cNvPr>
          <p:cNvSpPr>
            <a:spLocks noGrp="1"/>
          </p:cNvSpPr>
          <p:nvPr>
            <p:ph type="title"/>
          </p:nvPr>
        </p:nvSpPr>
        <p:spPr>
          <a:xfrm>
            <a:off x="646113" y="360000"/>
            <a:ext cx="10806657" cy="706347"/>
          </a:xfrm>
        </p:spPr>
        <p:txBody>
          <a:bodyPr/>
          <a:lstStyle/>
          <a:p>
            <a:r>
              <a:rPr lang="en-GB">
                <a:latin typeface="Impact"/>
              </a:rPr>
              <a:t>Rail stakeholder overview</a:t>
            </a:r>
            <a:endParaRPr lang="en-US"/>
          </a:p>
        </p:txBody>
      </p:sp>
      <p:sp>
        <p:nvSpPr>
          <p:cNvPr id="24" name="Content Placeholder 5">
            <a:extLst>
              <a:ext uri="{FF2B5EF4-FFF2-40B4-BE49-F238E27FC236}">
                <a16:creationId xmlns:a16="http://schemas.microsoft.com/office/drawing/2014/main" id="{9D50D552-3AFA-4759-249D-3B48921B932D}"/>
              </a:ext>
            </a:extLst>
          </p:cNvPr>
          <p:cNvSpPr txBox="1">
            <a:spLocks/>
          </p:cNvSpPr>
          <p:nvPr/>
        </p:nvSpPr>
        <p:spPr>
          <a:xfrm>
            <a:off x="1480658" y="4379168"/>
            <a:ext cx="1256564" cy="210320"/>
          </a:xfrm>
          <a:prstGeom prst="rect">
            <a:avLst/>
          </a:prstGeom>
        </p:spPr>
        <p:txBody>
          <a:bodyPr vert="horz" lIns="0" tIns="0" rIns="0" bIns="0" rtlCol="0" anchor="t">
            <a:noAutofit/>
          </a:bodyPr>
          <a:lstStyle>
            <a:lvl1pPr marL="0" indent="0" algn="l" defTabSz="914400" rtl="0" eaLnBrk="1" latinLnBrk="0" hangingPunct="1">
              <a:lnSpc>
                <a:spcPct val="100000"/>
              </a:lnSpc>
              <a:spcBef>
                <a:spcPts val="0"/>
              </a:spcBef>
              <a:spcAft>
                <a:spcPts val="800"/>
              </a:spcAft>
              <a:buFont typeface="Arial" panose="020B0604020202020204" pitchFamily="34" charset="0"/>
              <a:buNone/>
              <a:defRPr sz="1050" b="0" kern="1200">
                <a:solidFill>
                  <a:schemeClr val="tx2"/>
                </a:solidFill>
                <a:latin typeface="+mn-lt"/>
                <a:ea typeface="+mn-ea"/>
                <a:cs typeface="+mn-cs"/>
              </a:defRPr>
            </a:lvl1pPr>
            <a:lvl2pPr marL="180975" indent="-180975" algn="l" defTabSz="914400" rtl="0" eaLnBrk="1" latinLnBrk="0" hangingPunct="1">
              <a:lnSpc>
                <a:spcPct val="100000"/>
              </a:lnSpc>
              <a:spcBef>
                <a:spcPts val="0"/>
              </a:spcBef>
              <a:spcAft>
                <a:spcPts val="800"/>
              </a:spcAft>
              <a:buFont typeface="Arial" panose="020B0604020202020204" pitchFamily="34" charset="0"/>
              <a:buChar char="•"/>
              <a:defRPr sz="1050" b="0" kern="1200">
                <a:solidFill>
                  <a:schemeClr val="tx2"/>
                </a:solidFill>
                <a:latin typeface="+mn-lt"/>
                <a:ea typeface="Akkurat LL" panose="020B0504020101010102" pitchFamily="34" charset="-126"/>
                <a:cs typeface="Akkurat LL" panose="020B0504020101010102" pitchFamily="34" charset="-126"/>
              </a:defRPr>
            </a:lvl2pPr>
            <a:lvl3pPr marL="361950" indent="-180975" algn="l" defTabSz="914400" rtl="0" eaLnBrk="1" latinLnBrk="0" hangingPunct="1">
              <a:lnSpc>
                <a:spcPct val="100000"/>
              </a:lnSpc>
              <a:spcBef>
                <a:spcPts val="0"/>
              </a:spcBef>
              <a:spcAft>
                <a:spcPts val="800"/>
              </a:spcAft>
              <a:buFont typeface="Arial" panose="020B0604020202020204" pitchFamily="34" charset="0"/>
              <a:buChar char="•"/>
              <a:defRPr sz="1000" b="0" kern="1200">
                <a:solidFill>
                  <a:schemeClr val="tx2"/>
                </a:solidFill>
                <a:latin typeface="+mn-lt"/>
                <a:ea typeface="+mn-ea"/>
                <a:cs typeface="+mn-cs"/>
              </a:defRPr>
            </a:lvl3pPr>
            <a:lvl4pPr marL="542925" indent="-180975" algn="l" defTabSz="914400" rtl="0" eaLnBrk="1" latinLnBrk="0" hangingPunct="1">
              <a:lnSpc>
                <a:spcPct val="100000"/>
              </a:lnSpc>
              <a:spcBef>
                <a:spcPts val="0"/>
              </a:spcBef>
              <a:spcAft>
                <a:spcPts val="800"/>
              </a:spcAft>
              <a:buFont typeface="Arial" panose="020B0604020202020204" pitchFamily="34" charset="0"/>
              <a:buChar char="•"/>
              <a:tabLst>
                <a:tab pos="0" algn="l"/>
              </a:tabLst>
              <a:defRPr sz="900" b="0" kern="1200">
                <a:solidFill>
                  <a:schemeClr val="tx2"/>
                </a:solidFill>
                <a:latin typeface="+mn-lt"/>
                <a:ea typeface="+mn-ea"/>
                <a:cs typeface="+mn-cs"/>
              </a:defRPr>
            </a:lvl4pPr>
            <a:lvl5pPr marL="714375" indent="-171450" algn="l" defTabSz="914400" rtl="0" eaLnBrk="1" latinLnBrk="0" hangingPunct="1">
              <a:lnSpc>
                <a:spcPct val="100000"/>
              </a:lnSpc>
              <a:spcBef>
                <a:spcPts val="0"/>
              </a:spcBef>
              <a:spcAft>
                <a:spcPts val="800"/>
              </a:spcAft>
              <a:buFont typeface="Arial" panose="020B0604020202020204" pitchFamily="34" charset="0"/>
              <a:buChar char="•"/>
              <a:defRPr sz="900" b="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800"/>
              </a:spcAft>
              <a:buClrTx/>
              <a:buSzTx/>
              <a:buFont typeface="Arial" panose="020B0604020202020204" pitchFamily="34" charset="0"/>
              <a:buNone/>
              <a:tabLst/>
              <a:defRPr/>
            </a:pPr>
            <a:r>
              <a:rPr kumimoji="0" lang="en-US" sz="1100" b="1" i="0" u="none" strike="noStrike" kern="1200" cap="none" spc="0" normalizeH="0" baseline="0" noProof="0">
                <a:ln>
                  <a:noFill/>
                </a:ln>
                <a:solidFill>
                  <a:prstClr val="white"/>
                </a:solidFill>
                <a:effectLst/>
                <a:uLnTx/>
                <a:uFillTx/>
                <a:latin typeface="Akkurat TT" panose="020B0504020101020102" pitchFamily="34" charset="77"/>
                <a:ea typeface="+mn-ea"/>
                <a:cs typeface="Akkurat TT" panose="020B0504020101020102" pitchFamily="34" charset="77"/>
              </a:rPr>
              <a:t>Lorem ipsum</a:t>
            </a:r>
          </a:p>
        </p:txBody>
      </p:sp>
      <p:sp>
        <p:nvSpPr>
          <p:cNvPr id="25" name="Content Placeholder 5">
            <a:extLst>
              <a:ext uri="{FF2B5EF4-FFF2-40B4-BE49-F238E27FC236}">
                <a16:creationId xmlns:a16="http://schemas.microsoft.com/office/drawing/2014/main" id="{7B2748E8-3499-D2DA-6288-915BAB8472E7}"/>
              </a:ext>
            </a:extLst>
          </p:cNvPr>
          <p:cNvSpPr txBox="1">
            <a:spLocks/>
          </p:cNvSpPr>
          <p:nvPr/>
        </p:nvSpPr>
        <p:spPr>
          <a:xfrm>
            <a:off x="1613329" y="4581608"/>
            <a:ext cx="1029326" cy="210320"/>
          </a:xfrm>
          <a:prstGeom prst="rect">
            <a:avLst/>
          </a:prstGeom>
        </p:spPr>
        <p:txBody>
          <a:bodyPr vert="horz" lIns="0" tIns="0" rIns="0" bIns="0" rtlCol="0" anchor="t">
            <a:noAutofit/>
          </a:bodyPr>
          <a:lstStyle>
            <a:lvl1pPr marL="0" indent="0" algn="l" defTabSz="914400" rtl="0" eaLnBrk="1" latinLnBrk="0" hangingPunct="1">
              <a:lnSpc>
                <a:spcPct val="100000"/>
              </a:lnSpc>
              <a:spcBef>
                <a:spcPts val="0"/>
              </a:spcBef>
              <a:spcAft>
                <a:spcPts val="800"/>
              </a:spcAft>
              <a:buFont typeface="Arial" panose="020B0604020202020204" pitchFamily="34" charset="0"/>
              <a:buNone/>
              <a:defRPr sz="1050" b="0" kern="1200">
                <a:solidFill>
                  <a:schemeClr val="tx2"/>
                </a:solidFill>
                <a:latin typeface="+mn-lt"/>
                <a:ea typeface="+mn-ea"/>
                <a:cs typeface="+mn-cs"/>
              </a:defRPr>
            </a:lvl1pPr>
            <a:lvl2pPr marL="180975" indent="-180975" algn="l" defTabSz="914400" rtl="0" eaLnBrk="1" latinLnBrk="0" hangingPunct="1">
              <a:lnSpc>
                <a:spcPct val="100000"/>
              </a:lnSpc>
              <a:spcBef>
                <a:spcPts val="0"/>
              </a:spcBef>
              <a:spcAft>
                <a:spcPts val="800"/>
              </a:spcAft>
              <a:buFont typeface="Arial" panose="020B0604020202020204" pitchFamily="34" charset="0"/>
              <a:buChar char="•"/>
              <a:defRPr sz="1050" b="0" kern="1200">
                <a:solidFill>
                  <a:schemeClr val="tx2"/>
                </a:solidFill>
                <a:latin typeface="+mn-lt"/>
                <a:ea typeface="Akkurat LL" panose="020B0504020101010102" pitchFamily="34" charset="-126"/>
                <a:cs typeface="Akkurat LL" panose="020B0504020101010102" pitchFamily="34" charset="-126"/>
              </a:defRPr>
            </a:lvl2pPr>
            <a:lvl3pPr marL="361950" indent="-180975" algn="l" defTabSz="914400" rtl="0" eaLnBrk="1" latinLnBrk="0" hangingPunct="1">
              <a:lnSpc>
                <a:spcPct val="100000"/>
              </a:lnSpc>
              <a:spcBef>
                <a:spcPts val="0"/>
              </a:spcBef>
              <a:spcAft>
                <a:spcPts val="800"/>
              </a:spcAft>
              <a:buFont typeface="Arial" panose="020B0604020202020204" pitchFamily="34" charset="0"/>
              <a:buChar char="•"/>
              <a:defRPr sz="1000" b="0" kern="1200">
                <a:solidFill>
                  <a:schemeClr val="tx2"/>
                </a:solidFill>
                <a:latin typeface="+mn-lt"/>
                <a:ea typeface="+mn-ea"/>
                <a:cs typeface="+mn-cs"/>
              </a:defRPr>
            </a:lvl3pPr>
            <a:lvl4pPr marL="542925" indent="-180975" algn="l" defTabSz="914400" rtl="0" eaLnBrk="1" latinLnBrk="0" hangingPunct="1">
              <a:lnSpc>
                <a:spcPct val="100000"/>
              </a:lnSpc>
              <a:spcBef>
                <a:spcPts val="0"/>
              </a:spcBef>
              <a:spcAft>
                <a:spcPts val="800"/>
              </a:spcAft>
              <a:buFont typeface="Arial" panose="020B0604020202020204" pitchFamily="34" charset="0"/>
              <a:buChar char="•"/>
              <a:tabLst>
                <a:tab pos="0" algn="l"/>
              </a:tabLst>
              <a:defRPr sz="900" b="0" kern="1200">
                <a:solidFill>
                  <a:schemeClr val="tx2"/>
                </a:solidFill>
                <a:latin typeface="+mn-lt"/>
                <a:ea typeface="+mn-ea"/>
                <a:cs typeface="+mn-cs"/>
              </a:defRPr>
            </a:lvl4pPr>
            <a:lvl5pPr marL="714375" indent="-171450" algn="l" defTabSz="914400" rtl="0" eaLnBrk="1" latinLnBrk="0" hangingPunct="1">
              <a:lnSpc>
                <a:spcPct val="100000"/>
              </a:lnSpc>
              <a:spcBef>
                <a:spcPts val="0"/>
              </a:spcBef>
              <a:spcAft>
                <a:spcPts val="800"/>
              </a:spcAft>
              <a:buFont typeface="Arial" panose="020B0604020202020204" pitchFamily="34" charset="0"/>
              <a:buChar char="•"/>
              <a:defRPr sz="900" b="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800"/>
              </a:spcAft>
              <a:buClrTx/>
              <a:buSzTx/>
              <a:buFont typeface="Arial" panose="020B0604020202020204" pitchFamily="34" charset="0"/>
              <a:buNone/>
              <a:tabLst/>
              <a:defRPr/>
            </a:pPr>
            <a:r>
              <a:rPr kumimoji="0" lang="en-US" sz="1100" b="0" i="0" u="none" strike="noStrike" kern="1200" cap="none" spc="0" normalizeH="0" baseline="0" noProof="0">
                <a:ln>
                  <a:noFill/>
                </a:ln>
                <a:solidFill>
                  <a:prstClr val="white"/>
                </a:solidFill>
                <a:effectLst/>
                <a:uLnTx/>
                <a:uFillTx/>
                <a:latin typeface="Akkurat LL Light"/>
                <a:ea typeface="+mn-ea"/>
                <a:cs typeface="+mn-cs"/>
              </a:rPr>
              <a:t>Lorem ipsum dolor sit amet</a:t>
            </a:r>
          </a:p>
        </p:txBody>
      </p:sp>
      <p:sp>
        <p:nvSpPr>
          <p:cNvPr id="4" name="TextBox 3">
            <a:extLst>
              <a:ext uri="{FF2B5EF4-FFF2-40B4-BE49-F238E27FC236}">
                <a16:creationId xmlns:a16="http://schemas.microsoft.com/office/drawing/2014/main" id="{7041565C-3FD9-787B-7C0D-1999895F9C83}"/>
              </a:ext>
            </a:extLst>
          </p:cNvPr>
          <p:cNvSpPr txBox="1"/>
          <p:nvPr/>
        </p:nvSpPr>
        <p:spPr>
          <a:xfrm>
            <a:off x="646112" y="1878969"/>
            <a:ext cx="6031133" cy="318924"/>
          </a:xfrm>
          <a:prstGeom prst="rect">
            <a:avLst/>
          </a:prstGeom>
          <a:noFill/>
        </p:spPr>
        <p:txBody>
          <a:bodyPr wrap="square" lIns="72000" tIns="36000" rIns="36000" bIns="36000">
            <a:spAutoFit/>
          </a:bodyPr>
          <a:lstStyle/>
          <a:p>
            <a:pPr marL="285750" indent="-285750">
              <a:buFont typeface="Arial" panose="020B0604020202020204" pitchFamily="34" charset="0"/>
              <a:buChar char="•"/>
            </a:pPr>
            <a:r>
              <a:rPr lang="en-GB" sz="1600"/>
              <a:t>Strategic themes and Tier 1 stakeholder map </a:t>
            </a:r>
          </a:p>
        </p:txBody>
      </p:sp>
      <p:sp>
        <p:nvSpPr>
          <p:cNvPr id="10" name="Text Placeholder 10">
            <a:extLst>
              <a:ext uri="{FF2B5EF4-FFF2-40B4-BE49-F238E27FC236}">
                <a16:creationId xmlns:a16="http://schemas.microsoft.com/office/drawing/2014/main" id="{4FE347AE-1A9B-DA88-4E37-32986590755B}"/>
              </a:ext>
            </a:extLst>
          </p:cNvPr>
          <p:cNvSpPr txBox="1">
            <a:spLocks/>
          </p:cNvSpPr>
          <p:nvPr/>
        </p:nvSpPr>
        <p:spPr>
          <a:xfrm>
            <a:off x="646112" y="1098432"/>
            <a:ext cx="4942160" cy="391628"/>
          </a:xfrm>
          <a:prstGeom prst="rect">
            <a:avLst/>
          </a:prstGeom>
          <a:solidFill>
            <a:schemeClr val="accent1"/>
          </a:solidFill>
        </p:spPr>
        <p:txBody>
          <a:bodyPr vert="horz" wrap="none" lIns="108000" tIns="72000" rIns="108000" bIns="72000" rtlCol="0" anchor="ctr" anchorCtr="0">
            <a:sp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noProof="0"/>
              <a:t>Strategic themes and their following stakeholders</a:t>
            </a:r>
            <a:endParaRPr lang="en-GB" b="1"/>
          </a:p>
        </p:txBody>
      </p:sp>
      <p:graphicFrame>
        <p:nvGraphicFramePr>
          <p:cNvPr id="3" name="Table 2">
            <a:extLst>
              <a:ext uri="{FF2B5EF4-FFF2-40B4-BE49-F238E27FC236}">
                <a16:creationId xmlns:a16="http://schemas.microsoft.com/office/drawing/2014/main" id="{D1CEFAF4-313F-B6CF-9A27-51C38A138A61}"/>
              </a:ext>
            </a:extLst>
          </p:cNvPr>
          <p:cNvGraphicFramePr>
            <a:graphicFrameLocks noGrp="1"/>
          </p:cNvGraphicFramePr>
          <p:nvPr/>
        </p:nvGraphicFramePr>
        <p:xfrm>
          <a:off x="646112" y="1593579"/>
          <a:ext cx="10899777" cy="4035336"/>
        </p:xfrm>
        <a:graphic>
          <a:graphicData uri="http://schemas.openxmlformats.org/drawingml/2006/table">
            <a:tbl>
              <a:tblPr firstRow="1" bandRow="1">
                <a:tableStyleId>{5C22544A-7EE6-4342-B048-85BDC9FD1C3A}</a:tableStyleId>
              </a:tblPr>
              <a:tblGrid>
                <a:gridCol w="1557111">
                  <a:extLst>
                    <a:ext uri="{9D8B030D-6E8A-4147-A177-3AD203B41FA5}">
                      <a16:colId xmlns:a16="http://schemas.microsoft.com/office/drawing/2014/main" val="3665477902"/>
                    </a:ext>
                  </a:extLst>
                </a:gridCol>
                <a:gridCol w="1557111">
                  <a:extLst>
                    <a:ext uri="{9D8B030D-6E8A-4147-A177-3AD203B41FA5}">
                      <a16:colId xmlns:a16="http://schemas.microsoft.com/office/drawing/2014/main" val="773347287"/>
                    </a:ext>
                  </a:extLst>
                </a:gridCol>
                <a:gridCol w="1557111">
                  <a:extLst>
                    <a:ext uri="{9D8B030D-6E8A-4147-A177-3AD203B41FA5}">
                      <a16:colId xmlns:a16="http://schemas.microsoft.com/office/drawing/2014/main" val="3529691548"/>
                    </a:ext>
                  </a:extLst>
                </a:gridCol>
                <a:gridCol w="1557111">
                  <a:extLst>
                    <a:ext uri="{9D8B030D-6E8A-4147-A177-3AD203B41FA5}">
                      <a16:colId xmlns:a16="http://schemas.microsoft.com/office/drawing/2014/main" val="2222767195"/>
                    </a:ext>
                  </a:extLst>
                </a:gridCol>
                <a:gridCol w="1557111">
                  <a:extLst>
                    <a:ext uri="{9D8B030D-6E8A-4147-A177-3AD203B41FA5}">
                      <a16:colId xmlns:a16="http://schemas.microsoft.com/office/drawing/2014/main" val="1773319453"/>
                    </a:ext>
                  </a:extLst>
                </a:gridCol>
                <a:gridCol w="1557111">
                  <a:extLst>
                    <a:ext uri="{9D8B030D-6E8A-4147-A177-3AD203B41FA5}">
                      <a16:colId xmlns:a16="http://schemas.microsoft.com/office/drawing/2014/main" val="3204787880"/>
                    </a:ext>
                  </a:extLst>
                </a:gridCol>
                <a:gridCol w="1557111">
                  <a:extLst>
                    <a:ext uri="{9D8B030D-6E8A-4147-A177-3AD203B41FA5}">
                      <a16:colId xmlns:a16="http://schemas.microsoft.com/office/drawing/2014/main" val="1120779045"/>
                    </a:ext>
                  </a:extLst>
                </a:gridCol>
              </a:tblGrid>
              <a:tr h="530316">
                <a:tc>
                  <a:txBody>
                    <a:bodyPr/>
                    <a:lstStyle/>
                    <a:p>
                      <a:endParaRPr lang="en-US"/>
                    </a:p>
                  </a:txBody>
                  <a:tcPr/>
                </a:tc>
                <a:tc>
                  <a:txBody>
                    <a:bodyPr/>
                    <a:lstStyle/>
                    <a:p>
                      <a:pPr algn="l"/>
                      <a:r>
                        <a:rPr lang="en-US" sz="1200">
                          <a:solidFill>
                            <a:schemeClr val="bg1"/>
                          </a:solidFill>
                        </a:rPr>
                        <a:t>Autonomy</a:t>
                      </a:r>
                      <a:endParaRPr lang="en-US" sz="1200" b="1">
                        <a:solidFill>
                          <a:schemeClr val="bg1"/>
                        </a:solidFill>
                      </a:endParaRPr>
                    </a:p>
                  </a:txBody>
                  <a:tcPr marL="72000" marR="72000"/>
                </a:tc>
                <a:tc>
                  <a:txBody>
                    <a:bodyPr/>
                    <a:lstStyle/>
                    <a:p>
                      <a:pPr algn="l"/>
                      <a:r>
                        <a:rPr lang="en-US" sz="1200">
                          <a:solidFill>
                            <a:schemeClr val="bg1"/>
                          </a:solidFill>
                        </a:rPr>
                        <a:t>People </a:t>
                      </a:r>
                      <a:br>
                        <a:rPr lang="en-US" sz="1200">
                          <a:solidFill>
                            <a:schemeClr val="bg1"/>
                          </a:solidFill>
                        </a:rPr>
                      </a:br>
                      <a:r>
                        <a:rPr lang="en-US" sz="1200">
                          <a:solidFill>
                            <a:schemeClr val="bg1"/>
                          </a:solidFill>
                        </a:rPr>
                        <a:t>Experience</a:t>
                      </a:r>
                    </a:p>
                  </a:txBody>
                  <a:tcPr marL="72000" marR="72000"/>
                </a:tc>
                <a:tc>
                  <a:txBody>
                    <a:bodyPr/>
                    <a:lstStyle/>
                    <a:p>
                      <a:pPr algn="l"/>
                      <a:r>
                        <a:rPr lang="en-US" sz="1200">
                          <a:solidFill>
                            <a:schemeClr val="bg1"/>
                          </a:solidFill>
                        </a:rPr>
                        <a:t>Hubs and Clusters</a:t>
                      </a:r>
                      <a:endParaRPr lang="en-US" sz="1200" b="1">
                        <a:solidFill>
                          <a:schemeClr val="bg1"/>
                        </a:solidFill>
                      </a:endParaRPr>
                    </a:p>
                  </a:txBody>
                  <a:tcPr marL="72000" marR="7200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a:solidFill>
                            <a:schemeClr val="bg1"/>
                          </a:solidFill>
                        </a:rPr>
                        <a:t>Decarbonisation</a:t>
                      </a:r>
                    </a:p>
                  </a:txBody>
                  <a:tcPr marL="72000" marR="72000"/>
                </a:tc>
                <a:tc>
                  <a:txBody>
                    <a:bodyPr/>
                    <a:lstStyle/>
                    <a:p>
                      <a:pPr algn="l"/>
                      <a:r>
                        <a:rPr lang="en-GB" sz="1200" b="0">
                          <a:solidFill>
                            <a:schemeClr val="bg1"/>
                          </a:solidFill>
                        </a:rPr>
                        <a:t>Planning and Operation</a:t>
                      </a:r>
                      <a:endParaRPr lang="en-US" sz="1200" b="0">
                        <a:solidFill>
                          <a:schemeClr val="bg1"/>
                        </a:solidFill>
                      </a:endParaRPr>
                    </a:p>
                  </a:txBody>
                  <a:tcPr marL="72000" marR="72000"/>
                </a:tc>
                <a:tc>
                  <a:txBody>
                    <a:bodyPr/>
                    <a:lstStyle/>
                    <a:p>
                      <a:pPr algn="l"/>
                      <a:r>
                        <a:rPr lang="en-US" sz="1200" b="0">
                          <a:solidFill>
                            <a:schemeClr val="bg1"/>
                          </a:solidFill>
                        </a:rPr>
                        <a:t>Futures / Convening Industry</a:t>
                      </a:r>
                    </a:p>
                  </a:txBody>
                  <a:tcPr marL="72000" marR="72000"/>
                </a:tc>
                <a:extLst>
                  <a:ext uri="{0D108BD9-81ED-4DB2-BD59-A6C34878D82A}">
                    <a16:rowId xmlns:a16="http://schemas.microsoft.com/office/drawing/2014/main" val="1391163915"/>
                  </a:ext>
                </a:extLst>
              </a:tr>
              <a:tr h="530316">
                <a:tc>
                  <a:txBody>
                    <a:bodyPr/>
                    <a:lstStyle/>
                    <a:p>
                      <a:r>
                        <a:rPr lang="en-US" sz="1000" err="1"/>
                        <a:t>GRBx</a:t>
                      </a:r>
                      <a:endParaRPr lang="en-US" sz="100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a:highlight>
                            <a:srgbClr val="FFFF00"/>
                          </a:highlight>
                        </a:rPr>
                        <a:t>Relevant Focus Areas</a:t>
                      </a:r>
                    </a:p>
                    <a:p>
                      <a:endParaRPr lang="en-US" sz="100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a:highlight>
                          <a:srgbClr val="FFFF00"/>
                        </a:highlight>
                      </a:endParaRPr>
                    </a:p>
                  </a:txBody>
                  <a:tcPr/>
                </a:tc>
                <a:tc>
                  <a:txBody>
                    <a:bodyPr/>
                    <a:lstStyle/>
                    <a:p>
                      <a:endParaRPr lang="en-US" sz="1000"/>
                    </a:p>
                  </a:txBody>
                  <a:tcPr/>
                </a:tc>
                <a:tc>
                  <a:txBody>
                    <a:bodyPr/>
                    <a:lstStyle/>
                    <a:p>
                      <a:endParaRPr lang="en-US" sz="1000"/>
                    </a:p>
                  </a:txBody>
                  <a:tcPr/>
                </a:tc>
                <a:tc>
                  <a:txBody>
                    <a:bodyPr/>
                    <a:lstStyle/>
                    <a:p>
                      <a:endParaRPr lang="en-US" sz="1000"/>
                    </a:p>
                  </a:txBody>
                  <a:tcPr/>
                </a:tc>
                <a:tc>
                  <a:txBody>
                    <a:bodyPr/>
                    <a:lstStyle/>
                    <a:p>
                      <a:endParaRPr lang="en-US" sz="1000"/>
                    </a:p>
                  </a:txBody>
                  <a:tcPr/>
                </a:tc>
                <a:extLst>
                  <a:ext uri="{0D108BD9-81ED-4DB2-BD59-A6C34878D82A}">
                    <a16:rowId xmlns:a16="http://schemas.microsoft.com/office/drawing/2014/main" val="3797124905"/>
                  </a:ext>
                </a:extLst>
              </a:tr>
              <a:tr h="530316">
                <a:tc>
                  <a:txBody>
                    <a:bodyPr/>
                    <a:lstStyle/>
                    <a:p>
                      <a:r>
                        <a:rPr lang="en-US" sz="1000"/>
                        <a:t>HS2</a:t>
                      </a:r>
                    </a:p>
                  </a:txBody>
                  <a:tcPr/>
                </a:tc>
                <a:tc>
                  <a:txBody>
                    <a:bodyPr/>
                    <a:lstStyle/>
                    <a:p>
                      <a:endParaRPr lang="en-US" sz="100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a:t>Rail Technology Advancement </a:t>
                      </a:r>
                      <a:br>
                        <a:rPr lang="en-US" sz="1000"/>
                      </a:br>
                      <a:br>
                        <a:rPr lang="en-US" sz="1000"/>
                      </a:br>
                      <a:r>
                        <a:rPr lang="en-US" sz="1000"/>
                        <a:t>Rail- Transport Hubs &amp; Multimodal Integration </a:t>
                      </a:r>
                    </a:p>
                  </a:txBody>
                  <a:tcPr/>
                </a:tc>
                <a:tc>
                  <a:txBody>
                    <a:bodyPr/>
                    <a:lstStyle/>
                    <a:p>
                      <a:endParaRPr lang="en-US" sz="1000"/>
                    </a:p>
                  </a:txBody>
                  <a:tcPr/>
                </a:tc>
                <a:tc>
                  <a:txBody>
                    <a:bodyPr/>
                    <a:lstStyle/>
                    <a:p>
                      <a:r>
                        <a:rPr lang="en-US" sz="1000"/>
                        <a:t>Rail Technology Advancement </a:t>
                      </a:r>
                    </a:p>
                  </a:txBody>
                  <a:tcPr/>
                </a:tc>
                <a:tc>
                  <a:txBody>
                    <a:bodyPr/>
                    <a:lstStyle/>
                    <a:p>
                      <a:endParaRPr lang="en-US" sz="1000"/>
                    </a:p>
                  </a:txBody>
                  <a:tcPr/>
                </a:tc>
                <a:tc>
                  <a:txBody>
                    <a:bodyPr/>
                    <a:lstStyle/>
                    <a:p>
                      <a:endParaRPr lang="en-US" sz="1000"/>
                    </a:p>
                  </a:txBody>
                  <a:tcPr/>
                </a:tc>
                <a:extLst>
                  <a:ext uri="{0D108BD9-81ED-4DB2-BD59-A6C34878D82A}">
                    <a16:rowId xmlns:a16="http://schemas.microsoft.com/office/drawing/2014/main" val="2438718112"/>
                  </a:ext>
                </a:extLst>
              </a:tr>
              <a:tr h="530316">
                <a:tc>
                  <a:txBody>
                    <a:bodyPr/>
                    <a:lstStyle/>
                    <a:p>
                      <a:r>
                        <a:rPr lang="en-US" sz="1000"/>
                        <a:t>Network Rail</a:t>
                      </a:r>
                    </a:p>
                  </a:txBody>
                  <a:tcPr/>
                </a:tc>
                <a:tc>
                  <a:txBody>
                    <a:bodyPr/>
                    <a:lstStyle/>
                    <a:p>
                      <a:endParaRPr lang="en-US" sz="1000"/>
                    </a:p>
                  </a:txBody>
                  <a:tcPr/>
                </a:tc>
                <a:tc>
                  <a:txBody>
                    <a:bodyPr/>
                    <a:lstStyle/>
                    <a:p>
                      <a:endParaRPr lang="en-US" sz="1000"/>
                    </a:p>
                  </a:txBody>
                  <a:tcPr/>
                </a:tc>
                <a:tc>
                  <a:txBody>
                    <a:bodyPr/>
                    <a:lstStyle/>
                    <a:p>
                      <a:endParaRPr lang="en-US" sz="1000"/>
                    </a:p>
                  </a:txBody>
                  <a:tcPr/>
                </a:tc>
                <a:tc>
                  <a:txBody>
                    <a:bodyPr/>
                    <a:lstStyle/>
                    <a:p>
                      <a:endParaRPr lang="en-US" sz="1000"/>
                    </a:p>
                  </a:txBody>
                  <a:tcPr/>
                </a:tc>
                <a:tc>
                  <a:txBody>
                    <a:bodyPr/>
                    <a:lstStyle/>
                    <a:p>
                      <a:endParaRPr lang="en-US" sz="1000"/>
                    </a:p>
                  </a:txBody>
                  <a:tcPr/>
                </a:tc>
                <a:tc>
                  <a:txBody>
                    <a:bodyPr/>
                    <a:lstStyle/>
                    <a:p>
                      <a:endParaRPr lang="en-US" sz="1000"/>
                    </a:p>
                  </a:txBody>
                  <a:tcPr/>
                </a:tc>
                <a:extLst>
                  <a:ext uri="{0D108BD9-81ED-4DB2-BD59-A6C34878D82A}">
                    <a16:rowId xmlns:a16="http://schemas.microsoft.com/office/drawing/2014/main" val="4229057983"/>
                  </a:ext>
                </a:extLst>
              </a:tr>
              <a:tr h="530316">
                <a:tc>
                  <a:txBody>
                    <a:bodyPr/>
                    <a:lstStyle/>
                    <a:p>
                      <a:r>
                        <a:rPr lang="en-US" sz="1000"/>
                        <a:t>TfL</a:t>
                      </a:r>
                    </a:p>
                  </a:txBody>
                  <a:tcPr/>
                </a:tc>
                <a:tc>
                  <a:txBody>
                    <a:bodyPr/>
                    <a:lstStyle/>
                    <a:p>
                      <a:endParaRPr lang="en-US" sz="1000"/>
                    </a:p>
                  </a:txBody>
                  <a:tcPr/>
                </a:tc>
                <a:tc>
                  <a:txBody>
                    <a:bodyPr/>
                    <a:lstStyle/>
                    <a:p>
                      <a:endParaRPr lang="en-US" sz="1000"/>
                    </a:p>
                  </a:txBody>
                  <a:tcPr/>
                </a:tc>
                <a:tc>
                  <a:txBody>
                    <a:bodyPr/>
                    <a:lstStyle/>
                    <a:p>
                      <a:endParaRPr lang="en-US" sz="1000"/>
                    </a:p>
                  </a:txBody>
                  <a:tcPr/>
                </a:tc>
                <a:tc>
                  <a:txBody>
                    <a:bodyPr/>
                    <a:lstStyle/>
                    <a:p>
                      <a:endParaRPr lang="en-US" sz="1000"/>
                    </a:p>
                  </a:txBody>
                  <a:tcPr/>
                </a:tc>
                <a:tc>
                  <a:txBody>
                    <a:bodyPr/>
                    <a:lstStyle/>
                    <a:p>
                      <a:endParaRPr lang="en-US" sz="1000"/>
                    </a:p>
                  </a:txBody>
                  <a:tcPr/>
                </a:tc>
                <a:tc>
                  <a:txBody>
                    <a:bodyPr/>
                    <a:lstStyle/>
                    <a:p>
                      <a:endParaRPr lang="en-US" sz="1000"/>
                    </a:p>
                  </a:txBody>
                  <a:tcPr/>
                </a:tc>
                <a:extLst>
                  <a:ext uri="{0D108BD9-81ED-4DB2-BD59-A6C34878D82A}">
                    <a16:rowId xmlns:a16="http://schemas.microsoft.com/office/drawing/2014/main" val="4038997006"/>
                  </a:ext>
                </a:extLst>
              </a:tr>
              <a:tr h="530316">
                <a:tc>
                  <a:txBody>
                    <a:bodyPr/>
                    <a:lstStyle/>
                    <a:p>
                      <a:r>
                        <a:rPr lang="en-US" sz="1000"/>
                        <a:t>Bristol Temple Meads Station</a:t>
                      </a:r>
                    </a:p>
                  </a:txBody>
                  <a:tcPr/>
                </a:tc>
                <a:tc>
                  <a:txBody>
                    <a:bodyPr/>
                    <a:lstStyle/>
                    <a:p>
                      <a:endParaRPr lang="en-US" sz="1000"/>
                    </a:p>
                  </a:txBody>
                  <a:tcPr/>
                </a:tc>
                <a:tc>
                  <a:txBody>
                    <a:bodyPr/>
                    <a:lstStyle/>
                    <a:p>
                      <a:endParaRPr lang="en-US" sz="1000"/>
                    </a:p>
                  </a:txBody>
                  <a:tcPr/>
                </a:tc>
                <a:tc>
                  <a:txBody>
                    <a:bodyPr/>
                    <a:lstStyle/>
                    <a:p>
                      <a:endParaRPr lang="en-US" sz="1000"/>
                    </a:p>
                  </a:txBody>
                  <a:tcPr/>
                </a:tc>
                <a:tc>
                  <a:txBody>
                    <a:bodyPr/>
                    <a:lstStyle/>
                    <a:p>
                      <a:endParaRPr lang="en-US" sz="1000"/>
                    </a:p>
                  </a:txBody>
                  <a:tcPr/>
                </a:tc>
                <a:tc>
                  <a:txBody>
                    <a:bodyPr/>
                    <a:lstStyle/>
                    <a:p>
                      <a:endParaRPr lang="en-US" sz="1000"/>
                    </a:p>
                  </a:txBody>
                  <a:tcPr/>
                </a:tc>
                <a:tc>
                  <a:txBody>
                    <a:bodyPr/>
                    <a:lstStyle/>
                    <a:p>
                      <a:endParaRPr lang="en-US" sz="1000"/>
                    </a:p>
                  </a:txBody>
                  <a:tcPr/>
                </a:tc>
                <a:extLst>
                  <a:ext uri="{0D108BD9-81ED-4DB2-BD59-A6C34878D82A}">
                    <a16:rowId xmlns:a16="http://schemas.microsoft.com/office/drawing/2014/main" val="941108031"/>
                  </a:ext>
                </a:extLst>
              </a:tr>
              <a:tr h="530316">
                <a:tc>
                  <a:txBody>
                    <a:bodyPr/>
                    <a:lstStyle/>
                    <a:p>
                      <a:r>
                        <a:rPr lang="en-US" sz="1000" err="1"/>
                        <a:t>DfT</a:t>
                      </a:r>
                      <a:endParaRPr lang="en-US" sz="1000"/>
                    </a:p>
                  </a:txBody>
                  <a:tcPr/>
                </a:tc>
                <a:tc>
                  <a:txBody>
                    <a:bodyPr/>
                    <a:lstStyle/>
                    <a:p>
                      <a:endParaRPr lang="en-US" sz="1000"/>
                    </a:p>
                  </a:txBody>
                  <a:tcPr/>
                </a:tc>
                <a:tc>
                  <a:txBody>
                    <a:bodyPr/>
                    <a:lstStyle/>
                    <a:p>
                      <a:endParaRPr lang="en-US" sz="1000"/>
                    </a:p>
                  </a:txBody>
                  <a:tcPr/>
                </a:tc>
                <a:tc>
                  <a:txBody>
                    <a:bodyPr/>
                    <a:lstStyle/>
                    <a:p>
                      <a:endParaRPr lang="en-US" sz="1000"/>
                    </a:p>
                  </a:txBody>
                  <a:tcPr/>
                </a:tc>
                <a:tc>
                  <a:txBody>
                    <a:bodyPr/>
                    <a:lstStyle/>
                    <a:p>
                      <a:endParaRPr lang="en-US" sz="1000"/>
                    </a:p>
                  </a:txBody>
                  <a:tcPr/>
                </a:tc>
                <a:tc>
                  <a:txBody>
                    <a:bodyPr/>
                    <a:lstStyle/>
                    <a:p>
                      <a:endParaRPr lang="en-US" sz="1000"/>
                    </a:p>
                  </a:txBody>
                  <a:tcPr/>
                </a:tc>
                <a:tc>
                  <a:txBody>
                    <a:bodyPr/>
                    <a:lstStyle/>
                    <a:p>
                      <a:endParaRPr lang="en-US" sz="1000"/>
                    </a:p>
                  </a:txBody>
                  <a:tcPr/>
                </a:tc>
                <a:extLst>
                  <a:ext uri="{0D108BD9-81ED-4DB2-BD59-A6C34878D82A}">
                    <a16:rowId xmlns:a16="http://schemas.microsoft.com/office/drawing/2014/main" val="1799026292"/>
                  </a:ext>
                </a:extLst>
              </a:tr>
            </a:tbl>
          </a:graphicData>
        </a:graphic>
      </p:graphicFrame>
    </p:spTree>
    <p:extLst>
      <p:ext uri="{BB962C8B-B14F-4D97-AF65-F5344CB8AC3E}">
        <p14:creationId xmlns:p14="http://schemas.microsoft.com/office/powerpoint/2010/main" val="37098461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B9F728-6A7D-7E26-E2E5-6DEBA5FFB17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4AE49F4-58CC-CE67-129A-6C17CBE25FFE}"/>
              </a:ext>
            </a:extLst>
          </p:cNvPr>
          <p:cNvSpPr>
            <a:spLocks noGrp="1"/>
          </p:cNvSpPr>
          <p:nvPr>
            <p:ph type="title"/>
          </p:nvPr>
        </p:nvSpPr>
        <p:spPr>
          <a:xfrm>
            <a:off x="646113" y="360000"/>
            <a:ext cx="10806657" cy="706347"/>
          </a:xfrm>
        </p:spPr>
        <p:txBody>
          <a:bodyPr/>
          <a:lstStyle/>
          <a:p>
            <a:r>
              <a:rPr lang="en-GB">
                <a:latin typeface="Impact"/>
              </a:rPr>
              <a:t>aviation stakeholder overview</a:t>
            </a:r>
            <a:endParaRPr lang="en-US"/>
          </a:p>
        </p:txBody>
      </p:sp>
      <p:sp>
        <p:nvSpPr>
          <p:cNvPr id="24" name="Content Placeholder 5">
            <a:extLst>
              <a:ext uri="{FF2B5EF4-FFF2-40B4-BE49-F238E27FC236}">
                <a16:creationId xmlns:a16="http://schemas.microsoft.com/office/drawing/2014/main" id="{883C4DC4-519B-667C-0ADF-5E292C034979}"/>
              </a:ext>
            </a:extLst>
          </p:cNvPr>
          <p:cNvSpPr txBox="1">
            <a:spLocks/>
          </p:cNvSpPr>
          <p:nvPr/>
        </p:nvSpPr>
        <p:spPr>
          <a:xfrm>
            <a:off x="1480658" y="4379168"/>
            <a:ext cx="1256564" cy="210320"/>
          </a:xfrm>
          <a:prstGeom prst="rect">
            <a:avLst/>
          </a:prstGeom>
        </p:spPr>
        <p:txBody>
          <a:bodyPr vert="horz" lIns="0" tIns="0" rIns="0" bIns="0" rtlCol="0" anchor="t">
            <a:noAutofit/>
          </a:bodyPr>
          <a:lstStyle>
            <a:lvl1pPr marL="0" indent="0" algn="l" defTabSz="914400" rtl="0" eaLnBrk="1" latinLnBrk="0" hangingPunct="1">
              <a:lnSpc>
                <a:spcPct val="100000"/>
              </a:lnSpc>
              <a:spcBef>
                <a:spcPts val="0"/>
              </a:spcBef>
              <a:spcAft>
                <a:spcPts val="800"/>
              </a:spcAft>
              <a:buFont typeface="Arial" panose="020B0604020202020204" pitchFamily="34" charset="0"/>
              <a:buNone/>
              <a:defRPr sz="1050" b="0" kern="1200">
                <a:solidFill>
                  <a:schemeClr val="tx2"/>
                </a:solidFill>
                <a:latin typeface="+mn-lt"/>
                <a:ea typeface="+mn-ea"/>
                <a:cs typeface="+mn-cs"/>
              </a:defRPr>
            </a:lvl1pPr>
            <a:lvl2pPr marL="180975" indent="-180975" algn="l" defTabSz="914400" rtl="0" eaLnBrk="1" latinLnBrk="0" hangingPunct="1">
              <a:lnSpc>
                <a:spcPct val="100000"/>
              </a:lnSpc>
              <a:spcBef>
                <a:spcPts val="0"/>
              </a:spcBef>
              <a:spcAft>
                <a:spcPts val="800"/>
              </a:spcAft>
              <a:buFont typeface="Arial" panose="020B0604020202020204" pitchFamily="34" charset="0"/>
              <a:buChar char="•"/>
              <a:defRPr sz="1050" b="0" kern="1200">
                <a:solidFill>
                  <a:schemeClr val="tx2"/>
                </a:solidFill>
                <a:latin typeface="+mn-lt"/>
                <a:ea typeface="Akkurat LL" panose="020B0504020101010102" pitchFamily="34" charset="-126"/>
                <a:cs typeface="Akkurat LL" panose="020B0504020101010102" pitchFamily="34" charset="-126"/>
              </a:defRPr>
            </a:lvl2pPr>
            <a:lvl3pPr marL="361950" indent="-180975" algn="l" defTabSz="914400" rtl="0" eaLnBrk="1" latinLnBrk="0" hangingPunct="1">
              <a:lnSpc>
                <a:spcPct val="100000"/>
              </a:lnSpc>
              <a:spcBef>
                <a:spcPts val="0"/>
              </a:spcBef>
              <a:spcAft>
                <a:spcPts val="800"/>
              </a:spcAft>
              <a:buFont typeface="Arial" panose="020B0604020202020204" pitchFamily="34" charset="0"/>
              <a:buChar char="•"/>
              <a:defRPr sz="1000" b="0" kern="1200">
                <a:solidFill>
                  <a:schemeClr val="tx2"/>
                </a:solidFill>
                <a:latin typeface="+mn-lt"/>
                <a:ea typeface="+mn-ea"/>
                <a:cs typeface="+mn-cs"/>
              </a:defRPr>
            </a:lvl3pPr>
            <a:lvl4pPr marL="542925" indent="-180975" algn="l" defTabSz="914400" rtl="0" eaLnBrk="1" latinLnBrk="0" hangingPunct="1">
              <a:lnSpc>
                <a:spcPct val="100000"/>
              </a:lnSpc>
              <a:spcBef>
                <a:spcPts val="0"/>
              </a:spcBef>
              <a:spcAft>
                <a:spcPts val="800"/>
              </a:spcAft>
              <a:buFont typeface="Arial" panose="020B0604020202020204" pitchFamily="34" charset="0"/>
              <a:buChar char="•"/>
              <a:tabLst>
                <a:tab pos="0" algn="l"/>
              </a:tabLst>
              <a:defRPr sz="900" b="0" kern="1200">
                <a:solidFill>
                  <a:schemeClr val="tx2"/>
                </a:solidFill>
                <a:latin typeface="+mn-lt"/>
                <a:ea typeface="+mn-ea"/>
                <a:cs typeface="+mn-cs"/>
              </a:defRPr>
            </a:lvl4pPr>
            <a:lvl5pPr marL="714375" indent="-171450" algn="l" defTabSz="914400" rtl="0" eaLnBrk="1" latinLnBrk="0" hangingPunct="1">
              <a:lnSpc>
                <a:spcPct val="100000"/>
              </a:lnSpc>
              <a:spcBef>
                <a:spcPts val="0"/>
              </a:spcBef>
              <a:spcAft>
                <a:spcPts val="800"/>
              </a:spcAft>
              <a:buFont typeface="Arial" panose="020B0604020202020204" pitchFamily="34" charset="0"/>
              <a:buChar char="•"/>
              <a:defRPr sz="900" b="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800"/>
              </a:spcAft>
              <a:buClrTx/>
              <a:buSzTx/>
              <a:buFont typeface="Arial" panose="020B0604020202020204" pitchFamily="34" charset="0"/>
              <a:buNone/>
              <a:tabLst/>
              <a:defRPr/>
            </a:pPr>
            <a:r>
              <a:rPr kumimoji="0" lang="en-US" sz="1100" b="1" i="0" u="none" strike="noStrike" kern="1200" cap="none" spc="0" normalizeH="0" baseline="0" noProof="0">
                <a:ln>
                  <a:noFill/>
                </a:ln>
                <a:solidFill>
                  <a:prstClr val="white"/>
                </a:solidFill>
                <a:effectLst/>
                <a:uLnTx/>
                <a:uFillTx/>
                <a:latin typeface="Akkurat TT" panose="020B0504020101020102" pitchFamily="34" charset="77"/>
                <a:ea typeface="+mn-ea"/>
                <a:cs typeface="Akkurat TT" panose="020B0504020101020102" pitchFamily="34" charset="77"/>
              </a:rPr>
              <a:t>Lorem ipsum</a:t>
            </a:r>
          </a:p>
        </p:txBody>
      </p:sp>
      <p:sp>
        <p:nvSpPr>
          <p:cNvPr id="25" name="Content Placeholder 5">
            <a:extLst>
              <a:ext uri="{FF2B5EF4-FFF2-40B4-BE49-F238E27FC236}">
                <a16:creationId xmlns:a16="http://schemas.microsoft.com/office/drawing/2014/main" id="{FB777E0F-636D-0ACD-6C9E-E591CB54CBEB}"/>
              </a:ext>
            </a:extLst>
          </p:cNvPr>
          <p:cNvSpPr txBox="1">
            <a:spLocks/>
          </p:cNvSpPr>
          <p:nvPr/>
        </p:nvSpPr>
        <p:spPr>
          <a:xfrm>
            <a:off x="1613329" y="4581608"/>
            <a:ext cx="1029326" cy="210320"/>
          </a:xfrm>
          <a:prstGeom prst="rect">
            <a:avLst/>
          </a:prstGeom>
        </p:spPr>
        <p:txBody>
          <a:bodyPr vert="horz" lIns="0" tIns="0" rIns="0" bIns="0" rtlCol="0" anchor="t">
            <a:noAutofit/>
          </a:bodyPr>
          <a:lstStyle>
            <a:lvl1pPr marL="0" indent="0" algn="l" defTabSz="914400" rtl="0" eaLnBrk="1" latinLnBrk="0" hangingPunct="1">
              <a:lnSpc>
                <a:spcPct val="100000"/>
              </a:lnSpc>
              <a:spcBef>
                <a:spcPts val="0"/>
              </a:spcBef>
              <a:spcAft>
                <a:spcPts val="800"/>
              </a:spcAft>
              <a:buFont typeface="Arial" panose="020B0604020202020204" pitchFamily="34" charset="0"/>
              <a:buNone/>
              <a:defRPr sz="1050" b="0" kern="1200">
                <a:solidFill>
                  <a:schemeClr val="tx2"/>
                </a:solidFill>
                <a:latin typeface="+mn-lt"/>
                <a:ea typeface="+mn-ea"/>
                <a:cs typeface="+mn-cs"/>
              </a:defRPr>
            </a:lvl1pPr>
            <a:lvl2pPr marL="180975" indent="-180975" algn="l" defTabSz="914400" rtl="0" eaLnBrk="1" latinLnBrk="0" hangingPunct="1">
              <a:lnSpc>
                <a:spcPct val="100000"/>
              </a:lnSpc>
              <a:spcBef>
                <a:spcPts val="0"/>
              </a:spcBef>
              <a:spcAft>
                <a:spcPts val="800"/>
              </a:spcAft>
              <a:buFont typeface="Arial" panose="020B0604020202020204" pitchFamily="34" charset="0"/>
              <a:buChar char="•"/>
              <a:defRPr sz="1050" b="0" kern="1200">
                <a:solidFill>
                  <a:schemeClr val="tx2"/>
                </a:solidFill>
                <a:latin typeface="+mn-lt"/>
                <a:ea typeface="Akkurat LL" panose="020B0504020101010102" pitchFamily="34" charset="-126"/>
                <a:cs typeface="Akkurat LL" panose="020B0504020101010102" pitchFamily="34" charset="-126"/>
              </a:defRPr>
            </a:lvl2pPr>
            <a:lvl3pPr marL="361950" indent="-180975" algn="l" defTabSz="914400" rtl="0" eaLnBrk="1" latinLnBrk="0" hangingPunct="1">
              <a:lnSpc>
                <a:spcPct val="100000"/>
              </a:lnSpc>
              <a:spcBef>
                <a:spcPts val="0"/>
              </a:spcBef>
              <a:spcAft>
                <a:spcPts val="800"/>
              </a:spcAft>
              <a:buFont typeface="Arial" panose="020B0604020202020204" pitchFamily="34" charset="0"/>
              <a:buChar char="•"/>
              <a:defRPr sz="1000" b="0" kern="1200">
                <a:solidFill>
                  <a:schemeClr val="tx2"/>
                </a:solidFill>
                <a:latin typeface="+mn-lt"/>
                <a:ea typeface="+mn-ea"/>
                <a:cs typeface="+mn-cs"/>
              </a:defRPr>
            </a:lvl3pPr>
            <a:lvl4pPr marL="542925" indent="-180975" algn="l" defTabSz="914400" rtl="0" eaLnBrk="1" latinLnBrk="0" hangingPunct="1">
              <a:lnSpc>
                <a:spcPct val="100000"/>
              </a:lnSpc>
              <a:spcBef>
                <a:spcPts val="0"/>
              </a:spcBef>
              <a:spcAft>
                <a:spcPts val="800"/>
              </a:spcAft>
              <a:buFont typeface="Arial" panose="020B0604020202020204" pitchFamily="34" charset="0"/>
              <a:buChar char="•"/>
              <a:tabLst>
                <a:tab pos="0" algn="l"/>
              </a:tabLst>
              <a:defRPr sz="900" b="0" kern="1200">
                <a:solidFill>
                  <a:schemeClr val="tx2"/>
                </a:solidFill>
                <a:latin typeface="+mn-lt"/>
                <a:ea typeface="+mn-ea"/>
                <a:cs typeface="+mn-cs"/>
              </a:defRPr>
            </a:lvl4pPr>
            <a:lvl5pPr marL="714375" indent="-171450" algn="l" defTabSz="914400" rtl="0" eaLnBrk="1" latinLnBrk="0" hangingPunct="1">
              <a:lnSpc>
                <a:spcPct val="100000"/>
              </a:lnSpc>
              <a:spcBef>
                <a:spcPts val="0"/>
              </a:spcBef>
              <a:spcAft>
                <a:spcPts val="800"/>
              </a:spcAft>
              <a:buFont typeface="Arial" panose="020B0604020202020204" pitchFamily="34" charset="0"/>
              <a:buChar char="•"/>
              <a:defRPr sz="900" b="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800"/>
              </a:spcAft>
              <a:buClrTx/>
              <a:buSzTx/>
              <a:buFont typeface="Arial" panose="020B0604020202020204" pitchFamily="34" charset="0"/>
              <a:buNone/>
              <a:tabLst/>
              <a:defRPr/>
            </a:pPr>
            <a:r>
              <a:rPr kumimoji="0" lang="en-US" sz="1100" b="0" i="0" u="none" strike="noStrike" kern="1200" cap="none" spc="0" normalizeH="0" baseline="0" noProof="0">
                <a:ln>
                  <a:noFill/>
                </a:ln>
                <a:solidFill>
                  <a:prstClr val="white"/>
                </a:solidFill>
                <a:effectLst/>
                <a:uLnTx/>
                <a:uFillTx/>
                <a:latin typeface="Akkurat LL Light"/>
                <a:ea typeface="+mn-ea"/>
                <a:cs typeface="+mn-cs"/>
              </a:rPr>
              <a:t>Lorem ipsum dolor sit amet</a:t>
            </a:r>
          </a:p>
        </p:txBody>
      </p:sp>
      <p:sp>
        <p:nvSpPr>
          <p:cNvPr id="4" name="TextBox 3">
            <a:extLst>
              <a:ext uri="{FF2B5EF4-FFF2-40B4-BE49-F238E27FC236}">
                <a16:creationId xmlns:a16="http://schemas.microsoft.com/office/drawing/2014/main" id="{3AEBD25B-EB53-58A7-8989-095BB1D606A3}"/>
              </a:ext>
            </a:extLst>
          </p:cNvPr>
          <p:cNvSpPr txBox="1"/>
          <p:nvPr/>
        </p:nvSpPr>
        <p:spPr>
          <a:xfrm>
            <a:off x="646112" y="1878969"/>
            <a:ext cx="6031133" cy="318924"/>
          </a:xfrm>
          <a:prstGeom prst="rect">
            <a:avLst/>
          </a:prstGeom>
          <a:noFill/>
        </p:spPr>
        <p:txBody>
          <a:bodyPr wrap="square" lIns="72000" tIns="36000" rIns="36000" bIns="36000">
            <a:spAutoFit/>
          </a:bodyPr>
          <a:lstStyle/>
          <a:p>
            <a:pPr marL="285750" indent="-285750">
              <a:buFont typeface="Arial" panose="020B0604020202020204" pitchFamily="34" charset="0"/>
              <a:buChar char="•"/>
            </a:pPr>
            <a:r>
              <a:rPr lang="en-GB" sz="1600"/>
              <a:t>Strategic themes and Tier 1 stakeholder map </a:t>
            </a:r>
          </a:p>
        </p:txBody>
      </p:sp>
      <p:sp>
        <p:nvSpPr>
          <p:cNvPr id="10" name="Text Placeholder 10">
            <a:extLst>
              <a:ext uri="{FF2B5EF4-FFF2-40B4-BE49-F238E27FC236}">
                <a16:creationId xmlns:a16="http://schemas.microsoft.com/office/drawing/2014/main" id="{6F6770F5-BABA-BEB8-ECF7-33E5CB1540FE}"/>
              </a:ext>
            </a:extLst>
          </p:cNvPr>
          <p:cNvSpPr txBox="1">
            <a:spLocks/>
          </p:cNvSpPr>
          <p:nvPr/>
        </p:nvSpPr>
        <p:spPr>
          <a:xfrm>
            <a:off x="646112" y="1098432"/>
            <a:ext cx="4942160" cy="391628"/>
          </a:xfrm>
          <a:prstGeom prst="rect">
            <a:avLst/>
          </a:prstGeom>
          <a:solidFill>
            <a:schemeClr val="accent1"/>
          </a:solidFill>
        </p:spPr>
        <p:txBody>
          <a:bodyPr vert="horz" wrap="none" lIns="108000" tIns="72000" rIns="108000" bIns="72000" rtlCol="0" anchor="ctr" anchorCtr="0">
            <a:sp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noProof="0"/>
              <a:t>Strategic themes and their following stakeholders</a:t>
            </a:r>
            <a:endParaRPr lang="en-GB" b="1"/>
          </a:p>
        </p:txBody>
      </p:sp>
      <p:graphicFrame>
        <p:nvGraphicFramePr>
          <p:cNvPr id="3" name="Table 2">
            <a:extLst>
              <a:ext uri="{FF2B5EF4-FFF2-40B4-BE49-F238E27FC236}">
                <a16:creationId xmlns:a16="http://schemas.microsoft.com/office/drawing/2014/main" id="{666C7023-8909-F933-B376-623FF23B654F}"/>
              </a:ext>
            </a:extLst>
          </p:cNvPr>
          <p:cNvGraphicFramePr>
            <a:graphicFrameLocks noGrp="1"/>
          </p:cNvGraphicFramePr>
          <p:nvPr/>
        </p:nvGraphicFramePr>
        <p:xfrm>
          <a:off x="646112" y="1593579"/>
          <a:ext cx="10899777" cy="3712212"/>
        </p:xfrm>
        <a:graphic>
          <a:graphicData uri="http://schemas.openxmlformats.org/drawingml/2006/table">
            <a:tbl>
              <a:tblPr firstRow="1" bandRow="1">
                <a:tableStyleId>{5C22544A-7EE6-4342-B048-85BDC9FD1C3A}</a:tableStyleId>
              </a:tblPr>
              <a:tblGrid>
                <a:gridCol w="1557111">
                  <a:extLst>
                    <a:ext uri="{9D8B030D-6E8A-4147-A177-3AD203B41FA5}">
                      <a16:colId xmlns:a16="http://schemas.microsoft.com/office/drawing/2014/main" val="3665477902"/>
                    </a:ext>
                  </a:extLst>
                </a:gridCol>
                <a:gridCol w="1557111">
                  <a:extLst>
                    <a:ext uri="{9D8B030D-6E8A-4147-A177-3AD203B41FA5}">
                      <a16:colId xmlns:a16="http://schemas.microsoft.com/office/drawing/2014/main" val="773347287"/>
                    </a:ext>
                  </a:extLst>
                </a:gridCol>
                <a:gridCol w="1557111">
                  <a:extLst>
                    <a:ext uri="{9D8B030D-6E8A-4147-A177-3AD203B41FA5}">
                      <a16:colId xmlns:a16="http://schemas.microsoft.com/office/drawing/2014/main" val="3529691548"/>
                    </a:ext>
                  </a:extLst>
                </a:gridCol>
                <a:gridCol w="1557111">
                  <a:extLst>
                    <a:ext uri="{9D8B030D-6E8A-4147-A177-3AD203B41FA5}">
                      <a16:colId xmlns:a16="http://schemas.microsoft.com/office/drawing/2014/main" val="2222767195"/>
                    </a:ext>
                  </a:extLst>
                </a:gridCol>
                <a:gridCol w="1557111">
                  <a:extLst>
                    <a:ext uri="{9D8B030D-6E8A-4147-A177-3AD203B41FA5}">
                      <a16:colId xmlns:a16="http://schemas.microsoft.com/office/drawing/2014/main" val="1773319453"/>
                    </a:ext>
                  </a:extLst>
                </a:gridCol>
                <a:gridCol w="1557111">
                  <a:extLst>
                    <a:ext uri="{9D8B030D-6E8A-4147-A177-3AD203B41FA5}">
                      <a16:colId xmlns:a16="http://schemas.microsoft.com/office/drawing/2014/main" val="3204787880"/>
                    </a:ext>
                  </a:extLst>
                </a:gridCol>
                <a:gridCol w="1557111">
                  <a:extLst>
                    <a:ext uri="{9D8B030D-6E8A-4147-A177-3AD203B41FA5}">
                      <a16:colId xmlns:a16="http://schemas.microsoft.com/office/drawing/2014/main" val="1120779045"/>
                    </a:ext>
                  </a:extLst>
                </a:gridCol>
              </a:tblGrid>
              <a:tr h="530316">
                <a:tc>
                  <a:txBody>
                    <a:bodyPr/>
                    <a:lstStyle/>
                    <a:p>
                      <a:endParaRPr lang="en-US"/>
                    </a:p>
                  </a:txBody>
                  <a:tcPr/>
                </a:tc>
                <a:tc>
                  <a:txBody>
                    <a:bodyPr/>
                    <a:lstStyle/>
                    <a:p>
                      <a:pPr algn="l"/>
                      <a:r>
                        <a:rPr lang="en-US" sz="1200">
                          <a:solidFill>
                            <a:schemeClr val="bg1"/>
                          </a:solidFill>
                        </a:rPr>
                        <a:t>Autonomy</a:t>
                      </a:r>
                      <a:endParaRPr lang="en-US" sz="1200" b="1">
                        <a:solidFill>
                          <a:schemeClr val="bg1"/>
                        </a:solidFill>
                      </a:endParaRPr>
                    </a:p>
                  </a:txBody>
                  <a:tcPr marL="72000" marR="72000"/>
                </a:tc>
                <a:tc>
                  <a:txBody>
                    <a:bodyPr/>
                    <a:lstStyle/>
                    <a:p>
                      <a:pPr algn="l"/>
                      <a:r>
                        <a:rPr lang="en-US" sz="1200">
                          <a:solidFill>
                            <a:schemeClr val="bg1"/>
                          </a:solidFill>
                        </a:rPr>
                        <a:t>People </a:t>
                      </a:r>
                      <a:br>
                        <a:rPr lang="en-US" sz="1200">
                          <a:solidFill>
                            <a:schemeClr val="bg1"/>
                          </a:solidFill>
                        </a:rPr>
                      </a:br>
                      <a:r>
                        <a:rPr lang="en-US" sz="1200">
                          <a:solidFill>
                            <a:schemeClr val="bg1"/>
                          </a:solidFill>
                        </a:rPr>
                        <a:t>Experience</a:t>
                      </a:r>
                    </a:p>
                  </a:txBody>
                  <a:tcPr marL="72000" marR="72000"/>
                </a:tc>
                <a:tc>
                  <a:txBody>
                    <a:bodyPr/>
                    <a:lstStyle/>
                    <a:p>
                      <a:pPr algn="l"/>
                      <a:r>
                        <a:rPr lang="en-US" sz="1200">
                          <a:solidFill>
                            <a:schemeClr val="bg1"/>
                          </a:solidFill>
                        </a:rPr>
                        <a:t>Hubs and Clusters</a:t>
                      </a:r>
                      <a:endParaRPr lang="en-US" sz="1200" b="1">
                        <a:solidFill>
                          <a:schemeClr val="bg1"/>
                        </a:solidFill>
                      </a:endParaRPr>
                    </a:p>
                  </a:txBody>
                  <a:tcPr marL="72000" marR="7200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a:solidFill>
                            <a:schemeClr val="bg1"/>
                          </a:solidFill>
                        </a:rPr>
                        <a:t>Decarbonisation</a:t>
                      </a:r>
                    </a:p>
                  </a:txBody>
                  <a:tcPr marL="72000" marR="72000"/>
                </a:tc>
                <a:tc>
                  <a:txBody>
                    <a:bodyPr/>
                    <a:lstStyle/>
                    <a:p>
                      <a:pPr algn="l"/>
                      <a:r>
                        <a:rPr lang="en-GB" sz="1200" b="0">
                          <a:solidFill>
                            <a:schemeClr val="bg1"/>
                          </a:solidFill>
                        </a:rPr>
                        <a:t>Planning and Operation</a:t>
                      </a:r>
                      <a:endParaRPr lang="en-US" sz="1200" b="0">
                        <a:solidFill>
                          <a:schemeClr val="bg1"/>
                        </a:solidFill>
                      </a:endParaRPr>
                    </a:p>
                  </a:txBody>
                  <a:tcPr marL="72000" marR="72000"/>
                </a:tc>
                <a:tc>
                  <a:txBody>
                    <a:bodyPr/>
                    <a:lstStyle/>
                    <a:p>
                      <a:pPr algn="l"/>
                      <a:r>
                        <a:rPr lang="en-US" sz="1200" b="0">
                          <a:solidFill>
                            <a:schemeClr val="bg1"/>
                          </a:solidFill>
                        </a:rPr>
                        <a:t>Futures / Convening Industry</a:t>
                      </a:r>
                    </a:p>
                  </a:txBody>
                  <a:tcPr marL="72000" marR="72000"/>
                </a:tc>
                <a:extLst>
                  <a:ext uri="{0D108BD9-81ED-4DB2-BD59-A6C34878D82A}">
                    <a16:rowId xmlns:a16="http://schemas.microsoft.com/office/drawing/2014/main" val="1391163915"/>
                  </a:ext>
                </a:extLst>
              </a:tr>
              <a:tr h="530316">
                <a:tc>
                  <a:txBody>
                    <a:bodyPr/>
                    <a:lstStyle/>
                    <a:p>
                      <a:endParaRPr lang="en-US" sz="100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a:highlight>
                            <a:srgbClr val="FFFF00"/>
                          </a:highlight>
                        </a:rPr>
                        <a:t>Relevant Focus Areas</a:t>
                      </a:r>
                    </a:p>
                    <a:p>
                      <a:endParaRPr lang="en-US" sz="100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a:highlight>
                          <a:srgbClr val="FFFF00"/>
                        </a:highlight>
                      </a:endParaRPr>
                    </a:p>
                  </a:txBody>
                  <a:tcPr/>
                </a:tc>
                <a:tc>
                  <a:txBody>
                    <a:bodyPr/>
                    <a:lstStyle/>
                    <a:p>
                      <a:endParaRPr lang="en-US" sz="1000"/>
                    </a:p>
                  </a:txBody>
                  <a:tcPr/>
                </a:tc>
                <a:tc>
                  <a:txBody>
                    <a:bodyPr/>
                    <a:lstStyle/>
                    <a:p>
                      <a:endParaRPr lang="en-US" sz="1000"/>
                    </a:p>
                  </a:txBody>
                  <a:tcPr/>
                </a:tc>
                <a:tc>
                  <a:txBody>
                    <a:bodyPr/>
                    <a:lstStyle/>
                    <a:p>
                      <a:endParaRPr lang="en-US" sz="1000"/>
                    </a:p>
                  </a:txBody>
                  <a:tcPr/>
                </a:tc>
                <a:tc>
                  <a:txBody>
                    <a:bodyPr/>
                    <a:lstStyle/>
                    <a:p>
                      <a:endParaRPr lang="en-US" sz="1000"/>
                    </a:p>
                  </a:txBody>
                  <a:tcPr/>
                </a:tc>
                <a:extLst>
                  <a:ext uri="{0D108BD9-81ED-4DB2-BD59-A6C34878D82A}">
                    <a16:rowId xmlns:a16="http://schemas.microsoft.com/office/drawing/2014/main" val="3797124905"/>
                  </a:ext>
                </a:extLst>
              </a:tr>
              <a:tr h="530316">
                <a:tc>
                  <a:txBody>
                    <a:bodyPr/>
                    <a:lstStyle/>
                    <a:p>
                      <a:endParaRPr lang="en-US" sz="1000"/>
                    </a:p>
                  </a:txBody>
                  <a:tcPr/>
                </a:tc>
                <a:tc>
                  <a:txBody>
                    <a:bodyPr/>
                    <a:lstStyle/>
                    <a:p>
                      <a:endParaRPr lang="en-US" sz="100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a:p>
                  </a:txBody>
                  <a:tcPr/>
                </a:tc>
                <a:tc>
                  <a:txBody>
                    <a:bodyPr/>
                    <a:lstStyle/>
                    <a:p>
                      <a:endParaRPr lang="en-US" sz="1000"/>
                    </a:p>
                  </a:txBody>
                  <a:tcPr/>
                </a:tc>
                <a:tc>
                  <a:txBody>
                    <a:bodyPr/>
                    <a:lstStyle/>
                    <a:p>
                      <a:endParaRPr lang="en-US" sz="1000"/>
                    </a:p>
                  </a:txBody>
                  <a:tcPr/>
                </a:tc>
                <a:tc>
                  <a:txBody>
                    <a:bodyPr/>
                    <a:lstStyle/>
                    <a:p>
                      <a:endParaRPr lang="en-US" sz="1000"/>
                    </a:p>
                  </a:txBody>
                  <a:tcPr/>
                </a:tc>
                <a:tc>
                  <a:txBody>
                    <a:bodyPr/>
                    <a:lstStyle/>
                    <a:p>
                      <a:endParaRPr lang="en-US" sz="1000"/>
                    </a:p>
                  </a:txBody>
                  <a:tcPr/>
                </a:tc>
                <a:extLst>
                  <a:ext uri="{0D108BD9-81ED-4DB2-BD59-A6C34878D82A}">
                    <a16:rowId xmlns:a16="http://schemas.microsoft.com/office/drawing/2014/main" val="2438718112"/>
                  </a:ext>
                </a:extLst>
              </a:tr>
              <a:tr h="530316">
                <a:tc>
                  <a:txBody>
                    <a:bodyPr/>
                    <a:lstStyle/>
                    <a:p>
                      <a:endParaRPr lang="en-US" sz="1000"/>
                    </a:p>
                  </a:txBody>
                  <a:tcPr/>
                </a:tc>
                <a:tc>
                  <a:txBody>
                    <a:bodyPr/>
                    <a:lstStyle/>
                    <a:p>
                      <a:endParaRPr lang="en-US" sz="1000"/>
                    </a:p>
                  </a:txBody>
                  <a:tcPr/>
                </a:tc>
                <a:tc>
                  <a:txBody>
                    <a:bodyPr/>
                    <a:lstStyle/>
                    <a:p>
                      <a:endParaRPr lang="en-US" sz="1000"/>
                    </a:p>
                  </a:txBody>
                  <a:tcPr/>
                </a:tc>
                <a:tc>
                  <a:txBody>
                    <a:bodyPr/>
                    <a:lstStyle/>
                    <a:p>
                      <a:endParaRPr lang="en-US" sz="1000"/>
                    </a:p>
                  </a:txBody>
                  <a:tcPr/>
                </a:tc>
                <a:tc>
                  <a:txBody>
                    <a:bodyPr/>
                    <a:lstStyle/>
                    <a:p>
                      <a:endParaRPr lang="en-US" sz="1000"/>
                    </a:p>
                  </a:txBody>
                  <a:tcPr/>
                </a:tc>
                <a:tc>
                  <a:txBody>
                    <a:bodyPr/>
                    <a:lstStyle/>
                    <a:p>
                      <a:endParaRPr lang="en-US" sz="1000"/>
                    </a:p>
                  </a:txBody>
                  <a:tcPr/>
                </a:tc>
                <a:tc>
                  <a:txBody>
                    <a:bodyPr/>
                    <a:lstStyle/>
                    <a:p>
                      <a:endParaRPr lang="en-US" sz="1000"/>
                    </a:p>
                  </a:txBody>
                  <a:tcPr/>
                </a:tc>
                <a:extLst>
                  <a:ext uri="{0D108BD9-81ED-4DB2-BD59-A6C34878D82A}">
                    <a16:rowId xmlns:a16="http://schemas.microsoft.com/office/drawing/2014/main" val="4229057983"/>
                  </a:ext>
                </a:extLst>
              </a:tr>
              <a:tr h="530316">
                <a:tc>
                  <a:txBody>
                    <a:bodyPr/>
                    <a:lstStyle/>
                    <a:p>
                      <a:endParaRPr lang="en-US" sz="1000"/>
                    </a:p>
                  </a:txBody>
                  <a:tcPr/>
                </a:tc>
                <a:tc>
                  <a:txBody>
                    <a:bodyPr/>
                    <a:lstStyle/>
                    <a:p>
                      <a:endParaRPr lang="en-US" sz="1000"/>
                    </a:p>
                  </a:txBody>
                  <a:tcPr/>
                </a:tc>
                <a:tc>
                  <a:txBody>
                    <a:bodyPr/>
                    <a:lstStyle/>
                    <a:p>
                      <a:endParaRPr lang="en-US" sz="1000"/>
                    </a:p>
                  </a:txBody>
                  <a:tcPr/>
                </a:tc>
                <a:tc>
                  <a:txBody>
                    <a:bodyPr/>
                    <a:lstStyle/>
                    <a:p>
                      <a:endParaRPr lang="en-US" sz="1000"/>
                    </a:p>
                  </a:txBody>
                  <a:tcPr/>
                </a:tc>
                <a:tc>
                  <a:txBody>
                    <a:bodyPr/>
                    <a:lstStyle/>
                    <a:p>
                      <a:endParaRPr lang="en-US" sz="1000"/>
                    </a:p>
                  </a:txBody>
                  <a:tcPr/>
                </a:tc>
                <a:tc>
                  <a:txBody>
                    <a:bodyPr/>
                    <a:lstStyle/>
                    <a:p>
                      <a:endParaRPr lang="en-US" sz="1000"/>
                    </a:p>
                  </a:txBody>
                  <a:tcPr/>
                </a:tc>
                <a:tc>
                  <a:txBody>
                    <a:bodyPr/>
                    <a:lstStyle/>
                    <a:p>
                      <a:endParaRPr lang="en-US" sz="1000"/>
                    </a:p>
                  </a:txBody>
                  <a:tcPr/>
                </a:tc>
                <a:extLst>
                  <a:ext uri="{0D108BD9-81ED-4DB2-BD59-A6C34878D82A}">
                    <a16:rowId xmlns:a16="http://schemas.microsoft.com/office/drawing/2014/main" val="4038997006"/>
                  </a:ext>
                </a:extLst>
              </a:tr>
              <a:tr h="530316">
                <a:tc>
                  <a:txBody>
                    <a:bodyPr/>
                    <a:lstStyle/>
                    <a:p>
                      <a:endParaRPr lang="en-US" sz="1000"/>
                    </a:p>
                  </a:txBody>
                  <a:tcPr/>
                </a:tc>
                <a:tc>
                  <a:txBody>
                    <a:bodyPr/>
                    <a:lstStyle/>
                    <a:p>
                      <a:endParaRPr lang="en-US" sz="1000"/>
                    </a:p>
                  </a:txBody>
                  <a:tcPr/>
                </a:tc>
                <a:tc>
                  <a:txBody>
                    <a:bodyPr/>
                    <a:lstStyle/>
                    <a:p>
                      <a:endParaRPr lang="en-US" sz="1000"/>
                    </a:p>
                  </a:txBody>
                  <a:tcPr/>
                </a:tc>
                <a:tc>
                  <a:txBody>
                    <a:bodyPr/>
                    <a:lstStyle/>
                    <a:p>
                      <a:endParaRPr lang="en-US" sz="1000"/>
                    </a:p>
                  </a:txBody>
                  <a:tcPr/>
                </a:tc>
                <a:tc>
                  <a:txBody>
                    <a:bodyPr/>
                    <a:lstStyle/>
                    <a:p>
                      <a:endParaRPr lang="en-US" sz="1000"/>
                    </a:p>
                  </a:txBody>
                  <a:tcPr/>
                </a:tc>
                <a:tc>
                  <a:txBody>
                    <a:bodyPr/>
                    <a:lstStyle/>
                    <a:p>
                      <a:endParaRPr lang="en-US" sz="1000"/>
                    </a:p>
                  </a:txBody>
                  <a:tcPr/>
                </a:tc>
                <a:tc>
                  <a:txBody>
                    <a:bodyPr/>
                    <a:lstStyle/>
                    <a:p>
                      <a:endParaRPr lang="en-US" sz="1000"/>
                    </a:p>
                  </a:txBody>
                  <a:tcPr/>
                </a:tc>
                <a:extLst>
                  <a:ext uri="{0D108BD9-81ED-4DB2-BD59-A6C34878D82A}">
                    <a16:rowId xmlns:a16="http://schemas.microsoft.com/office/drawing/2014/main" val="941108031"/>
                  </a:ext>
                </a:extLst>
              </a:tr>
              <a:tr h="530316">
                <a:tc>
                  <a:txBody>
                    <a:bodyPr/>
                    <a:lstStyle/>
                    <a:p>
                      <a:endParaRPr lang="en-US" sz="1000"/>
                    </a:p>
                  </a:txBody>
                  <a:tcPr/>
                </a:tc>
                <a:tc>
                  <a:txBody>
                    <a:bodyPr/>
                    <a:lstStyle/>
                    <a:p>
                      <a:endParaRPr lang="en-US" sz="1000"/>
                    </a:p>
                  </a:txBody>
                  <a:tcPr/>
                </a:tc>
                <a:tc>
                  <a:txBody>
                    <a:bodyPr/>
                    <a:lstStyle/>
                    <a:p>
                      <a:endParaRPr lang="en-US" sz="1000"/>
                    </a:p>
                  </a:txBody>
                  <a:tcPr/>
                </a:tc>
                <a:tc>
                  <a:txBody>
                    <a:bodyPr/>
                    <a:lstStyle/>
                    <a:p>
                      <a:endParaRPr lang="en-US" sz="1000"/>
                    </a:p>
                  </a:txBody>
                  <a:tcPr/>
                </a:tc>
                <a:tc>
                  <a:txBody>
                    <a:bodyPr/>
                    <a:lstStyle/>
                    <a:p>
                      <a:endParaRPr lang="en-US" sz="1000"/>
                    </a:p>
                  </a:txBody>
                  <a:tcPr/>
                </a:tc>
                <a:tc>
                  <a:txBody>
                    <a:bodyPr/>
                    <a:lstStyle/>
                    <a:p>
                      <a:endParaRPr lang="en-US" sz="1000"/>
                    </a:p>
                  </a:txBody>
                  <a:tcPr/>
                </a:tc>
                <a:tc>
                  <a:txBody>
                    <a:bodyPr/>
                    <a:lstStyle/>
                    <a:p>
                      <a:endParaRPr lang="en-US" sz="1000"/>
                    </a:p>
                  </a:txBody>
                  <a:tcPr/>
                </a:tc>
                <a:extLst>
                  <a:ext uri="{0D108BD9-81ED-4DB2-BD59-A6C34878D82A}">
                    <a16:rowId xmlns:a16="http://schemas.microsoft.com/office/drawing/2014/main" val="1799026292"/>
                  </a:ext>
                </a:extLst>
              </a:tr>
            </a:tbl>
          </a:graphicData>
        </a:graphic>
      </p:graphicFrame>
    </p:spTree>
    <p:extLst>
      <p:ext uri="{BB962C8B-B14F-4D97-AF65-F5344CB8AC3E}">
        <p14:creationId xmlns:p14="http://schemas.microsoft.com/office/powerpoint/2010/main" val="15459234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BFF8E8-26FE-40A7-BC37-13E10BA690E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E303EFA-E2EB-682E-3F8D-40303BE372FF}"/>
              </a:ext>
            </a:extLst>
          </p:cNvPr>
          <p:cNvSpPr>
            <a:spLocks noGrp="1"/>
          </p:cNvSpPr>
          <p:nvPr>
            <p:ph type="title"/>
          </p:nvPr>
        </p:nvSpPr>
        <p:spPr>
          <a:xfrm>
            <a:off x="646113" y="360000"/>
            <a:ext cx="10806657" cy="706347"/>
          </a:xfrm>
        </p:spPr>
        <p:txBody>
          <a:bodyPr/>
          <a:lstStyle/>
          <a:p>
            <a:r>
              <a:rPr lang="en-GB">
                <a:latin typeface="Impact"/>
              </a:rPr>
              <a:t>maritime stakeholder overview</a:t>
            </a:r>
            <a:endParaRPr lang="en-US"/>
          </a:p>
        </p:txBody>
      </p:sp>
      <p:sp>
        <p:nvSpPr>
          <p:cNvPr id="24" name="Content Placeholder 5">
            <a:extLst>
              <a:ext uri="{FF2B5EF4-FFF2-40B4-BE49-F238E27FC236}">
                <a16:creationId xmlns:a16="http://schemas.microsoft.com/office/drawing/2014/main" id="{CA3A58E3-951E-233F-D7FC-A2C20B40637D}"/>
              </a:ext>
            </a:extLst>
          </p:cNvPr>
          <p:cNvSpPr txBox="1">
            <a:spLocks/>
          </p:cNvSpPr>
          <p:nvPr/>
        </p:nvSpPr>
        <p:spPr>
          <a:xfrm>
            <a:off x="1480658" y="4379168"/>
            <a:ext cx="1256564" cy="210320"/>
          </a:xfrm>
          <a:prstGeom prst="rect">
            <a:avLst/>
          </a:prstGeom>
        </p:spPr>
        <p:txBody>
          <a:bodyPr vert="horz" lIns="0" tIns="0" rIns="0" bIns="0" rtlCol="0" anchor="t">
            <a:noAutofit/>
          </a:bodyPr>
          <a:lstStyle>
            <a:lvl1pPr marL="0" indent="0" algn="l" defTabSz="914400" rtl="0" eaLnBrk="1" latinLnBrk="0" hangingPunct="1">
              <a:lnSpc>
                <a:spcPct val="100000"/>
              </a:lnSpc>
              <a:spcBef>
                <a:spcPts val="0"/>
              </a:spcBef>
              <a:spcAft>
                <a:spcPts val="800"/>
              </a:spcAft>
              <a:buFont typeface="Arial" panose="020B0604020202020204" pitchFamily="34" charset="0"/>
              <a:buNone/>
              <a:defRPr sz="1050" b="0" kern="1200">
                <a:solidFill>
                  <a:schemeClr val="tx2"/>
                </a:solidFill>
                <a:latin typeface="+mn-lt"/>
                <a:ea typeface="+mn-ea"/>
                <a:cs typeface="+mn-cs"/>
              </a:defRPr>
            </a:lvl1pPr>
            <a:lvl2pPr marL="180975" indent="-180975" algn="l" defTabSz="914400" rtl="0" eaLnBrk="1" latinLnBrk="0" hangingPunct="1">
              <a:lnSpc>
                <a:spcPct val="100000"/>
              </a:lnSpc>
              <a:spcBef>
                <a:spcPts val="0"/>
              </a:spcBef>
              <a:spcAft>
                <a:spcPts val="800"/>
              </a:spcAft>
              <a:buFont typeface="Arial" panose="020B0604020202020204" pitchFamily="34" charset="0"/>
              <a:buChar char="•"/>
              <a:defRPr sz="1050" b="0" kern="1200">
                <a:solidFill>
                  <a:schemeClr val="tx2"/>
                </a:solidFill>
                <a:latin typeface="+mn-lt"/>
                <a:ea typeface="Akkurat LL" panose="020B0504020101010102" pitchFamily="34" charset="-126"/>
                <a:cs typeface="Akkurat LL" panose="020B0504020101010102" pitchFamily="34" charset="-126"/>
              </a:defRPr>
            </a:lvl2pPr>
            <a:lvl3pPr marL="361950" indent="-180975" algn="l" defTabSz="914400" rtl="0" eaLnBrk="1" latinLnBrk="0" hangingPunct="1">
              <a:lnSpc>
                <a:spcPct val="100000"/>
              </a:lnSpc>
              <a:spcBef>
                <a:spcPts val="0"/>
              </a:spcBef>
              <a:spcAft>
                <a:spcPts val="800"/>
              </a:spcAft>
              <a:buFont typeface="Arial" panose="020B0604020202020204" pitchFamily="34" charset="0"/>
              <a:buChar char="•"/>
              <a:defRPr sz="1000" b="0" kern="1200">
                <a:solidFill>
                  <a:schemeClr val="tx2"/>
                </a:solidFill>
                <a:latin typeface="+mn-lt"/>
                <a:ea typeface="+mn-ea"/>
                <a:cs typeface="+mn-cs"/>
              </a:defRPr>
            </a:lvl3pPr>
            <a:lvl4pPr marL="542925" indent="-180975" algn="l" defTabSz="914400" rtl="0" eaLnBrk="1" latinLnBrk="0" hangingPunct="1">
              <a:lnSpc>
                <a:spcPct val="100000"/>
              </a:lnSpc>
              <a:spcBef>
                <a:spcPts val="0"/>
              </a:spcBef>
              <a:spcAft>
                <a:spcPts val="800"/>
              </a:spcAft>
              <a:buFont typeface="Arial" panose="020B0604020202020204" pitchFamily="34" charset="0"/>
              <a:buChar char="•"/>
              <a:tabLst>
                <a:tab pos="0" algn="l"/>
              </a:tabLst>
              <a:defRPr sz="900" b="0" kern="1200">
                <a:solidFill>
                  <a:schemeClr val="tx2"/>
                </a:solidFill>
                <a:latin typeface="+mn-lt"/>
                <a:ea typeface="+mn-ea"/>
                <a:cs typeface="+mn-cs"/>
              </a:defRPr>
            </a:lvl4pPr>
            <a:lvl5pPr marL="714375" indent="-171450" algn="l" defTabSz="914400" rtl="0" eaLnBrk="1" latinLnBrk="0" hangingPunct="1">
              <a:lnSpc>
                <a:spcPct val="100000"/>
              </a:lnSpc>
              <a:spcBef>
                <a:spcPts val="0"/>
              </a:spcBef>
              <a:spcAft>
                <a:spcPts val="800"/>
              </a:spcAft>
              <a:buFont typeface="Arial" panose="020B0604020202020204" pitchFamily="34" charset="0"/>
              <a:buChar char="•"/>
              <a:defRPr sz="900" b="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800"/>
              </a:spcAft>
              <a:buClrTx/>
              <a:buSzTx/>
              <a:buFont typeface="Arial" panose="020B0604020202020204" pitchFamily="34" charset="0"/>
              <a:buNone/>
              <a:tabLst/>
              <a:defRPr/>
            </a:pPr>
            <a:r>
              <a:rPr kumimoji="0" lang="en-US" sz="1100" b="1" i="0" u="none" strike="noStrike" kern="1200" cap="none" spc="0" normalizeH="0" baseline="0" noProof="0">
                <a:ln>
                  <a:noFill/>
                </a:ln>
                <a:solidFill>
                  <a:prstClr val="white"/>
                </a:solidFill>
                <a:effectLst/>
                <a:uLnTx/>
                <a:uFillTx/>
                <a:latin typeface="Akkurat TT" panose="020B0504020101020102" pitchFamily="34" charset="77"/>
                <a:ea typeface="+mn-ea"/>
                <a:cs typeface="Akkurat TT" panose="020B0504020101020102" pitchFamily="34" charset="77"/>
              </a:rPr>
              <a:t>Lorem ipsum</a:t>
            </a:r>
          </a:p>
        </p:txBody>
      </p:sp>
      <p:sp>
        <p:nvSpPr>
          <p:cNvPr id="25" name="Content Placeholder 5">
            <a:extLst>
              <a:ext uri="{FF2B5EF4-FFF2-40B4-BE49-F238E27FC236}">
                <a16:creationId xmlns:a16="http://schemas.microsoft.com/office/drawing/2014/main" id="{6786568C-DE50-5751-1018-CFCFECA78B1B}"/>
              </a:ext>
            </a:extLst>
          </p:cNvPr>
          <p:cNvSpPr txBox="1">
            <a:spLocks/>
          </p:cNvSpPr>
          <p:nvPr/>
        </p:nvSpPr>
        <p:spPr>
          <a:xfrm>
            <a:off x="1613329" y="4581608"/>
            <a:ext cx="1029326" cy="210320"/>
          </a:xfrm>
          <a:prstGeom prst="rect">
            <a:avLst/>
          </a:prstGeom>
        </p:spPr>
        <p:txBody>
          <a:bodyPr vert="horz" lIns="0" tIns="0" rIns="0" bIns="0" rtlCol="0" anchor="t">
            <a:noAutofit/>
          </a:bodyPr>
          <a:lstStyle>
            <a:lvl1pPr marL="0" indent="0" algn="l" defTabSz="914400" rtl="0" eaLnBrk="1" latinLnBrk="0" hangingPunct="1">
              <a:lnSpc>
                <a:spcPct val="100000"/>
              </a:lnSpc>
              <a:spcBef>
                <a:spcPts val="0"/>
              </a:spcBef>
              <a:spcAft>
                <a:spcPts val="800"/>
              </a:spcAft>
              <a:buFont typeface="Arial" panose="020B0604020202020204" pitchFamily="34" charset="0"/>
              <a:buNone/>
              <a:defRPr sz="1050" b="0" kern="1200">
                <a:solidFill>
                  <a:schemeClr val="tx2"/>
                </a:solidFill>
                <a:latin typeface="+mn-lt"/>
                <a:ea typeface="+mn-ea"/>
                <a:cs typeface="+mn-cs"/>
              </a:defRPr>
            </a:lvl1pPr>
            <a:lvl2pPr marL="180975" indent="-180975" algn="l" defTabSz="914400" rtl="0" eaLnBrk="1" latinLnBrk="0" hangingPunct="1">
              <a:lnSpc>
                <a:spcPct val="100000"/>
              </a:lnSpc>
              <a:spcBef>
                <a:spcPts val="0"/>
              </a:spcBef>
              <a:spcAft>
                <a:spcPts val="800"/>
              </a:spcAft>
              <a:buFont typeface="Arial" panose="020B0604020202020204" pitchFamily="34" charset="0"/>
              <a:buChar char="•"/>
              <a:defRPr sz="1050" b="0" kern="1200">
                <a:solidFill>
                  <a:schemeClr val="tx2"/>
                </a:solidFill>
                <a:latin typeface="+mn-lt"/>
                <a:ea typeface="Akkurat LL" panose="020B0504020101010102" pitchFamily="34" charset="-126"/>
                <a:cs typeface="Akkurat LL" panose="020B0504020101010102" pitchFamily="34" charset="-126"/>
              </a:defRPr>
            </a:lvl2pPr>
            <a:lvl3pPr marL="361950" indent="-180975" algn="l" defTabSz="914400" rtl="0" eaLnBrk="1" latinLnBrk="0" hangingPunct="1">
              <a:lnSpc>
                <a:spcPct val="100000"/>
              </a:lnSpc>
              <a:spcBef>
                <a:spcPts val="0"/>
              </a:spcBef>
              <a:spcAft>
                <a:spcPts val="800"/>
              </a:spcAft>
              <a:buFont typeface="Arial" panose="020B0604020202020204" pitchFamily="34" charset="0"/>
              <a:buChar char="•"/>
              <a:defRPr sz="1000" b="0" kern="1200">
                <a:solidFill>
                  <a:schemeClr val="tx2"/>
                </a:solidFill>
                <a:latin typeface="+mn-lt"/>
                <a:ea typeface="+mn-ea"/>
                <a:cs typeface="+mn-cs"/>
              </a:defRPr>
            </a:lvl3pPr>
            <a:lvl4pPr marL="542925" indent="-180975" algn="l" defTabSz="914400" rtl="0" eaLnBrk="1" latinLnBrk="0" hangingPunct="1">
              <a:lnSpc>
                <a:spcPct val="100000"/>
              </a:lnSpc>
              <a:spcBef>
                <a:spcPts val="0"/>
              </a:spcBef>
              <a:spcAft>
                <a:spcPts val="800"/>
              </a:spcAft>
              <a:buFont typeface="Arial" panose="020B0604020202020204" pitchFamily="34" charset="0"/>
              <a:buChar char="•"/>
              <a:tabLst>
                <a:tab pos="0" algn="l"/>
              </a:tabLst>
              <a:defRPr sz="900" b="0" kern="1200">
                <a:solidFill>
                  <a:schemeClr val="tx2"/>
                </a:solidFill>
                <a:latin typeface="+mn-lt"/>
                <a:ea typeface="+mn-ea"/>
                <a:cs typeface="+mn-cs"/>
              </a:defRPr>
            </a:lvl4pPr>
            <a:lvl5pPr marL="714375" indent="-171450" algn="l" defTabSz="914400" rtl="0" eaLnBrk="1" latinLnBrk="0" hangingPunct="1">
              <a:lnSpc>
                <a:spcPct val="100000"/>
              </a:lnSpc>
              <a:spcBef>
                <a:spcPts val="0"/>
              </a:spcBef>
              <a:spcAft>
                <a:spcPts val="800"/>
              </a:spcAft>
              <a:buFont typeface="Arial" panose="020B0604020202020204" pitchFamily="34" charset="0"/>
              <a:buChar char="•"/>
              <a:defRPr sz="900" b="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800"/>
              </a:spcAft>
              <a:buClrTx/>
              <a:buSzTx/>
              <a:buFont typeface="Arial" panose="020B0604020202020204" pitchFamily="34" charset="0"/>
              <a:buNone/>
              <a:tabLst/>
              <a:defRPr/>
            </a:pPr>
            <a:r>
              <a:rPr kumimoji="0" lang="en-US" sz="1100" b="0" i="0" u="none" strike="noStrike" kern="1200" cap="none" spc="0" normalizeH="0" baseline="0" noProof="0">
                <a:ln>
                  <a:noFill/>
                </a:ln>
                <a:solidFill>
                  <a:prstClr val="white"/>
                </a:solidFill>
                <a:effectLst/>
                <a:uLnTx/>
                <a:uFillTx/>
                <a:latin typeface="Akkurat LL Light"/>
                <a:ea typeface="+mn-ea"/>
                <a:cs typeface="+mn-cs"/>
              </a:rPr>
              <a:t>Lorem ipsum dolor sit amet</a:t>
            </a:r>
          </a:p>
        </p:txBody>
      </p:sp>
      <p:sp>
        <p:nvSpPr>
          <p:cNvPr id="4" name="TextBox 3">
            <a:extLst>
              <a:ext uri="{FF2B5EF4-FFF2-40B4-BE49-F238E27FC236}">
                <a16:creationId xmlns:a16="http://schemas.microsoft.com/office/drawing/2014/main" id="{5B30A529-910F-0D47-5FA9-CFED5613A4A4}"/>
              </a:ext>
            </a:extLst>
          </p:cNvPr>
          <p:cNvSpPr txBox="1"/>
          <p:nvPr/>
        </p:nvSpPr>
        <p:spPr>
          <a:xfrm>
            <a:off x="646112" y="1878969"/>
            <a:ext cx="6031133" cy="318924"/>
          </a:xfrm>
          <a:prstGeom prst="rect">
            <a:avLst/>
          </a:prstGeom>
          <a:noFill/>
        </p:spPr>
        <p:txBody>
          <a:bodyPr wrap="square" lIns="72000" tIns="36000" rIns="36000" bIns="36000">
            <a:spAutoFit/>
          </a:bodyPr>
          <a:lstStyle/>
          <a:p>
            <a:pPr marL="285750" indent="-285750">
              <a:buFont typeface="Arial" panose="020B0604020202020204" pitchFamily="34" charset="0"/>
              <a:buChar char="•"/>
            </a:pPr>
            <a:r>
              <a:rPr lang="en-GB" sz="1600"/>
              <a:t>Strategic themes and Tier 1 stakeholder map </a:t>
            </a:r>
          </a:p>
        </p:txBody>
      </p:sp>
      <p:sp>
        <p:nvSpPr>
          <p:cNvPr id="10" name="Text Placeholder 10">
            <a:extLst>
              <a:ext uri="{FF2B5EF4-FFF2-40B4-BE49-F238E27FC236}">
                <a16:creationId xmlns:a16="http://schemas.microsoft.com/office/drawing/2014/main" id="{4A302C7F-8613-74A7-95F7-D7D4AD3284A1}"/>
              </a:ext>
            </a:extLst>
          </p:cNvPr>
          <p:cNvSpPr txBox="1">
            <a:spLocks/>
          </p:cNvSpPr>
          <p:nvPr/>
        </p:nvSpPr>
        <p:spPr>
          <a:xfrm>
            <a:off x="646112" y="1098432"/>
            <a:ext cx="4942160" cy="391628"/>
          </a:xfrm>
          <a:prstGeom prst="rect">
            <a:avLst/>
          </a:prstGeom>
          <a:solidFill>
            <a:schemeClr val="accent1"/>
          </a:solidFill>
        </p:spPr>
        <p:txBody>
          <a:bodyPr vert="horz" wrap="none" lIns="108000" tIns="72000" rIns="108000" bIns="72000" rtlCol="0" anchor="ctr" anchorCtr="0">
            <a:sp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noProof="0"/>
              <a:t>Strategic themes and their following stakeholders</a:t>
            </a:r>
            <a:endParaRPr lang="en-GB" b="1"/>
          </a:p>
        </p:txBody>
      </p:sp>
      <p:graphicFrame>
        <p:nvGraphicFramePr>
          <p:cNvPr id="3" name="Table 2">
            <a:extLst>
              <a:ext uri="{FF2B5EF4-FFF2-40B4-BE49-F238E27FC236}">
                <a16:creationId xmlns:a16="http://schemas.microsoft.com/office/drawing/2014/main" id="{3702CF27-B787-8447-2B69-ACD245EE3B32}"/>
              </a:ext>
            </a:extLst>
          </p:cNvPr>
          <p:cNvGraphicFramePr>
            <a:graphicFrameLocks noGrp="1"/>
          </p:cNvGraphicFramePr>
          <p:nvPr/>
        </p:nvGraphicFramePr>
        <p:xfrm>
          <a:off x="646112" y="1593579"/>
          <a:ext cx="10899777" cy="3712212"/>
        </p:xfrm>
        <a:graphic>
          <a:graphicData uri="http://schemas.openxmlformats.org/drawingml/2006/table">
            <a:tbl>
              <a:tblPr firstRow="1" bandRow="1">
                <a:tableStyleId>{5C22544A-7EE6-4342-B048-85BDC9FD1C3A}</a:tableStyleId>
              </a:tblPr>
              <a:tblGrid>
                <a:gridCol w="1557111">
                  <a:extLst>
                    <a:ext uri="{9D8B030D-6E8A-4147-A177-3AD203B41FA5}">
                      <a16:colId xmlns:a16="http://schemas.microsoft.com/office/drawing/2014/main" val="3665477902"/>
                    </a:ext>
                  </a:extLst>
                </a:gridCol>
                <a:gridCol w="1557111">
                  <a:extLst>
                    <a:ext uri="{9D8B030D-6E8A-4147-A177-3AD203B41FA5}">
                      <a16:colId xmlns:a16="http://schemas.microsoft.com/office/drawing/2014/main" val="773347287"/>
                    </a:ext>
                  </a:extLst>
                </a:gridCol>
                <a:gridCol w="1557111">
                  <a:extLst>
                    <a:ext uri="{9D8B030D-6E8A-4147-A177-3AD203B41FA5}">
                      <a16:colId xmlns:a16="http://schemas.microsoft.com/office/drawing/2014/main" val="3529691548"/>
                    </a:ext>
                  </a:extLst>
                </a:gridCol>
                <a:gridCol w="1557111">
                  <a:extLst>
                    <a:ext uri="{9D8B030D-6E8A-4147-A177-3AD203B41FA5}">
                      <a16:colId xmlns:a16="http://schemas.microsoft.com/office/drawing/2014/main" val="2222767195"/>
                    </a:ext>
                  </a:extLst>
                </a:gridCol>
                <a:gridCol w="1557111">
                  <a:extLst>
                    <a:ext uri="{9D8B030D-6E8A-4147-A177-3AD203B41FA5}">
                      <a16:colId xmlns:a16="http://schemas.microsoft.com/office/drawing/2014/main" val="1773319453"/>
                    </a:ext>
                  </a:extLst>
                </a:gridCol>
                <a:gridCol w="1557111">
                  <a:extLst>
                    <a:ext uri="{9D8B030D-6E8A-4147-A177-3AD203B41FA5}">
                      <a16:colId xmlns:a16="http://schemas.microsoft.com/office/drawing/2014/main" val="3204787880"/>
                    </a:ext>
                  </a:extLst>
                </a:gridCol>
                <a:gridCol w="1557111">
                  <a:extLst>
                    <a:ext uri="{9D8B030D-6E8A-4147-A177-3AD203B41FA5}">
                      <a16:colId xmlns:a16="http://schemas.microsoft.com/office/drawing/2014/main" val="1120779045"/>
                    </a:ext>
                  </a:extLst>
                </a:gridCol>
              </a:tblGrid>
              <a:tr h="530316">
                <a:tc>
                  <a:txBody>
                    <a:bodyPr/>
                    <a:lstStyle/>
                    <a:p>
                      <a:endParaRPr lang="en-US"/>
                    </a:p>
                  </a:txBody>
                  <a:tcPr/>
                </a:tc>
                <a:tc>
                  <a:txBody>
                    <a:bodyPr/>
                    <a:lstStyle/>
                    <a:p>
                      <a:pPr algn="l"/>
                      <a:r>
                        <a:rPr lang="en-US" sz="1200">
                          <a:solidFill>
                            <a:schemeClr val="bg1"/>
                          </a:solidFill>
                        </a:rPr>
                        <a:t>Autonomy</a:t>
                      </a:r>
                      <a:endParaRPr lang="en-US" sz="1200" b="1">
                        <a:solidFill>
                          <a:schemeClr val="bg1"/>
                        </a:solidFill>
                      </a:endParaRPr>
                    </a:p>
                  </a:txBody>
                  <a:tcPr marL="72000" marR="72000"/>
                </a:tc>
                <a:tc>
                  <a:txBody>
                    <a:bodyPr/>
                    <a:lstStyle/>
                    <a:p>
                      <a:pPr algn="l"/>
                      <a:r>
                        <a:rPr lang="en-US" sz="1200">
                          <a:solidFill>
                            <a:schemeClr val="bg1"/>
                          </a:solidFill>
                        </a:rPr>
                        <a:t>People </a:t>
                      </a:r>
                      <a:br>
                        <a:rPr lang="en-US" sz="1200">
                          <a:solidFill>
                            <a:schemeClr val="bg1"/>
                          </a:solidFill>
                        </a:rPr>
                      </a:br>
                      <a:r>
                        <a:rPr lang="en-US" sz="1200">
                          <a:solidFill>
                            <a:schemeClr val="bg1"/>
                          </a:solidFill>
                        </a:rPr>
                        <a:t>Experience</a:t>
                      </a:r>
                    </a:p>
                  </a:txBody>
                  <a:tcPr marL="72000" marR="72000"/>
                </a:tc>
                <a:tc>
                  <a:txBody>
                    <a:bodyPr/>
                    <a:lstStyle/>
                    <a:p>
                      <a:pPr algn="l"/>
                      <a:r>
                        <a:rPr lang="en-US" sz="1200">
                          <a:solidFill>
                            <a:schemeClr val="bg1"/>
                          </a:solidFill>
                        </a:rPr>
                        <a:t>Hubs and Clusters</a:t>
                      </a:r>
                      <a:endParaRPr lang="en-US" sz="1200" b="1">
                        <a:solidFill>
                          <a:schemeClr val="bg1"/>
                        </a:solidFill>
                      </a:endParaRPr>
                    </a:p>
                  </a:txBody>
                  <a:tcPr marL="72000" marR="7200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a:solidFill>
                            <a:schemeClr val="bg1"/>
                          </a:solidFill>
                        </a:rPr>
                        <a:t>Decarbonisation</a:t>
                      </a:r>
                    </a:p>
                  </a:txBody>
                  <a:tcPr marL="72000" marR="72000"/>
                </a:tc>
                <a:tc>
                  <a:txBody>
                    <a:bodyPr/>
                    <a:lstStyle/>
                    <a:p>
                      <a:pPr algn="l"/>
                      <a:r>
                        <a:rPr lang="en-GB" sz="1200" b="0">
                          <a:solidFill>
                            <a:schemeClr val="bg1"/>
                          </a:solidFill>
                        </a:rPr>
                        <a:t>Planning and Operation</a:t>
                      </a:r>
                      <a:endParaRPr lang="en-US" sz="1200" b="0">
                        <a:solidFill>
                          <a:schemeClr val="bg1"/>
                        </a:solidFill>
                      </a:endParaRPr>
                    </a:p>
                  </a:txBody>
                  <a:tcPr marL="72000" marR="72000"/>
                </a:tc>
                <a:tc>
                  <a:txBody>
                    <a:bodyPr/>
                    <a:lstStyle/>
                    <a:p>
                      <a:pPr algn="l"/>
                      <a:r>
                        <a:rPr lang="en-US" sz="1200" b="0">
                          <a:solidFill>
                            <a:schemeClr val="bg1"/>
                          </a:solidFill>
                        </a:rPr>
                        <a:t>Futures / Convening Industry</a:t>
                      </a:r>
                    </a:p>
                  </a:txBody>
                  <a:tcPr marL="72000" marR="72000"/>
                </a:tc>
                <a:extLst>
                  <a:ext uri="{0D108BD9-81ED-4DB2-BD59-A6C34878D82A}">
                    <a16:rowId xmlns:a16="http://schemas.microsoft.com/office/drawing/2014/main" val="1391163915"/>
                  </a:ext>
                </a:extLst>
              </a:tr>
              <a:tr h="530316">
                <a:tc>
                  <a:txBody>
                    <a:bodyPr/>
                    <a:lstStyle/>
                    <a:p>
                      <a:endParaRPr lang="en-US" sz="100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a:highlight>
                            <a:srgbClr val="FFFF00"/>
                          </a:highlight>
                        </a:rPr>
                        <a:t>Relevant Focus Areas</a:t>
                      </a:r>
                    </a:p>
                    <a:p>
                      <a:endParaRPr lang="en-US" sz="100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a:highlight>
                          <a:srgbClr val="FFFF00"/>
                        </a:highlight>
                      </a:endParaRPr>
                    </a:p>
                  </a:txBody>
                  <a:tcPr/>
                </a:tc>
                <a:tc>
                  <a:txBody>
                    <a:bodyPr/>
                    <a:lstStyle/>
                    <a:p>
                      <a:endParaRPr lang="en-US" sz="1000"/>
                    </a:p>
                  </a:txBody>
                  <a:tcPr/>
                </a:tc>
                <a:tc>
                  <a:txBody>
                    <a:bodyPr/>
                    <a:lstStyle/>
                    <a:p>
                      <a:endParaRPr lang="en-US" sz="1000"/>
                    </a:p>
                  </a:txBody>
                  <a:tcPr/>
                </a:tc>
                <a:tc>
                  <a:txBody>
                    <a:bodyPr/>
                    <a:lstStyle/>
                    <a:p>
                      <a:endParaRPr lang="en-US" sz="1000"/>
                    </a:p>
                  </a:txBody>
                  <a:tcPr/>
                </a:tc>
                <a:tc>
                  <a:txBody>
                    <a:bodyPr/>
                    <a:lstStyle/>
                    <a:p>
                      <a:endParaRPr lang="en-US" sz="1000"/>
                    </a:p>
                  </a:txBody>
                  <a:tcPr/>
                </a:tc>
                <a:extLst>
                  <a:ext uri="{0D108BD9-81ED-4DB2-BD59-A6C34878D82A}">
                    <a16:rowId xmlns:a16="http://schemas.microsoft.com/office/drawing/2014/main" val="3797124905"/>
                  </a:ext>
                </a:extLst>
              </a:tr>
              <a:tr h="530316">
                <a:tc>
                  <a:txBody>
                    <a:bodyPr/>
                    <a:lstStyle/>
                    <a:p>
                      <a:endParaRPr lang="en-US" sz="1000"/>
                    </a:p>
                  </a:txBody>
                  <a:tcPr/>
                </a:tc>
                <a:tc>
                  <a:txBody>
                    <a:bodyPr/>
                    <a:lstStyle/>
                    <a:p>
                      <a:endParaRPr lang="en-US" sz="100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a:p>
                  </a:txBody>
                  <a:tcPr/>
                </a:tc>
                <a:tc>
                  <a:txBody>
                    <a:bodyPr/>
                    <a:lstStyle/>
                    <a:p>
                      <a:endParaRPr lang="en-US" sz="1000"/>
                    </a:p>
                  </a:txBody>
                  <a:tcPr/>
                </a:tc>
                <a:tc>
                  <a:txBody>
                    <a:bodyPr/>
                    <a:lstStyle/>
                    <a:p>
                      <a:endParaRPr lang="en-US" sz="1000"/>
                    </a:p>
                  </a:txBody>
                  <a:tcPr/>
                </a:tc>
                <a:tc>
                  <a:txBody>
                    <a:bodyPr/>
                    <a:lstStyle/>
                    <a:p>
                      <a:endParaRPr lang="en-US" sz="1000"/>
                    </a:p>
                  </a:txBody>
                  <a:tcPr/>
                </a:tc>
                <a:tc>
                  <a:txBody>
                    <a:bodyPr/>
                    <a:lstStyle/>
                    <a:p>
                      <a:endParaRPr lang="en-US" sz="1000"/>
                    </a:p>
                  </a:txBody>
                  <a:tcPr/>
                </a:tc>
                <a:extLst>
                  <a:ext uri="{0D108BD9-81ED-4DB2-BD59-A6C34878D82A}">
                    <a16:rowId xmlns:a16="http://schemas.microsoft.com/office/drawing/2014/main" val="2438718112"/>
                  </a:ext>
                </a:extLst>
              </a:tr>
              <a:tr h="530316">
                <a:tc>
                  <a:txBody>
                    <a:bodyPr/>
                    <a:lstStyle/>
                    <a:p>
                      <a:endParaRPr lang="en-US" sz="1000"/>
                    </a:p>
                  </a:txBody>
                  <a:tcPr/>
                </a:tc>
                <a:tc>
                  <a:txBody>
                    <a:bodyPr/>
                    <a:lstStyle/>
                    <a:p>
                      <a:endParaRPr lang="en-US" sz="1000"/>
                    </a:p>
                  </a:txBody>
                  <a:tcPr/>
                </a:tc>
                <a:tc>
                  <a:txBody>
                    <a:bodyPr/>
                    <a:lstStyle/>
                    <a:p>
                      <a:endParaRPr lang="en-US" sz="1000"/>
                    </a:p>
                  </a:txBody>
                  <a:tcPr/>
                </a:tc>
                <a:tc>
                  <a:txBody>
                    <a:bodyPr/>
                    <a:lstStyle/>
                    <a:p>
                      <a:endParaRPr lang="en-US" sz="1000"/>
                    </a:p>
                  </a:txBody>
                  <a:tcPr/>
                </a:tc>
                <a:tc>
                  <a:txBody>
                    <a:bodyPr/>
                    <a:lstStyle/>
                    <a:p>
                      <a:endParaRPr lang="en-US" sz="1000"/>
                    </a:p>
                  </a:txBody>
                  <a:tcPr/>
                </a:tc>
                <a:tc>
                  <a:txBody>
                    <a:bodyPr/>
                    <a:lstStyle/>
                    <a:p>
                      <a:endParaRPr lang="en-US" sz="1000"/>
                    </a:p>
                  </a:txBody>
                  <a:tcPr/>
                </a:tc>
                <a:tc>
                  <a:txBody>
                    <a:bodyPr/>
                    <a:lstStyle/>
                    <a:p>
                      <a:endParaRPr lang="en-US" sz="1000"/>
                    </a:p>
                  </a:txBody>
                  <a:tcPr/>
                </a:tc>
                <a:extLst>
                  <a:ext uri="{0D108BD9-81ED-4DB2-BD59-A6C34878D82A}">
                    <a16:rowId xmlns:a16="http://schemas.microsoft.com/office/drawing/2014/main" val="4229057983"/>
                  </a:ext>
                </a:extLst>
              </a:tr>
              <a:tr h="530316">
                <a:tc>
                  <a:txBody>
                    <a:bodyPr/>
                    <a:lstStyle/>
                    <a:p>
                      <a:endParaRPr lang="en-US" sz="1000"/>
                    </a:p>
                  </a:txBody>
                  <a:tcPr/>
                </a:tc>
                <a:tc>
                  <a:txBody>
                    <a:bodyPr/>
                    <a:lstStyle/>
                    <a:p>
                      <a:endParaRPr lang="en-US" sz="1000"/>
                    </a:p>
                  </a:txBody>
                  <a:tcPr/>
                </a:tc>
                <a:tc>
                  <a:txBody>
                    <a:bodyPr/>
                    <a:lstStyle/>
                    <a:p>
                      <a:endParaRPr lang="en-US" sz="1000"/>
                    </a:p>
                  </a:txBody>
                  <a:tcPr/>
                </a:tc>
                <a:tc>
                  <a:txBody>
                    <a:bodyPr/>
                    <a:lstStyle/>
                    <a:p>
                      <a:endParaRPr lang="en-US" sz="1000"/>
                    </a:p>
                  </a:txBody>
                  <a:tcPr/>
                </a:tc>
                <a:tc>
                  <a:txBody>
                    <a:bodyPr/>
                    <a:lstStyle/>
                    <a:p>
                      <a:endParaRPr lang="en-US" sz="1000"/>
                    </a:p>
                  </a:txBody>
                  <a:tcPr/>
                </a:tc>
                <a:tc>
                  <a:txBody>
                    <a:bodyPr/>
                    <a:lstStyle/>
                    <a:p>
                      <a:endParaRPr lang="en-US" sz="1000"/>
                    </a:p>
                  </a:txBody>
                  <a:tcPr/>
                </a:tc>
                <a:tc>
                  <a:txBody>
                    <a:bodyPr/>
                    <a:lstStyle/>
                    <a:p>
                      <a:endParaRPr lang="en-US" sz="1000"/>
                    </a:p>
                  </a:txBody>
                  <a:tcPr/>
                </a:tc>
                <a:extLst>
                  <a:ext uri="{0D108BD9-81ED-4DB2-BD59-A6C34878D82A}">
                    <a16:rowId xmlns:a16="http://schemas.microsoft.com/office/drawing/2014/main" val="4038997006"/>
                  </a:ext>
                </a:extLst>
              </a:tr>
              <a:tr h="530316">
                <a:tc>
                  <a:txBody>
                    <a:bodyPr/>
                    <a:lstStyle/>
                    <a:p>
                      <a:endParaRPr lang="en-US" sz="1000"/>
                    </a:p>
                  </a:txBody>
                  <a:tcPr/>
                </a:tc>
                <a:tc>
                  <a:txBody>
                    <a:bodyPr/>
                    <a:lstStyle/>
                    <a:p>
                      <a:endParaRPr lang="en-US" sz="1000"/>
                    </a:p>
                  </a:txBody>
                  <a:tcPr/>
                </a:tc>
                <a:tc>
                  <a:txBody>
                    <a:bodyPr/>
                    <a:lstStyle/>
                    <a:p>
                      <a:endParaRPr lang="en-US" sz="1000"/>
                    </a:p>
                  </a:txBody>
                  <a:tcPr/>
                </a:tc>
                <a:tc>
                  <a:txBody>
                    <a:bodyPr/>
                    <a:lstStyle/>
                    <a:p>
                      <a:endParaRPr lang="en-US" sz="1000"/>
                    </a:p>
                  </a:txBody>
                  <a:tcPr/>
                </a:tc>
                <a:tc>
                  <a:txBody>
                    <a:bodyPr/>
                    <a:lstStyle/>
                    <a:p>
                      <a:endParaRPr lang="en-US" sz="1000"/>
                    </a:p>
                  </a:txBody>
                  <a:tcPr/>
                </a:tc>
                <a:tc>
                  <a:txBody>
                    <a:bodyPr/>
                    <a:lstStyle/>
                    <a:p>
                      <a:endParaRPr lang="en-US" sz="1000"/>
                    </a:p>
                  </a:txBody>
                  <a:tcPr/>
                </a:tc>
                <a:tc>
                  <a:txBody>
                    <a:bodyPr/>
                    <a:lstStyle/>
                    <a:p>
                      <a:endParaRPr lang="en-US" sz="1000"/>
                    </a:p>
                  </a:txBody>
                  <a:tcPr/>
                </a:tc>
                <a:extLst>
                  <a:ext uri="{0D108BD9-81ED-4DB2-BD59-A6C34878D82A}">
                    <a16:rowId xmlns:a16="http://schemas.microsoft.com/office/drawing/2014/main" val="941108031"/>
                  </a:ext>
                </a:extLst>
              </a:tr>
              <a:tr h="530316">
                <a:tc>
                  <a:txBody>
                    <a:bodyPr/>
                    <a:lstStyle/>
                    <a:p>
                      <a:endParaRPr lang="en-US" sz="1000"/>
                    </a:p>
                  </a:txBody>
                  <a:tcPr/>
                </a:tc>
                <a:tc>
                  <a:txBody>
                    <a:bodyPr/>
                    <a:lstStyle/>
                    <a:p>
                      <a:endParaRPr lang="en-US" sz="1000"/>
                    </a:p>
                  </a:txBody>
                  <a:tcPr/>
                </a:tc>
                <a:tc>
                  <a:txBody>
                    <a:bodyPr/>
                    <a:lstStyle/>
                    <a:p>
                      <a:endParaRPr lang="en-US" sz="1000"/>
                    </a:p>
                  </a:txBody>
                  <a:tcPr/>
                </a:tc>
                <a:tc>
                  <a:txBody>
                    <a:bodyPr/>
                    <a:lstStyle/>
                    <a:p>
                      <a:endParaRPr lang="en-US" sz="1000"/>
                    </a:p>
                  </a:txBody>
                  <a:tcPr/>
                </a:tc>
                <a:tc>
                  <a:txBody>
                    <a:bodyPr/>
                    <a:lstStyle/>
                    <a:p>
                      <a:endParaRPr lang="en-US" sz="1000"/>
                    </a:p>
                  </a:txBody>
                  <a:tcPr/>
                </a:tc>
                <a:tc>
                  <a:txBody>
                    <a:bodyPr/>
                    <a:lstStyle/>
                    <a:p>
                      <a:endParaRPr lang="en-US" sz="1000"/>
                    </a:p>
                  </a:txBody>
                  <a:tcPr/>
                </a:tc>
                <a:tc>
                  <a:txBody>
                    <a:bodyPr/>
                    <a:lstStyle/>
                    <a:p>
                      <a:endParaRPr lang="en-US" sz="1000"/>
                    </a:p>
                  </a:txBody>
                  <a:tcPr/>
                </a:tc>
                <a:extLst>
                  <a:ext uri="{0D108BD9-81ED-4DB2-BD59-A6C34878D82A}">
                    <a16:rowId xmlns:a16="http://schemas.microsoft.com/office/drawing/2014/main" val="1799026292"/>
                  </a:ext>
                </a:extLst>
              </a:tr>
            </a:tbl>
          </a:graphicData>
        </a:graphic>
      </p:graphicFrame>
    </p:spTree>
    <p:extLst>
      <p:ext uri="{BB962C8B-B14F-4D97-AF65-F5344CB8AC3E}">
        <p14:creationId xmlns:p14="http://schemas.microsoft.com/office/powerpoint/2010/main" val="13011206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22F6A1-7390-67D1-9187-D791F67B354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BAE8CBC-5395-00B6-C180-2B52F32470CF}"/>
              </a:ext>
            </a:extLst>
          </p:cNvPr>
          <p:cNvSpPr>
            <a:spLocks noGrp="1"/>
          </p:cNvSpPr>
          <p:nvPr>
            <p:ph type="title"/>
          </p:nvPr>
        </p:nvSpPr>
        <p:spPr>
          <a:xfrm>
            <a:off x="646113" y="360000"/>
            <a:ext cx="10806657" cy="706347"/>
          </a:xfrm>
        </p:spPr>
        <p:txBody>
          <a:bodyPr/>
          <a:lstStyle/>
          <a:p>
            <a:r>
              <a:rPr lang="en-GB">
                <a:latin typeface="Impact"/>
              </a:rPr>
              <a:t>HIT stakeholder overview</a:t>
            </a:r>
            <a:endParaRPr lang="en-US"/>
          </a:p>
        </p:txBody>
      </p:sp>
      <p:sp>
        <p:nvSpPr>
          <p:cNvPr id="24" name="Content Placeholder 5">
            <a:extLst>
              <a:ext uri="{FF2B5EF4-FFF2-40B4-BE49-F238E27FC236}">
                <a16:creationId xmlns:a16="http://schemas.microsoft.com/office/drawing/2014/main" id="{85D8AA4F-0C92-42A1-575D-88FA2036CB5C}"/>
              </a:ext>
            </a:extLst>
          </p:cNvPr>
          <p:cNvSpPr txBox="1">
            <a:spLocks/>
          </p:cNvSpPr>
          <p:nvPr/>
        </p:nvSpPr>
        <p:spPr>
          <a:xfrm>
            <a:off x="1480658" y="4379168"/>
            <a:ext cx="1256564" cy="210320"/>
          </a:xfrm>
          <a:prstGeom prst="rect">
            <a:avLst/>
          </a:prstGeom>
        </p:spPr>
        <p:txBody>
          <a:bodyPr vert="horz" lIns="0" tIns="0" rIns="0" bIns="0" rtlCol="0" anchor="t">
            <a:noAutofit/>
          </a:bodyPr>
          <a:lstStyle>
            <a:lvl1pPr marL="0" indent="0" algn="l" defTabSz="914400" rtl="0" eaLnBrk="1" latinLnBrk="0" hangingPunct="1">
              <a:lnSpc>
                <a:spcPct val="100000"/>
              </a:lnSpc>
              <a:spcBef>
                <a:spcPts val="0"/>
              </a:spcBef>
              <a:spcAft>
                <a:spcPts val="800"/>
              </a:spcAft>
              <a:buFont typeface="Arial" panose="020B0604020202020204" pitchFamily="34" charset="0"/>
              <a:buNone/>
              <a:defRPr sz="1050" b="0" kern="1200">
                <a:solidFill>
                  <a:schemeClr val="tx2"/>
                </a:solidFill>
                <a:latin typeface="+mn-lt"/>
                <a:ea typeface="+mn-ea"/>
                <a:cs typeface="+mn-cs"/>
              </a:defRPr>
            </a:lvl1pPr>
            <a:lvl2pPr marL="180975" indent="-180975" algn="l" defTabSz="914400" rtl="0" eaLnBrk="1" latinLnBrk="0" hangingPunct="1">
              <a:lnSpc>
                <a:spcPct val="100000"/>
              </a:lnSpc>
              <a:spcBef>
                <a:spcPts val="0"/>
              </a:spcBef>
              <a:spcAft>
                <a:spcPts val="800"/>
              </a:spcAft>
              <a:buFont typeface="Arial" panose="020B0604020202020204" pitchFamily="34" charset="0"/>
              <a:buChar char="•"/>
              <a:defRPr sz="1050" b="0" kern="1200">
                <a:solidFill>
                  <a:schemeClr val="tx2"/>
                </a:solidFill>
                <a:latin typeface="+mn-lt"/>
                <a:ea typeface="Akkurat LL" panose="020B0504020101010102" pitchFamily="34" charset="-126"/>
                <a:cs typeface="Akkurat LL" panose="020B0504020101010102" pitchFamily="34" charset="-126"/>
              </a:defRPr>
            </a:lvl2pPr>
            <a:lvl3pPr marL="361950" indent="-180975" algn="l" defTabSz="914400" rtl="0" eaLnBrk="1" latinLnBrk="0" hangingPunct="1">
              <a:lnSpc>
                <a:spcPct val="100000"/>
              </a:lnSpc>
              <a:spcBef>
                <a:spcPts val="0"/>
              </a:spcBef>
              <a:spcAft>
                <a:spcPts val="800"/>
              </a:spcAft>
              <a:buFont typeface="Arial" panose="020B0604020202020204" pitchFamily="34" charset="0"/>
              <a:buChar char="•"/>
              <a:defRPr sz="1000" b="0" kern="1200">
                <a:solidFill>
                  <a:schemeClr val="tx2"/>
                </a:solidFill>
                <a:latin typeface="+mn-lt"/>
                <a:ea typeface="+mn-ea"/>
                <a:cs typeface="+mn-cs"/>
              </a:defRPr>
            </a:lvl3pPr>
            <a:lvl4pPr marL="542925" indent="-180975" algn="l" defTabSz="914400" rtl="0" eaLnBrk="1" latinLnBrk="0" hangingPunct="1">
              <a:lnSpc>
                <a:spcPct val="100000"/>
              </a:lnSpc>
              <a:spcBef>
                <a:spcPts val="0"/>
              </a:spcBef>
              <a:spcAft>
                <a:spcPts val="800"/>
              </a:spcAft>
              <a:buFont typeface="Arial" panose="020B0604020202020204" pitchFamily="34" charset="0"/>
              <a:buChar char="•"/>
              <a:tabLst>
                <a:tab pos="0" algn="l"/>
              </a:tabLst>
              <a:defRPr sz="900" b="0" kern="1200">
                <a:solidFill>
                  <a:schemeClr val="tx2"/>
                </a:solidFill>
                <a:latin typeface="+mn-lt"/>
                <a:ea typeface="+mn-ea"/>
                <a:cs typeface="+mn-cs"/>
              </a:defRPr>
            </a:lvl4pPr>
            <a:lvl5pPr marL="714375" indent="-171450" algn="l" defTabSz="914400" rtl="0" eaLnBrk="1" latinLnBrk="0" hangingPunct="1">
              <a:lnSpc>
                <a:spcPct val="100000"/>
              </a:lnSpc>
              <a:spcBef>
                <a:spcPts val="0"/>
              </a:spcBef>
              <a:spcAft>
                <a:spcPts val="800"/>
              </a:spcAft>
              <a:buFont typeface="Arial" panose="020B0604020202020204" pitchFamily="34" charset="0"/>
              <a:buChar char="•"/>
              <a:defRPr sz="900" b="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800"/>
              </a:spcAft>
              <a:buClrTx/>
              <a:buSzTx/>
              <a:buFont typeface="Arial" panose="020B0604020202020204" pitchFamily="34" charset="0"/>
              <a:buNone/>
              <a:tabLst/>
              <a:defRPr/>
            </a:pPr>
            <a:r>
              <a:rPr kumimoji="0" lang="en-US" sz="1100" b="1" i="0" u="none" strike="noStrike" kern="1200" cap="none" spc="0" normalizeH="0" baseline="0" noProof="0">
                <a:ln>
                  <a:noFill/>
                </a:ln>
                <a:solidFill>
                  <a:prstClr val="white"/>
                </a:solidFill>
                <a:effectLst/>
                <a:uLnTx/>
                <a:uFillTx/>
                <a:latin typeface="Akkurat TT" panose="020B0504020101020102" pitchFamily="34" charset="77"/>
                <a:ea typeface="+mn-ea"/>
                <a:cs typeface="Akkurat TT" panose="020B0504020101020102" pitchFamily="34" charset="77"/>
              </a:rPr>
              <a:t>Lorem ipsum</a:t>
            </a:r>
          </a:p>
        </p:txBody>
      </p:sp>
      <p:sp>
        <p:nvSpPr>
          <p:cNvPr id="25" name="Content Placeholder 5">
            <a:extLst>
              <a:ext uri="{FF2B5EF4-FFF2-40B4-BE49-F238E27FC236}">
                <a16:creationId xmlns:a16="http://schemas.microsoft.com/office/drawing/2014/main" id="{CFCBDAE9-5654-E66A-7F1D-3C1746227BAB}"/>
              </a:ext>
            </a:extLst>
          </p:cNvPr>
          <p:cNvSpPr txBox="1">
            <a:spLocks/>
          </p:cNvSpPr>
          <p:nvPr/>
        </p:nvSpPr>
        <p:spPr>
          <a:xfrm>
            <a:off x="1613329" y="4581608"/>
            <a:ext cx="1029326" cy="210320"/>
          </a:xfrm>
          <a:prstGeom prst="rect">
            <a:avLst/>
          </a:prstGeom>
        </p:spPr>
        <p:txBody>
          <a:bodyPr vert="horz" lIns="0" tIns="0" rIns="0" bIns="0" rtlCol="0" anchor="t">
            <a:noAutofit/>
          </a:bodyPr>
          <a:lstStyle>
            <a:lvl1pPr marL="0" indent="0" algn="l" defTabSz="914400" rtl="0" eaLnBrk="1" latinLnBrk="0" hangingPunct="1">
              <a:lnSpc>
                <a:spcPct val="100000"/>
              </a:lnSpc>
              <a:spcBef>
                <a:spcPts val="0"/>
              </a:spcBef>
              <a:spcAft>
                <a:spcPts val="800"/>
              </a:spcAft>
              <a:buFont typeface="Arial" panose="020B0604020202020204" pitchFamily="34" charset="0"/>
              <a:buNone/>
              <a:defRPr sz="1050" b="0" kern="1200">
                <a:solidFill>
                  <a:schemeClr val="tx2"/>
                </a:solidFill>
                <a:latin typeface="+mn-lt"/>
                <a:ea typeface="+mn-ea"/>
                <a:cs typeface="+mn-cs"/>
              </a:defRPr>
            </a:lvl1pPr>
            <a:lvl2pPr marL="180975" indent="-180975" algn="l" defTabSz="914400" rtl="0" eaLnBrk="1" latinLnBrk="0" hangingPunct="1">
              <a:lnSpc>
                <a:spcPct val="100000"/>
              </a:lnSpc>
              <a:spcBef>
                <a:spcPts val="0"/>
              </a:spcBef>
              <a:spcAft>
                <a:spcPts val="800"/>
              </a:spcAft>
              <a:buFont typeface="Arial" panose="020B0604020202020204" pitchFamily="34" charset="0"/>
              <a:buChar char="•"/>
              <a:defRPr sz="1050" b="0" kern="1200">
                <a:solidFill>
                  <a:schemeClr val="tx2"/>
                </a:solidFill>
                <a:latin typeface="+mn-lt"/>
                <a:ea typeface="Akkurat LL" panose="020B0504020101010102" pitchFamily="34" charset="-126"/>
                <a:cs typeface="Akkurat LL" panose="020B0504020101010102" pitchFamily="34" charset="-126"/>
              </a:defRPr>
            </a:lvl2pPr>
            <a:lvl3pPr marL="361950" indent="-180975" algn="l" defTabSz="914400" rtl="0" eaLnBrk="1" latinLnBrk="0" hangingPunct="1">
              <a:lnSpc>
                <a:spcPct val="100000"/>
              </a:lnSpc>
              <a:spcBef>
                <a:spcPts val="0"/>
              </a:spcBef>
              <a:spcAft>
                <a:spcPts val="800"/>
              </a:spcAft>
              <a:buFont typeface="Arial" panose="020B0604020202020204" pitchFamily="34" charset="0"/>
              <a:buChar char="•"/>
              <a:defRPr sz="1000" b="0" kern="1200">
                <a:solidFill>
                  <a:schemeClr val="tx2"/>
                </a:solidFill>
                <a:latin typeface="+mn-lt"/>
                <a:ea typeface="+mn-ea"/>
                <a:cs typeface="+mn-cs"/>
              </a:defRPr>
            </a:lvl3pPr>
            <a:lvl4pPr marL="542925" indent="-180975" algn="l" defTabSz="914400" rtl="0" eaLnBrk="1" latinLnBrk="0" hangingPunct="1">
              <a:lnSpc>
                <a:spcPct val="100000"/>
              </a:lnSpc>
              <a:spcBef>
                <a:spcPts val="0"/>
              </a:spcBef>
              <a:spcAft>
                <a:spcPts val="800"/>
              </a:spcAft>
              <a:buFont typeface="Arial" panose="020B0604020202020204" pitchFamily="34" charset="0"/>
              <a:buChar char="•"/>
              <a:tabLst>
                <a:tab pos="0" algn="l"/>
              </a:tabLst>
              <a:defRPr sz="900" b="0" kern="1200">
                <a:solidFill>
                  <a:schemeClr val="tx2"/>
                </a:solidFill>
                <a:latin typeface="+mn-lt"/>
                <a:ea typeface="+mn-ea"/>
                <a:cs typeface="+mn-cs"/>
              </a:defRPr>
            </a:lvl4pPr>
            <a:lvl5pPr marL="714375" indent="-171450" algn="l" defTabSz="914400" rtl="0" eaLnBrk="1" latinLnBrk="0" hangingPunct="1">
              <a:lnSpc>
                <a:spcPct val="100000"/>
              </a:lnSpc>
              <a:spcBef>
                <a:spcPts val="0"/>
              </a:spcBef>
              <a:spcAft>
                <a:spcPts val="800"/>
              </a:spcAft>
              <a:buFont typeface="Arial" panose="020B0604020202020204" pitchFamily="34" charset="0"/>
              <a:buChar char="•"/>
              <a:defRPr sz="900" b="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800"/>
              </a:spcAft>
              <a:buClrTx/>
              <a:buSzTx/>
              <a:buFont typeface="Arial" panose="020B0604020202020204" pitchFamily="34" charset="0"/>
              <a:buNone/>
              <a:tabLst/>
              <a:defRPr/>
            </a:pPr>
            <a:r>
              <a:rPr kumimoji="0" lang="en-US" sz="1100" b="0" i="0" u="none" strike="noStrike" kern="1200" cap="none" spc="0" normalizeH="0" baseline="0" noProof="0">
                <a:ln>
                  <a:noFill/>
                </a:ln>
                <a:solidFill>
                  <a:prstClr val="white"/>
                </a:solidFill>
                <a:effectLst/>
                <a:uLnTx/>
                <a:uFillTx/>
                <a:latin typeface="Akkurat LL Light"/>
                <a:ea typeface="+mn-ea"/>
                <a:cs typeface="+mn-cs"/>
              </a:rPr>
              <a:t>Lorem ipsum dolor sit amet</a:t>
            </a:r>
          </a:p>
        </p:txBody>
      </p:sp>
      <p:sp>
        <p:nvSpPr>
          <p:cNvPr id="4" name="TextBox 3">
            <a:extLst>
              <a:ext uri="{FF2B5EF4-FFF2-40B4-BE49-F238E27FC236}">
                <a16:creationId xmlns:a16="http://schemas.microsoft.com/office/drawing/2014/main" id="{E25A1E19-A052-7D4B-0C3F-E9B0231196E5}"/>
              </a:ext>
            </a:extLst>
          </p:cNvPr>
          <p:cNvSpPr txBox="1"/>
          <p:nvPr/>
        </p:nvSpPr>
        <p:spPr>
          <a:xfrm>
            <a:off x="646112" y="1878969"/>
            <a:ext cx="6031133" cy="318924"/>
          </a:xfrm>
          <a:prstGeom prst="rect">
            <a:avLst/>
          </a:prstGeom>
          <a:noFill/>
        </p:spPr>
        <p:txBody>
          <a:bodyPr wrap="square" lIns="72000" tIns="36000" rIns="36000" bIns="36000">
            <a:spAutoFit/>
          </a:bodyPr>
          <a:lstStyle/>
          <a:p>
            <a:pPr marL="285750" indent="-285750">
              <a:buFont typeface="Arial" panose="020B0604020202020204" pitchFamily="34" charset="0"/>
              <a:buChar char="•"/>
            </a:pPr>
            <a:r>
              <a:rPr lang="en-GB" sz="1600"/>
              <a:t>Strategic themes and Tier 1 stakeholder map </a:t>
            </a:r>
          </a:p>
        </p:txBody>
      </p:sp>
      <p:sp>
        <p:nvSpPr>
          <p:cNvPr id="10" name="Text Placeholder 10">
            <a:extLst>
              <a:ext uri="{FF2B5EF4-FFF2-40B4-BE49-F238E27FC236}">
                <a16:creationId xmlns:a16="http://schemas.microsoft.com/office/drawing/2014/main" id="{E043EE39-D40A-B6BA-2356-7D13C99B764D}"/>
              </a:ext>
            </a:extLst>
          </p:cNvPr>
          <p:cNvSpPr txBox="1">
            <a:spLocks/>
          </p:cNvSpPr>
          <p:nvPr/>
        </p:nvSpPr>
        <p:spPr>
          <a:xfrm>
            <a:off x="646112" y="1098432"/>
            <a:ext cx="4942160" cy="391628"/>
          </a:xfrm>
          <a:prstGeom prst="rect">
            <a:avLst/>
          </a:prstGeom>
          <a:solidFill>
            <a:schemeClr val="accent1"/>
          </a:solidFill>
        </p:spPr>
        <p:txBody>
          <a:bodyPr vert="horz" wrap="none" lIns="108000" tIns="72000" rIns="108000" bIns="72000" rtlCol="0" anchor="ctr" anchorCtr="0">
            <a:sp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noProof="0"/>
              <a:t>Strategic themes and their following stakeholders</a:t>
            </a:r>
            <a:endParaRPr lang="en-GB" b="1"/>
          </a:p>
        </p:txBody>
      </p:sp>
      <p:graphicFrame>
        <p:nvGraphicFramePr>
          <p:cNvPr id="3" name="Table 2">
            <a:extLst>
              <a:ext uri="{FF2B5EF4-FFF2-40B4-BE49-F238E27FC236}">
                <a16:creationId xmlns:a16="http://schemas.microsoft.com/office/drawing/2014/main" id="{26B57CBF-1BDE-F013-556B-55C9F1C2D0B3}"/>
              </a:ext>
            </a:extLst>
          </p:cNvPr>
          <p:cNvGraphicFramePr>
            <a:graphicFrameLocks noGrp="1"/>
          </p:cNvGraphicFramePr>
          <p:nvPr/>
        </p:nvGraphicFramePr>
        <p:xfrm>
          <a:off x="646112" y="1593579"/>
          <a:ext cx="10899777" cy="3712212"/>
        </p:xfrm>
        <a:graphic>
          <a:graphicData uri="http://schemas.openxmlformats.org/drawingml/2006/table">
            <a:tbl>
              <a:tblPr firstRow="1" bandRow="1">
                <a:tableStyleId>{5C22544A-7EE6-4342-B048-85BDC9FD1C3A}</a:tableStyleId>
              </a:tblPr>
              <a:tblGrid>
                <a:gridCol w="1557111">
                  <a:extLst>
                    <a:ext uri="{9D8B030D-6E8A-4147-A177-3AD203B41FA5}">
                      <a16:colId xmlns:a16="http://schemas.microsoft.com/office/drawing/2014/main" val="3665477902"/>
                    </a:ext>
                  </a:extLst>
                </a:gridCol>
                <a:gridCol w="1557111">
                  <a:extLst>
                    <a:ext uri="{9D8B030D-6E8A-4147-A177-3AD203B41FA5}">
                      <a16:colId xmlns:a16="http://schemas.microsoft.com/office/drawing/2014/main" val="773347287"/>
                    </a:ext>
                  </a:extLst>
                </a:gridCol>
                <a:gridCol w="1557111">
                  <a:extLst>
                    <a:ext uri="{9D8B030D-6E8A-4147-A177-3AD203B41FA5}">
                      <a16:colId xmlns:a16="http://schemas.microsoft.com/office/drawing/2014/main" val="3529691548"/>
                    </a:ext>
                  </a:extLst>
                </a:gridCol>
                <a:gridCol w="1557111">
                  <a:extLst>
                    <a:ext uri="{9D8B030D-6E8A-4147-A177-3AD203B41FA5}">
                      <a16:colId xmlns:a16="http://schemas.microsoft.com/office/drawing/2014/main" val="2222767195"/>
                    </a:ext>
                  </a:extLst>
                </a:gridCol>
                <a:gridCol w="1557111">
                  <a:extLst>
                    <a:ext uri="{9D8B030D-6E8A-4147-A177-3AD203B41FA5}">
                      <a16:colId xmlns:a16="http://schemas.microsoft.com/office/drawing/2014/main" val="1773319453"/>
                    </a:ext>
                  </a:extLst>
                </a:gridCol>
                <a:gridCol w="1557111">
                  <a:extLst>
                    <a:ext uri="{9D8B030D-6E8A-4147-A177-3AD203B41FA5}">
                      <a16:colId xmlns:a16="http://schemas.microsoft.com/office/drawing/2014/main" val="3204787880"/>
                    </a:ext>
                  </a:extLst>
                </a:gridCol>
                <a:gridCol w="1557111">
                  <a:extLst>
                    <a:ext uri="{9D8B030D-6E8A-4147-A177-3AD203B41FA5}">
                      <a16:colId xmlns:a16="http://schemas.microsoft.com/office/drawing/2014/main" val="1120779045"/>
                    </a:ext>
                  </a:extLst>
                </a:gridCol>
              </a:tblGrid>
              <a:tr h="530316">
                <a:tc>
                  <a:txBody>
                    <a:bodyPr/>
                    <a:lstStyle/>
                    <a:p>
                      <a:endParaRPr lang="en-US"/>
                    </a:p>
                  </a:txBody>
                  <a:tcPr/>
                </a:tc>
                <a:tc>
                  <a:txBody>
                    <a:bodyPr/>
                    <a:lstStyle/>
                    <a:p>
                      <a:pPr algn="l"/>
                      <a:r>
                        <a:rPr lang="en-US" sz="1200">
                          <a:solidFill>
                            <a:schemeClr val="bg1"/>
                          </a:solidFill>
                        </a:rPr>
                        <a:t>Autonomy</a:t>
                      </a:r>
                      <a:endParaRPr lang="en-US" sz="1200" b="1">
                        <a:solidFill>
                          <a:schemeClr val="bg1"/>
                        </a:solidFill>
                      </a:endParaRPr>
                    </a:p>
                  </a:txBody>
                  <a:tcPr marL="72000" marR="72000"/>
                </a:tc>
                <a:tc>
                  <a:txBody>
                    <a:bodyPr/>
                    <a:lstStyle/>
                    <a:p>
                      <a:pPr algn="l"/>
                      <a:r>
                        <a:rPr lang="en-US" sz="1200">
                          <a:solidFill>
                            <a:schemeClr val="bg1"/>
                          </a:solidFill>
                        </a:rPr>
                        <a:t>People </a:t>
                      </a:r>
                      <a:br>
                        <a:rPr lang="en-US" sz="1200">
                          <a:solidFill>
                            <a:schemeClr val="bg1"/>
                          </a:solidFill>
                        </a:rPr>
                      </a:br>
                      <a:r>
                        <a:rPr lang="en-US" sz="1200">
                          <a:solidFill>
                            <a:schemeClr val="bg1"/>
                          </a:solidFill>
                        </a:rPr>
                        <a:t>Experience</a:t>
                      </a:r>
                    </a:p>
                  </a:txBody>
                  <a:tcPr marL="72000" marR="72000"/>
                </a:tc>
                <a:tc>
                  <a:txBody>
                    <a:bodyPr/>
                    <a:lstStyle/>
                    <a:p>
                      <a:pPr algn="l"/>
                      <a:r>
                        <a:rPr lang="en-US" sz="1200">
                          <a:solidFill>
                            <a:schemeClr val="bg1"/>
                          </a:solidFill>
                        </a:rPr>
                        <a:t>Hubs and Clusters</a:t>
                      </a:r>
                      <a:endParaRPr lang="en-US" sz="1200" b="1">
                        <a:solidFill>
                          <a:schemeClr val="bg1"/>
                        </a:solidFill>
                      </a:endParaRPr>
                    </a:p>
                  </a:txBody>
                  <a:tcPr marL="72000" marR="7200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a:solidFill>
                            <a:schemeClr val="bg1"/>
                          </a:solidFill>
                        </a:rPr>
                        <a:t>Decarbonisation</a:t>
                      </a:r>
                    </a:p>
                  </a:txBody>
                  <a:tcPr marL="72000" marR="72000"/>
                </a:tc>
                <a:tc>
                  <a:txBody>
                    <a:bodyPr/>
                    <a:lstStyle/>
                    <a:p>
                      <a:pPr algn="l"/>
                      <a:r>
                        <a:rPr lang="en-GB" sz="1200" b="0">
                          <a:solidFill>
                            <a:schemeClr val="bg1"/>
                          </a:solidFill>
                        </a:rPr>
                        <a:t>Planning and Operation</a:t>
                      </a:r>
                      <a:endParaRPr lang="en-US" sz="1200" b="0">
                        <a:solidFill>
                          <a:schemeClr val="bg1"/>
                        </a:solidFill>
                      </a:endParaRPr>
                    </a:p>
                  </a:txBody>
                  <a:tcPr marL="72000" marR="72000"/>
                </a:tc>
                <a:tc>
                  <a:txBody>
                    <a:bodyPr/>
                    <a:lstStyle/>
                    <a:p>
                      <a:pPr algn="l"/>
                      <a:r>
                        <a:rPr lang="en-US" sz="1200" b="0">
                          <a:solidFill>
                            <a:schemeClr val="bg1"/>
                          </a:solidFill>
                        </a:rPr>
                        <a:t>Futures / Convening Industry</a:t>
                      </a:r>
                    </a:p>
                  </a:txBody>
                  <a:tcPr marL="72000" marR="72000"/>
                </a:tc>
                <a:extLst>
                  <a:ext uri="{0D108BD9-81ED-4DB2-BD59-A6C34878D82A}">
                    <a16:rowId xmlns:a16="http://schemas.microsoft.com/office/drawing/2014/main" val="1391163915"/>
                  </a:ext>
                </a:extLst>
              </a:tr>
              <a:tr h="530316">
                <a:tc>
                  <a:txBody>
                    <a:bodyPr/>
                    <a:lstStyle/>
                    <a:p>
                      <a:endParaRPr lang="en-US" sz="100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a:highlight>
                            <a:srgbClr val="FFFF00"/>
                          </a:highlight>
                        </a:rPr>
                        <a:t>Relevant Focus Areas</a:t>
                      </a:r>
                      <a:endParaRPr lang="en-US" sz="100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a:highlight>
                          <a:srgbClr val="FFFF00"/>
                        </a:highlight>
                      </a:endParaRPr>
                    </a:p>
                  </a:txBody>
                  <a:tcPr/>
                </a:tc>
                <a:tc>
                  <a:txBody>
                    <a:bodyPr/>
                    <a:lstStyle/>
                    <a:p>
                      <a:endParaRPr lang="en-US" sz="1000"/>
                    </a:p>
                  </a:txBody>
                  <a:tcPr/>
                </a:tc>
                <a:tc>
                  <a:txBody>
                    <a:bodyPr/>
                    <a:lstStyle/>
                    <a:p>
                      <a:endParaRPr lang="en-US" sz="1000"/>
                    </a:p>
                  </a:txBody>
                  <a:tcPr/>
                </a:tc>
                <a:tc>
                  <a:txBody>
                    <a:bodyPr/>
                    <a:lstStyle/>
                    <a:p>
                      <a:endParaRPr lang="en-US" sz="1000"/>
                    </a:p>
                  </a:txBody>
                  <a:tcPr/>
                </a:tc>
                <a:tc>
                  <a:txBody>
                    <a:bodyPr/>
                    <a:lstStyle/>
                    <a:p>
                      <a:endParaRPr lang="en-US" sz="1000"/>
                    </a:p>
                  </a:txBody>
                  <a:tcPr/>
                </a:tc>
                <a:extLst>
                  <a:ext uri="{0D108BD9-81ED-4DB2-BD59-A6C34878D82A}">
                    <a16:rowId xmlns:a16="http://schemas.microsoft.com/office/drawing/2014/main" val="3797124905"/>
                  </a:ext>
                </a:extLst>
              </a:tr>
              <a:tr h="530316">
                <a:tc>
                  <a:txBody>
                    <a:bodyPr/>
                    <a:lstStyle/>
                    <a:p>
                      <a:endParaRPr lang="en-US" sz="1000"/>
                    </a:p>
                  </a:txBody>
                  <a:tcPr/>
                </a:tc>
                <a:tc>
                  <a:txBody>
                    <a:bodyPr/>
                    <a:lstStyle/>
                    <a:p>
                      <a:endParaRPr lang="en-US" sz="100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a:p>
                  </a:txBody>
                  <a:tcPr/>
                </a:tc>
                <a:tc>
                  <a:txBody>
                    <a:bodyPr/>
                    <a:lstStyle/>
                    <a:p>
                      <a:endParaRPr lang="en-US" sz="1000"/>
                    </a:p>
                  </a:txBody>
                  <a:tcPr/>
                </a:tc>
                <a:tc>
                  <a:txBody>
                    <a:bodyPr/>
                    <a:lstStyle/>
                    <a:p>
                      <a:endParaRPr lang="en-US" sz="1000"/>
                    </a:p>
                  </a:txBody>
                  <a:tcPr/>
                </a:tc>
                <a:tc>
                  <a:txBody>
                    <a:bodyPr/>
                    <a:lstStyle/>
                    <a:p>
                      <a:endParaRPr lang="en-US" sz="1000"/>
                    </a:p>
                  </a:txBody>
                  <a:tcPr/>
                </a:tc>
                <a:tc>
                  <a:txBody>
                    <a:bodyPr/>
                    <a:lstStyle/>
                    <a:p>
                      <a:endParaRPr lang="en-US" sz="1000"/>
                    </a:p>
                  </a:txBody>
                  <a:tcPr/>
                </a:tc>
                <a:extLst>
                  <a:ext uri="{0D108BD9-81ED-4DB2-BD59-A6C34878D82A}">
                    <a16:rowId xmlns:a16="http://schemas.microsoft.com/office/drawing/2014/main" val="2438718112"/>
                  </a:ext>
                </a:extLst>
              </a:tr>
              <a:tr h="530316">
                <a:tc>
                  <a:txBody>
                    <a:bodyPr/>
                    <a:lstStyle/>
                    <a:p>
                      <a:endParaRPr lang="en-US" sz="1000"/>
                    </a:p>
                  </a:txBody>
                  <a:tcPr/>
                </a:tc>
                <a:tc>
                  <a:txBody>
                    <a:bodyPr/>
                    <a:lstStyle/>
                    <a:p>
                      <a:endParaRPr lang="en-US" sz="1000"/>
                    </a:p>
                  </a:txBody>
                  <a:tcPr/>
                </a:tc>
                <a:tc>
                  <a:txBody>
                    <a:bodyPr/>
                    <a:lstStyle/>
                    <a:p>
                      <a:endParaRPr lang="en-US" sz="1000"/>
                    </a:p>
                  </a:txBody>
                  <a:tcPr/>
                </a:tc>
                <a:tc>
                  <a:txBody>
                    <a:bodyPr/>
                    <a:lstStyle/>
                    <a:p>
                      <a:endParaRPr lang="en-US" sz="1000"/>
                    </a:p>
                  </a:txBody>
                  <a:tcPr/>
                </a:tc>
                <a:tc>
                  <a:txBody>
                    <a:bodyPr/>
                    <a:lstStyle/>
                    <a:p>
                      <a:endParaRPr lang="en-US" sz="1000"/>
                    </a:p>
                  </a:txBody>
                  <a:tcPr/>
                </a:tc>
                <a:tc>
                  <a:txBody>
                    <a:bodyPr/>
                    <a:lstStyle/>
                    <a:p>
                      <a:endParaRPr lang="en-US" sz="1000"/>
                    </a:p>
                  </a:txBody>
                  <a:tcPr/>
                </a:tc>
                <a:tc>
                  <a:txBody>
                    <a:bodyPr/>
                    <a:lstStyle/>
                    <a:p>
                      <a:endParaRPr lang="en-US" sz="1000"/>
                    </a:p>
                  </a:txBody>
                  <a:tcPr/>
                </a:tc>
                <a:extLst>
                  <a:ext uri="{0D108BD9-81ED-4DB2-BD59-A6C34878D82A}">
                    <a16:rowId xmlns:a16="http://schemas.microsoft.com/office/drawing/2014/main" val="4229057983"/>
                  </a:ext>
                </a:extLst>
              </a:tr>
              <a:tr h="530316">
                <a:tc>
                  <a:txBody>
                    <a:bodyPr/>
                    <a:lstStyle/>
                    <a:p>
                      <a:endParaRPr lang="en-US" sz="1000"/>
                    </a:p>
                  </a:txBody>
                  <a:tcPr/>
                </a:tc>
                <a:tc>
                  <a:txBody>
                    <a:bodyPr/>
                    <a:lstStyle/>
                    <a:p>
                      <a:endParaRPr lang="en-US" sz="1000"/>
                    </a:p>
                  </a:txBody>
                  <a:tcPr/>
                </a:tc>
                <a:tc>
                  <a:txBody>
                    <a:bodyPr/>
                    <a:lstStyle/>
                    <a:p>
                      <a:endParaRPr lang="en-US" sz="1000"/>
                    </a:p>
                  </a:txBody>
                  <a:tcPr/>
                </a:tc>
                <a:tc>
                  <a:txBody>
                    <a:bodyPr/>
                    <a:lstStyle/>
                    <a:p>
                      <a:endParaRPr lang="en-US" sz="1000"/>
                    </a:p>
                  </a:txBody>
                  <a:tcPr/>
                </a:tc>
                <a:tc>
                  <a:txBody>
                    <a:bodyPr/>
                    <a:lstStyle/>
                    <a:p>
                      <a:endParaRPr lang="en-US" sz="1000"/>
                    </a:p>
                  </a:txBody>
                  <a:tcPr/>
                </a:tc>
                <a:tc>
                  <a:txBody>
                    <a:bodyPr/>
                    <a:lstStyle/>
                    <a:p>
                      <a:endParaRPr lang="en-US" sz="1000"/>
                    </a:p>
                  </a:txBody>
                  <a:tcPr/>
                </a:tc>
                <a:tc>
                  <a:txBody>
                    <a:bodyPr/>
                    <a:lstStyle/>
                    <a:p>
                      <a:endParaRPr lang="en-US" sz="1000"/>
                    </a:p>
                  </a:txBody>
                  <a:tcPr/>
                </a:tc>
                <a:extLst>
                  <a:ext uri="{0D108BD9-81ED-4DB2-BD59-A6C34878D82A}">
                    <a16:rowId xmlns:a16="http://schemas.microsoft.com/office/drawing/2014/main" val="4038997006"/>
                  </a:ext>
                </a:extLst>
              </a:tr>
              <a:tr h="530316">
                <a:tc>
                  <a:txBody>
                    <a:bodyPr/>
                    <a:lstStyle/>
                    <a:p>
                      <a:endParaRPr lang="en-US" sz="1000"/>
                    </a:p>
                  </a:txBody>
                  <a:tcPr/>
                </a:tc>
                <a:tc>
                  <a:txBody>
                    <a:bodyPr/>
                    <a:lstStyle/>
                    <a:p>
                      <a:endParaRPr lang="en-US" sz="1000"/>
                    </a:p>
                  </a:txBody>
                  <a:tcPr/>
                </a:tc>
                <a:tc>
                  <a:txBody>
                    <a:bodyPr/>
                    <a:lstStyle/>
                    <a:p>
                      <a:endParaRPr lang="en-US" sz="1000"/>
                    </a:p>
                  </a:txBody>
                  <a:tcPr/>
                </a:tc>
                <a:tc>
                  <a:txBody>
                    <a:bodyPr/>
                    <a:lstStyle/>
                    <a:p>
                      <a:endParaRPr lang="en-US" sz="1000"/>
                    </a:p>
                  </a:txBody>
                  <a:tcPr/>
                </a:tc>
                <a:tc>
                  <a:txBody>
                    <a:bodyPr/>
                    <a:lstStyle/>
                    <a:p>
                      <a:endParaRPr lang="en-US" sz="1000"/>
                    </a:p>
                  </a:txBody>
                  <a:tcPr/>
                </a:tc>
                <a:tc>
                  <a:txBody>
                    <a:bodyPr/>
                    <a:lstStyle/>
                    <a:p>
                      <a:endParaRPr lang="en-US" sz="1000"/>
                    </a:p>
                  </a:txBody>
                  <a:tcPr/>
                </a:tc>
                <a:tc>
                  <a:txBody>
                    <a:bodyPr/>
                    <a:lstStyle/>
                    <a:p>
                      <a:endParaRPr lang="en-US" sz="1000"/>
                    </a:p>
                  </a:txBody>
                  <a:tcPr/>
                </a:tc>
                <a:extLst>
                  <a:ext uri="{0D108BD9-81ED-4DB2-BD59-A6C34878D82A}">
                    <a16:rowId xmlns:a16="http://schemas.microsoft.com/office/drawing/2014/main" val="941108031"/>
                  </a:ext>
                </a:extLst>
              </a:tr>
              <a:tr h="530316">
                <a:tc>
                  <a:txBody>
                    <a:bodyPr/>
                    <a:lstStyle/>
                    <a:p>
                      <a:endParaRPr lang="en-US" sz="1000"/>
                    </a:p>
                  </a:txBody>
                  <a:tcPr/>
                </a:tc>
                <a:tc>
                  <a:txBody>
                    <a:bodyPr/>
                    <a:lstStyle/>
                    <a:p>
                      <a:endParaRPr lang="en-US" sz="1000"/>
                    </a:p>
                  </a:txBody>
                  <a:tcPr/>
                </a:tc>
                <a:tc>
                  <a:txBody>
                    <a:bodyPr/>
                    <a:lstStyle/>
                    <a:p>
                      <a:endParaRPr lang="en-US" sz="1000"/>
                    </a:p>
                  </a:txBody>
                  <a:tcPr/>
                </a:tc>
                <a:tc>
                  <a:txBody>
                    <a:bodyPr/>
                    <a:lstStyle/>
                    <a:p>
                      <a:endParaRPr lang="en-US" sz="1000"/>
                    </a:p>
                  </a:txBody>
                  <a:tcPr/>
                </a:tc>
                <a:tc>
                  <a:txBody>
                    <a:bodyPr/>
                    <a:lstStyle/>
                    <a:p>
                      <a:endParaRPr lang="en-US" sz="1000"/>
                    </a:p>
                  </a:txBody>
                  <a:tcPr/>
                </a:tc>
                <a:tc>
                  <a:txBody>
                    <a:bodyPr/>
                    <a:lstStyle/>
                    <a:p>
                      <a:endParaRPr lang="en-US" sz="1000"/>
                    </a:p>
                  </a:txBody>
                  <a:tcPr/>
                </a:tc>
                <a:tc>
                  <a:txBody>
                    <a:bodyPr/>
                    <a:lstStyle/>
                    <a:p>
                      <a:endParaRPr lang="en-US" sz="1000"/>
                    </a:p>
                  </a:txBody>
                  <a:tcPr/>
                </a:tc>
                <a:extLst>
                  <a:ext uri="{0D108BD9-81ED-4DB2-BD59-A6C34878D82A}">
                    <a16:rowId xmlns:a16="http://schemas.microsoft.com/office/drawing/2014/main" val="1799026292"/>
                  </a:ext>
                </a:extLst>
              </a:tr>
            </a:tbl>
          </a:graphicData>
        </a:graphic>
      </p:graphicFrame>
    </p:spTree>
    <p:extLst>
      <p:ext uri="{BB962C8B-B14F-4D97-AF65-F5344CB8AC3E}">
        <p14:creationId xmlns:p14="http://schemas.microsoft.com/office/powerpoint/2010/main" val="40765769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100764-6E2A-C228-2070-D9E452455B6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45ABD1D-098A-2647-E0E9-2F21CAA9F46D}"/>
              </a:ext>
            </a:extLst>
          </p:cNvPr>
          <p:cNvSpPr>
            <a:spLocks noGrp="1"/>
          </p:cNvSpPr>
          <p:nvPr>
            <p:ph type="title"/>
          </p:nvPr>
        </p:nvSpPr>
        <p:spPr>
          <a:xfrm>
            <a:off x="646113" y="360000"/>
            <a:ext cx="10806657" cy="706347"/>
          </a:xfrm>
        </p:spPr>
        <p:txBody>
          <a:bodyPr/>
          <a:lstStyle/>
          <a:p>
            <a:r>
              <a:rPr lang="en-GB">
                <a:latin typeface="Impact"/>
              </a:rPr>
              <a:t>Transport stakeholder overview</a:t>
            </a:r>
            <a:endParaRPr lang="en-US"/>
          </a:p>
        </p:txBody>
      </p:sp>
      <p:sp>
        <p:nvSpPr>
          <p:cNvPr id="24" name="Content Placeholder 5">
            <a:extLst>
              <a:ext uri="{FF2B5EF4-FFF2-40B4-BE49-F238E27FC236}">
                <a16:creationId xmlns:a16="http://schemas.microsoft.com/office/drawing/2014/main" id="{2E5548F9-9E67-7954-7CBD-FAC4EFC5A6E1}"/>
              </a:ext>
            </a:extLst>
          </p:cNvPr>
          <p:cNvSpPr txBox="1">
            <a:spLocks/>
          </p:cNvSpPr>
          <p:nvPr/>
        </p:nvSpPr>
        <p:spPr>
          <a:xfrm>
            <a:off x="1480658" y="4379168"/>
            <a:ext cx="1256564" cy="210320"/>
          </a:xfrm>
          <a:prstGeom prst="rect">
            <a:avLst/>
          </a:prstGeom>
        </p:spPr>
        <p:txBody>
          <a:bodyPr vert="horz" lIns="0" tIns="0" rIns="0" bIns="0" rtlCol="0" anchor="t">
            <a:noAutofit/>
          </a:bodyPr>
          <a:lstStyle>
            <a:lvl1pPr marL="0" indent="0" algn="l" defTabSz="914400" rtl="0" eaLnBrk="1" latinLnBrk="0" hangingPunct="1">
              <a:lnSpc>
                <a:spcPct val="100000"/>
              </a:lnSpc>
              <a:spcBef>
                <a:spcPts val="0"/>
              </a:spcBef>
              <a:spcAft>
                <a:spcPts val="800"/>
              </a:spcAft>
              <a:buFont typeface="Arial" panose="020B0604020202020204" pitchFamily="34" charset="0"/>
              <a:buNone/>
              <a:defRPr sz="1050" b="0" kern="1200">
                <a:solidFill>
                  <a:schemeClr val="tx2"/>
                </a:solidFill>
                <a:latin typeface="+mn-lt"/>
                <a:ea typeface="+mn-ea"/>
                <a:cs typeface="+mn-cs"/>
              </a:defRPr>
            </a:lvl1pPr>
            <a:lvl2pPr marL="180975" indent="-180975" algn="l" defTabSz="914400" rtl="0" eaLnBrk="1" latinLnBrk="0" hangingPunct="1">
              <a:lnSpc>
                <a:spcPct val="100000"/>
              </a:lnSpc>
              <a:spcBef>
                <a:spcPts val="0"/>
              </a:spcBef>
              <a:spcAft>
                <a:spcPts val="800"/>
              </a:spcAft>
              <a:buFont typeface="Arial" panose="020B0604020202020204" pitchFamily="34" charset="0"/>
              <a:buChar char="•"/>
              <a:defRPr sz="1050" b="0" kern="1200">
                <a:solidFill>
                  <a:schemeClr val="tx2"/>
                </a:solidFill>
                <a:latin typeface="+mn-lt"/>
                <a:ea typeface="Akkurat LL" panose="020B0504020101010102" pitchFamily="34" charset="-126"/>
                <a:cs typeface="Akkurat LL" panose="020B0504020101010102" pitchFamily="34" charset="-126"/>
              </a:defRPr>
            </a:lvl2pPr>
            <a:lvl3pPr marL="361950" indent="-180975" algn="l" defTabSz="914400" rtl="0" eaLnBrk="1" latinLnBrk="0" hangingPunct="1">
              <a:lnSpc>
                <a:spcPct val="100000"/>
              </a:lnSpc>
              <a:spcBef>
                <a:spcPts val="0"/>
              </a:spcBef>
              <a:spcAft>
                <a:spcPts val="800"/>
              </a:spcAft>
              <a:buFont typeface="Arial" panose="020B0604020202020204" pitchFamily="34" charset="0"/>
              <a:buChar char="•"/>
              <a:defRPr sz="1000" b="0" kern="1200">
                <a:solidFill>
                  <a:schemeClr val="tx2"/>
                </a:solidFill>
                <a:latin typeface="+mn-lt"/>
                <a:ea typeface="+mn-ea"/>
                <a:cs typeface="+mn-cs"/>
              </a:defRPr>
            </a:lvl3pPr>
            <a:lvl4pPr marL="542925" indent="-180975" algn="l" defTabSz="914400" rtl="0" eaLnBrk="1" latinLnBrk="0" hangingPunct="1">
              <a:lnSpc>
                <a:spcPct val="100000"/>
              </a:lnSpc>
              <a:spcBef>
                <a:spcPts val="0"/>
              </a:spcBef>
              <a:spcAft>
                <a:spcPts val="800"/>
              </a:spcAft>
              <a:buFont typeface="Arial" panose="020B0604020202020204" pitchFamily="34" charset="0"/>
              <a:buChar char="•"/>
              <a:tabLst>
                <a:tab pos="0" algn="l"/>
              </a:tabLst>
              <a:defRPr sz="900" b="0" kern="1200">
                <a:solidFill>
                  <a:schemeClr val="tx2"/>
                </a:solidFill>
                <a:latin typeface="+mn-lt"/>
                <a:ea typeface="+mn-ea"/>
                <a:cs typeface="+mn-cs"/>
              </a:defRPr>
            </a:lvl4pPr>
            <a:lvl5pPr marL="714375" indent="-171450" algn="l" defTabSz="914400" rtl="0" eaLnBrk="1" latinLnBrk="0" hangingPunct="1">
              <a:lnSpc>
                <a:spcPct val="100000"/>
              </a:lnSpc>
              <a:spcBef>
                <a:spcPts val="0"/>
              </a:spcBef>
              <a:spcAft>
                <a:spcPts val="800"/>
              </a:spcAft>
              <a:buFont typeface="Arial" panose="020B0604020202020204" pitchFamily="34" charset="0"/>
              <a:buChar char="•"/>
              <a:defRPr sz="900" b="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800"/>
              </a:spcAft>
              <a:buClrTx/>
              <a:buSzTx/>
              <a:buFont typeface="Arial" panose="020B0604020202020204" pitchFamily="34" charset="0"/>
              <a:buNone/>
              <a:tabLst/>
              <a:defRPr/>
            </a:pPr>
            <a:r>
              <a:rPr kumimoji="0" lang="en-US" sz="1100" b="1" i="0" u="none" strike="noStrike" kern="1200" cap="none" spc="0" normalizeH="0" baseline="0" noProof="0">
                <a:ln>
                  <a:noFill/>
                </a:ln>
                <a:solidFill>
                  <a:prstClr val="white"/>
                </a:solidFill>
                <a:effectLst/>
                <a:uLnTx/>
                <a:uFillTx/>
                <a:latin typeface="Akkurat TT" panose="020B0504020101020102" pitchFamily="34" charset="77"/>
                <a:ea typeface="+mn-ea"/>
                <a:cs typeface="Akkurat TT" panose="020B0504020101020102" pitchFamily="34" charset="77"/>
              </a:rPr>
              <a:t>Lorem ipsum</a:t>
            </a:r>
          </a:p>
        </p:txBody>
      </p:sp>
      <p:sp>
        <p:nvSpPr>
          <p:cNvPr id="25" name="Content Placeholder 5">
            <a:extLst>
              <a:ext uri="{FF2B5EF4-FFF2-40B4-BE49-F238E27FC236}">
                <a16:creationId xmlns:a16="http://schemas.microsoft.com/office/drawing/2014/main" id="{B6EFCEB1-B9F1-9041-5B3F-C71D6F8B0736}"/>
              </a:ext>
            </a:extLst>
          </p:cNvPr>
          <p:cNvSpPr txBox="1">
            <a:spLocks/>
          </p:cNvSpPr>
          <p:nvPr/>
        </p:nvSpPr>
        <p:spPr>
          <a:xfrm>
            <a:off x="1613329" y="4581608"/>
            <a:ext cx="1029326" cy="210320"/>
          </a:xfrm>
          <a:prstGeom prst="rect">
            <a:avLst/>
          </a:prstGeom>
        </p:spPr>
        <p:txBody>
          <a:bodyPr vert="horz" lIns="0" tIns="0" rIns="0" bIns="0" rtlCol="0" anchor="t">
            <a:noAutofit/>
          </a:bodyPr>
          <a:lstStyle>
            <a:lvl1pPr marL="0" indent="0" algn="l" defTabSz="914400" rtl="0" eaLnBrk="1" latinLnBrk="0" hangingPunct="1">
              <a:lnSpc>
                <a:spcPct val="100000"/>
              </a:lnSpc>
              <a:spcBef>
                <a:spcPts val="0"/>
              </a:spcBef>
              <a:spcAft>
                <a:spcPts val="800"/>
              </a:spcAft>
              <a:buFont typeface="Arial" panose="020B0604020202020204" pitchFamily="34" charset="0"/>
              <a:buNone/>
              <a:defRPr sz="1050" b="0" kern="1200">
                <a:solidFill>
                  <a:schemeClr val="tx2"/>
                </a:solidFill>
                <a:latin typeface="+mn-lt"/>
                <a:ea typeface="+mn-ea"/>
                <a:cs typeface="+mn-cs"/>
              </a:defRPr>
            </a:lvl1pPr>
            <a:lvl2pPr marL="180975" indent="-180975" algn="l" defTabSz="914400" rtl="0" eaLnBrk="1" latinLnBrk="0" hangingPunct="1">
              <a:lnSpc>
                <a:spcPct val="100000"/>
              </a:lnSpc>
              <a:spcBef>
                <a:spcPts val="0"/>
              </a:spcBef>
              <a:spcAft>
                <a:spcPts val="800"/>
              </a:spcAft>
              <a:buFont typeface="Arial" panose="020B0604020202020204" pitchFamily="34" charset="0"/>
              <a:buChar char="•"/>
              <a:defRPr sz="1050" b="0" kern="1200">
                <a:solidFill>
                  <a:schemeClr val="tx2"/>
                </a:solidFill>
                <a:latin typeface="+mn-lt"/>
                <a:ea typeface="Akkurat LL" panose="020B0504020101010102" pitchFamily="34" charset="-126"/>
                <a:cs typeface="Akkurat LL" panose="020B0504020101010102" pitchFamily="34" charset="-126"/>
              </a:defRPr>
            </a:lvl2pPr>
            <a:lvl3pPr marL="361950" indent="-180975" algn="l" defTabSz="914400" rtl="0" eaLnBrk="1" latinLnBrk="0" hangingPunct="1">
              <a:lnSpc>
                <a:spcPct val="100000"/>
              </a:lnSpc>
              <a:spcBef>
                <a:spcPts val="0"/>
              </a:spcBef>
              <a:spcAft>
                <a:spcPts val="800"/>
              </a:spcAft>
              <a:buFont typeface="Arial" panose="020B0604020202020204" pitchFamily="34" charset="0"/>
              <a:buChar char="•"/>
              <a:defRPr sz="1000" b="0" kern="1200">
                <a:solidFill>
                  <a:schemeClr val="tx2"/>
                </a:solidFill>
                <a:latin typeface="+mn-lt"/>
                <a:ea typeface="+mn-ea"/>
                <a:cs typeface="+mn-cs"/>
              </a:defRPr>
            </a:lvl3pPr>
            <a:lvl4pPr marL="542925" indent="-180975" algn="l" defTabSz="914400" rtl="0" eaLnBrk="1" latinLnBrk="0" hangingPunct="1">
              <a:lnSpc>
                <a:spcPct val="100000"/>
              </a:lnSpc>
              <a:spcBef>
                <a:spcPts val="0"/>
              </a:spcBef>
              <a:spcAft>
                <a:spcPts val="800"/>
              </a:spcAft>
              <a:buFont typeface="Arial" panose="020B0604020202020204" pitchFamily="34" charset="0"/>
              <a:buChar char="•"/>
              <a:tabLst>
                <a:tab pos="0" algn="l"/>
              </a:tabLst>
              <a:defRPr sz="900" b="0" kern="1200">
                <a:solidFill>
                  <a:schemeClr val="tx2"/>
                </a:solidFill>
                <a:latin typeface="+mn-lt"/>
                <a:ea typeface="+mn-ea"/>
                <a:cs typeface="+mn-cs"/>
              </a:defRPr>
            </a:lvl4pPr>
            <a:lvl5pPr marL="714375" indent="-171450" algn="l" defTabSz="914400" rtl="0" eaLnBrk="1" latinLnBrk="0" hangingPunct="1">
              <a:lnSpc>
                <a:spcPct val="100000"/>
              </a:lnSpc>
              <a:spcBef>
                <a:spcPts val="0"/>
              </a:spcBef>
              <a:spcAft>
                <a:spcPts val="800"/>
              </a:spcAft>
              <a:buFont typeface="Arial" panose="020B0604020202020204" pitchFamily="34" charset="0"/>
              <a:buChar char="•"/>
              <a:defRPr sz="900" b="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800"/>
              </a:spcAft>
              <a:buClrTx/>
              <a:buSzTx/>
              <a:buFont typeface="Arial" panose="020B0604020202020204" pitchFamily="34" charset="0"/>
              <a:buNone/>
              <a:tabLst/>
              <a:defRPr/>
            </a:pPr>
            <a:r>
              <a:rPr kumimoji="0" lang="en-US" sz="1100" b="0" i="0" u="none" strike="noStrike" kern="1200" cap="none" spc="0" normalizeH="0" baseline="0" noProof="0">
                <a:ln>
                  <a:noFill/>
                </a:ln>
                <a:solidFill>
                  <a:prstClr val="white"/>
                </a:solidFill>
                <a:effectLst/>
                <a:uLnTx/>
                <a:uFillTx/>
                <a:latin typeface="Akkurat LL Light"/>
                <a:ea typeface="+mn-ea"/>
                <a:cs typeface="+mn-cs"/>
              </a:rPr>
              <a:t>Lorem ipsum dolor sit amet</a:t>
            </a:r>
          </a:p>
        </p:txBody>
      </p:sp>
      <p:sp>
        <p:nvSpPr>
          <p:cNvPr id="4" name="TextBox 3">
            <a:extLst>
              <a:ext uri="{FF2B5EF4-FFF2-40B4-BE49-F238E27FC236}">
                <a16:creationId xmlns:a16="http://schemas.microsoft.com/office/drawing/2014/main" id="{85C663F2-5436-93BC-68E6-9B7D2A4D0AE4}"/>
              </a:ext>
            </a:extLst>
          </p:cNvPr>
          <p:cNvSpPr txBox="1"/>
          <p:nvPr/>
        </p:nvSpPr>
        <p:spPr>
          <a:xfrm>
            <a:off x="646112" y="1878969"/>
            <a:ext cx="6031133" cy="318924"/>
          </a:xfrm>
          <a:prstGeom prst="rect">
            <a:avLst/>
          </a:prstGeom>
          <a:noFill/>
        </p:spPr>
        <p:txBody>
          <a:bodyPr wrap="square" lIns="72000" tIns="36000" rIns="36000" bIns="36000">
            <a:spAutoFit/>
          </a:bodyPr>
          <a:lstStyle/>
          <a:p>
            <a:pPr marL="285750" indent="-285750">
              <a:buFont typeface="Arial" panose="020B0604020202020204" pitchFamily="34" charset="0"/>
              <a:buChar char="•"/>
            </a:pPr>
            <a:r>
              <a:rPr lang="en-GB" sz="1600"/>
              <a:t>Strategic themes and Tier 1 stakeholder map </a:t>
            </a:r>
          </a:p>
        </p:txBody>
      </p:sp>
      <p:sp>
        <p:nvSpPr>
          <p:cNvPr id="10" name="Text Placeholder 10">
            <a:extLst>
              <a:ext uri="{FF2B5EF4-FFF2-40B4-BE49-F238E27FC236}">
                <a16:creationId xmlns:a16="http://schemas.microsoft.com/office/drawing/2014/main" id="{14EE2C78-27DA-2ED7-3D56-925D7C46D746}"/>
              </a:ext>
            </a:extLst>
          </p:cNvPr>
          <p:cNvSpPr txBox="1">
            <a:spLocks/>
          </p:cNvSpPr>
          <p:nvPr/>
        </p:nvSpPr>
        <p:spPr>
          <a:xfrm>
            <a:off x="646112" y="1098432"/>
            <a:ext cx="4942160" cy="391628"/>
          </a:xfrm>
          <a:prstGeom prst="rect">
            <a:avLst/>
          </a:prstGeom>
          <a:solidFill>
            <a:schemeClr val="accent1"/>
          </a:solidFill>
        </p:spPr>
        <p:txBody>
          <a:bodyPr vert="horz" wrap="none" lIns="108000" tIns="72000" rIns="108000" bIns="72000" rtlCol="0" anchor="ctr" anchorCtr="0">
            <a:sp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noProof="0"/>
              <a:t>Strategic themes and their following stakeholders</a:t>
            </a:r>
            <a:endParaRPr lang="en-GB" b="1"/>
          </a:p>
        </p:txBody>
      </p:sp>
    </p:spTree>
    <p:extLst>
      <p:ext uri="{BB962C8B-B14F-4D97-AF65-F5344CB8AC3E}">
        <p14:creationId xmlns:p14="http://schemas.microsoft.com/office/powerpoint/2010/main" val="2463568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D06B7137-DAE8-D81E-E066-E3FB62F9D8C7}"/>
            </a:ext>
          </a:extLst>
        </p:cNvPr>
        <p:cNvGrpSpPr/>
        <p:nvPr/>
      </p:nvGrpSpPr>
      <p:grpSpPr>
        <a:xfrm>
          <a:off x="0" y="0"/>
          <a:ext cx="0" cy="0"/>
          <a:chOff x="0" y="0"/>
          <a:chExt cx="0" cy="0"/>
        </a:xfrm>
      </p:grpSpPr>
      <p:sp>
        <p:nvSpPr>
          <p:cNvPr id="9" name="Title 8">
            <a:extLst>
              <a:ext uri="{FF2B5EF4-FFF2-40B4-BE49-F238E27FC236}">
                <a16:creationId xmlns:a16="http://schemas.microsoft.com/office/drawing/2014/main" id="{C25C734D-F83C-F668-D5A2-5C8F5380793F}"/>
              </a:ext>
            </a:extLst>
          </p:cNvPr>
          <p:cNvSpPr>
            <a:spLocks noGrp="1"/>
          </p:cNvSpPr>
          <p:nvPr>
            <p:ph type="title"/>
          </p:nvPr>
        </p:nvSpPr>
        <p:spPr>
          <a:xfrm>
            <a:off x="646113" y="360000"/>
            <a:ext cx="9940188" cy="706347"/>
          </a:xfrm>
        </p:spPr>
        <p:txBody>
          <a:bodyPr/>
          <a:lstStyle/>
          <a:p>
            <a:r>
              <a:rPr lang="en-GB" noProof="0"/>
              <a:t>MAPPING SYSTEMS X THEMES</a:t>
            </a:r>
          </a:p>
        </p:txBody>
      </p:sp>
      <p:sp>
        <p:nvSpPr>
          <p:cNvPr id="11" name="Text Placeholder 10">
            <a:extLst>
              <a:ext uri="{FF2B5EF4-FFF2-40B4-BE49-F238E27FC236}">
                <a16:creationId xmlns:a16="http://schemas.microsoft.com/office/drawing/2014/main" id="{7F5A9DC7-9BE9-2504-8BD9-9A9D9C4D2697}"/>
              </a:ext>
            </a:extLst>
          </p:cNvPr>
          <p:cNvSpPr>
            <a:spLocks noGrp="1"/>
          </p:cNvSpPr>
          <p:nvPr>
            <p:ph type="body" sz="quarter" idx="14"/>
          </p:nvPr>
        </p:nvSpPr>
        <p:spPr>
          <a:xfrm>
            <a:off x="646112" y="1098431"/>
            <a:ext cx="10900800" cy="391628"/>
          </a:xfrm>
        </p:spPr>
        <p:txBody>
          <a:bodyPr/>
          <a:lstStyle/>
          <a:p>
            <a:pPr lvl="0"/>
            <a:r>
              <a:rPr lang="en-GB" noProof="0"/>
              <a:t>Defining an exclusive-exhaustive set of “strategic systems” and “innovation themes” for the future of aviation</a:t>
            </a:r>
          </a:p>
        </p:txBody>
      </p:sp>
      <p:cxnSp>
        <p:nvCxnSpPr>
          <p:cNvPr id="1047" name="Straight Arrow Connector 1046">
            <a:extLst>
              <a:ext uri="{FF2B5EF4-FFF2-40B4-BE49-F238E27FC236}">
                <a16:creationId xmlns:a16="http://schemas.microsoft.com/office/drawing/2014/main" id="{C44EBF16-84CF-4F50-5C47-BCE530C0AA53}"/>
              </a:ext>
            </a:extLst>
          </p:cNvPr>
          <p:cNvCxnSpPr>
            <a:cxnSpLocks/>
          </p:cNvCxnSpPr>
          <p:nvPr/>
        </p:nvCxnSpPr>
        <p:spPr>
          <a:xfrm flipH="1">
            <a:off x="2740777" y="4010759"/>
            <a:ext cx="864000" cy="864000"/>
          </a:xfrm>
          <a:prstGeom prst="straightConnector1">
            <a:avLst/>
          </a:prstGeom>
          <a:ln w="38100">
            <a:solidFill>
              <a:srgbClr val="652F08"/>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048" name="Straight Arrow Connector 1047">
            <a:extLst>
              <a:ext uri="{FF2B5EF4-FFF2-40B4-BE49-F238E27FC236}">
                <a16:creationId xmlns:a16="http://schemas.microsoft.com/office/drawing/2014/main" id="{C2F8FAB0-49E4-C246-EDE0-EE3261B726D7}"/>
              </a:ext>
            </a:extLst>
          </p:cNvPr>
          <p:cNvCxnSpPr>
            <a:cxnSpLocks/>
          </p:cNvCxnSpPr>
          <p:nvPr/>
        </p:nvCxnSpPr>
        <p:spPr>
          <a:xfrm flipH="1" flipV="1">
            <a:off x="2740777" y="3146759"/>
            <a:ext cx="864000" cy="864000"/>
          </a:xfrm>
          <a:prstGeom prst="straightConnector1">
            <a:avLst/>
          </a:prstGeom>
          <a:ln w="38100">
            <a:solidFill>
              <a:srgbClr val="652F08"/>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049" name="Straight Arrow Connector 1048">
            <a:extLst>
              <a:ext uri="{FF2B5EF4-FFF2-40B4-BE49-F238E27FC236}">
                <a16:creationId xmlns:a16="http://schemas.microsoft.com/office/drawing/2014/main" id="{3604707D-31F3-80FF-726B-FC87C226AAED}"/>
              </a:ext>
            </a:extLst>
          </p:cNvPr>
          <p:cNvCxnSpPr>
            <a:cxnSpLocks/>
          </p:cNvCxnSpPr>
          <p:nvPr/>
        </p:nvCxnSpPr>
        <p:spPr>
          <a:xfrm>
            <a:off x="3604777" y="4010759"/>
            <a:ext cx="864000" cy="864000"/>
          </a:xfrm>
          <a:prstGeom prst="straightConnector1">
            <a:avLst/>
          </a:prstGeom>
          <a:ln w="38100">
            <a:solidFill>
              <a:srgbClr val="652F08"/>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050" name="Straight Arrow Connector 1049">
            <a:extLst>
              <a:ext uri="{FF2B5EF4-FFF2-40B4-BE49-F238E27FC236}">
                <a16:creationId xmlns:a16="http://schemas.microsoft.com/office/drawing/2014/main" id="{37570734-81F0-D2D2-9638-AAA435D8DBDF}"/>
              </a:ext>
            </a:extLst>
          </p:cNvPr>
          <p:cNvCxnSpPr>
            <a:cxnSpLocks/>
          </p:cNvCxnSpPr>
          <p:nvPr/>
        </p:nvCxnSpPr>
        <p:spPr>
          <a:xfrm flipV="1">
            <a:off x="3604777" y="3146759"/>
            <a:ext cx="864000" cy="864000"/>
          </a:xfrm>
          <a:prstGeom prst="straightConnector1">
            <a:avLst/>
          </a:prstGeom>
          <a:ln w="38100">
            <a:solidFill>
              <a:srgbClr val="652F08"/>
            </a:solidFill>
            <a:prstDash val="solid"/>
            <a:tailEnd type="triangle"/>
          </a:ln>
        </p:spPr>
        <p:style>
          <a:lnRef idx="1">
            <a:schemeClr val="accent1"/>
          </a:lnRef>
          <a:fillRef idx="0">
            <a:schemeClr val="accent1"/>
          </a:fillRef>
          <a:effectRef idx="0">
            <a:schemeClr val="accent1"/>
          </a:effectRef>
          <a:fontRef idx="minor">
            <a:schemeClr val="tx1"/>
          </a:fontRef>
        </p:style>
      </p:cxnSp>
      <p:pic>
        <p:nvPicPr>
          <p:cNvPr id="1051" name="Picture 1050">
            <a:extLst>
              <a:ext uri="{FF2B5EF4-FFF2-40B4-BE49-F238E27FC236}">
                <a16:creationId xmlns:a16="http://schemas.microsoft.com/office/drawing/2014/main" id="{1DAD07ED-3B2C-7276-B975-CCA88B2FB4C7}"/>
              </a:ext>
            </a:extLst>
          </p:cNvPr>
          <p:cNvPicPr>
            <a:picLocks noChangeAspect="1"/>
          </p:cNvPicPr>
          <p:nvPr/>
        </p:nvPicPr>
        <p:blipFill>
          <a:blip r:embed="rId2"/>
          <a:stretch>
            <a:fillRect/>
          </a:stretch>
        </p:blipFill>
        <p:spPr>
          <a:xfrm>
            <a:off x="1713681" y="2029575"/>
            <a:ext cx="1008000" cy="1008000"/>
          </a:xfrm>
          <a:prstGeom prst="rect">
            <a:avLst/>
          </a:prstGeom>
        </p:spPr>
      </p:pic>
      <p:pic>
        <p:nvPicPr>
          <p:cNvPr id="1053" name="Picture 1052">
            <a:extLst>
              <a:ext uri="{FF2B5EF4-FFF2-40B4-BE49-F238E27FC236}">
                <a16:creationId xmlns:a16="http://schemas.microsoft.com/office/drawing/2014/main" id="{C6D9B897-10C2-70CC-C760-FEFBAED636C0}"/>
              </a:ext>
            </a:extLst>
          </p:cNvPr>
          <p:cNvPicPr>
            <a:picLocks noChangeAspect="1"/>
          </p:cNvPicPr>
          <p:nvPr/>
        </p:nvPicPr>
        <p:blipFill>
          <a:blip r:embed="rId3"/>
          <a:stretch>
            <a:fillRect/>
          </a:stretch>
        </p:blipFill>
        <p:spPr>
          <a:xfrm>
            <a:off x="4487872" y="4983943"/>
            <a:ext cx="1008000" cy="1008000"/>
          </a:xfrm>
          <a:prstGeom prst="rect">
            <a:avLst/>
          </a:prstGeom>
        </p:spPr>
      </p:pic>
      <p:sp>
        <p:nvSpPr>
          <p:cNvPr id="2" name="Oval 1">
            <a:extLst>
              <a:ext uri="{FF2B5EF4-FFF2-40B4-BE49-F238E27FC236}">
                <a16:creationId xmlns:a16="http://schemas.microsoft.com/office/drawing/2014/main" id="{11D1362C-457A-1939-7C56-109519416E83}"/>
              </a:ext>
            </a:extLst>
          </p:cNvPr>
          <p:cNvSpPr/>
          <p:nvPr/>
        </p:nvSpPr>
        <p:spPr>
          <a:xfrm>
            <a:off x="2938777" y="3344759"/>
            <a:ext cx="1332000" cy="1332000"/>
          </a:xfrm>
          <a:prstGeom prst="ellipse">
            <a:avLst/>
          </a:prstGeom>
          <a:ln w="38100"/>
        </p:spPr>
        <p:style>
          <a:lnRef idx="2">
            <a:schemeClr val="accent6">
              <a:shade val="15000"/>
            </a:schemeClr>
          </a:lnRef>
          <a:fillRef idx="1">
            <a:schemeClr val="accent6"/>
          </a:fillRef>
          <a:effectRef idx="0">
            <a:schemeClr val="accent6"/>
          </a:effectRef>
          <a:fontRef idx="minor">
            <a:schemeClr val="lt1"/>
          </a:fontRef>
        </p:style>
        <p:txBody>
          <a:bodyPr lIns="0" tIns="0" rIns="0" bIns="0" rtlCol="0" anchor="ctr"/>
          <a:lstStyle/>
          <a:p>
            <a:pPr algn="ctr"/>
            <a:r>
              <a:rPr lang="en-GB" sz="1600" b="1" noProof="0">
                <a:solidFill>
                  <a:schemeClr val="bg1"/>
                </a:solidFill>
              </a:rPr>
              <a:t>Strategic Systems</a:t>
            </a:r>
          </a:p>
        </p:txBody>
      </p:sp>
      <p:sp>
        <p:nvSpPr>
          <p:cNvPr id="1093" name="Freeform: Shape 1092">
            <a:extLst>
              <a:ext uri="{FF2B5EF4-FFF2-40B4-BE49-F238E27FC236}">
                <a16:creationId xmlns:a16="http://schemas.microsoft.com/office/drawing/2014/main" id="{862E72C7-3158-8A9B-55AC-53018B8FFF7B}"/>
              </a:ext>
            </a:extLst>
          </p:cNvPr>
          <p:cNvSpPr/>
          <p:nvPr/>
        </p:nvSpPr>
        <p:spPr>
          <a:xfrm>
            <a:off x="8261548" y="3398468"/>
            <a:ext cx="1476003" cy="1476003"/>
          </a:xfrm>
          <a:custGeom>
            <a:avLst/>
            <a:gdLst>
              <a:gd name="connsiteX0" fmla="*/ 0 w 1476003"/>
              <a:gd name="connsiteY0" fmla="*/ 738002 h 1476003"/>
              <a:gd name="connsiteX1" fmla="*/ 738002 w 1476003"/>
              <a:gd name="connsiteY1" fmla="*/ 0 h 1476003"/>
              <a:gd name="connsiteX2" fmla="*/ 1476004 w 1476003"/>
              <a:gd name="connsiteY2" fmla="*/ 738002 h 1476003"/>
              <a:gd name="connsiteX3" fmla="*/ 738002 w 1476003"/>
              <a:gd name="connsiteY3" fmla="*/ 1476004 h 1476003"/>
              <a:gd name="connsiteX4" fmla="*/ 0 w 1476003"/>
              <a:gd name="connsiteY4" fmla="*/ 738002 h 14760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6003" h="1476003">
                <a:moveTo>
                  <a:pt x="0" y="738002"/>
                </a:moveTo>
                <a:cubicBezTo>
                  <a:pt x="0" y="330415"/>
                  <a:pt x="330415" y="0"/>
                  <a:pt x="738002" y="0"/>
                </a:cubicBezTo>
                <a:cubicBezTo>
                  <a:pt x="1145589" y="0"/>
                  <a:pt x="1476004" y="330415"/>
                  <a:pt x="1476004" y="738002"/>
                </a:cubicBezTo>
                <a:cubicBezTo>
                  <a:pt x="1476004" y="1145589"/>
                  <a:pt x="1145589" y="1476004"/>
                  <a:pt x="738002" y="1476004"/>
                </a:cubicBezTo>
                <a:cubicBezTo>
                  <a:pt x="330415" y="1476004"/>
                  <a:pt x="0" y="1145589"/>
                  <a:pt x="0" y="738002"/>
                </a:cubicBezTo>
                <a:close/>
              </a:path>
            </a:pathLst>
          </a:custGeom>
          <a:solidFill>
            <a:schemeClr val="accent3"/>
          </a:solidFill>
          <a:ln w="38100">
            <a:solidFill>
              <a:srgbClr val="00384A"/>
            </a:solid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216156" tIns="216156" rIns="216156" bIns="216156" numCol="1" spcCol="1270" anchor="ctr" anchorCtr="0">
            <a:noAutofit/>
          </a:bodyPr>
          <a:lstStyle/>
          <a:p>
            <a:pPr marL="0" lvl="0" indent="0" algn="ctr" defTabSz="711200">
              <a:lnSpc>
                <a:spcPct val="90000"/>
              </a:lnSpc>
              <a:spcBef>
                <a:spcPct val="0"/>
              </a:spcBef>
              <a:spcAft>
                <a:spcPct val="35000"/>
              </a:spcAft>
              <a:buNone/>
            </a:pPr>
            <a:r>
              <a:rPr lang="en-GB" sz="1600" b="1" kern="1200" noProof="0">
                <a:solidFill>
                  <a:schemeClr val="bg1"/>
                </a:solidFill>
              </a:rPr>
              <a:t>Innovation Themes</a:t>
            </a:r>
          </a:p>
        </p:txBody>
      </p:sp>
      <p:sp>
        <p:nvSpPr>
          <p:cNvPr id="1094" name="Freeform: Shape 1093">
            <a:extLst>
              <a:ext uri="{FF2B5EF4-FFF2-40B4-BE49-F238E27FC236}">
                <a16:creationId xmlns:a16="http://schemas.microsoft.com/office/drawing/2014/main" id="{7AECD5A0-37F3-6AF5-B15A-87BC8AF00009}"/>
              </a:ext>
            </a:extLst>
          </p:cNvPr>
          <p:cNvSpPr/>
          <p:nvPr/>
        </p:nvSpPr>
        <p:spPr>
          <a:xfrm rot="16200000">
            <a:off x="8908320" y="3283388"/>
            <a:ext cx="182459" cy="47700"/>
          </a:xfrm>
          <a:custGeom>
            <a:avLst/>
            <a:gdLst>
              <a:gd name="connsiteX0" fmla="*/ 0 w 182459"/>
              <a:gd name="connsiteY0" fmla="*/ 23850 h 47700"/>
              <a:gd name="connsiteX1" fmla="*/ 182459 w 182459"/>
              <a:gd name="connsiteY1" fmla="*/ 23850 h 47700"/>
            </a:gdLst>
            <a:ahLst/>
            <a:cxnLst>
              <a:cxn ang="0">
                <a:pos x="connsiteX0" y="connsiteY0"/>
              </a:cxn>
              <a:cxn ang="0">
                <a:pos x="connsiteX1" y="connsiteY1"/>
              </a:cxn>
            </a:cxnLst>
            <a:rect l="l" t="t" r="r" b="b"/>
            <a:pathLst>
              <a:path w="182459" h="47700">
                <a:moveTo>
                  <a:pt x="0" y="23850"/>
                </a:moveTo>
                <a:lnTo>
                  <a:pt x="182459" y="23850"/>
                </a:lnTo>
              </a:path>
            </a:pathLst>
          </a:custGeom>
          <a:noFill/>
          <a:ln w="38100">
            <a:solidFill>
              <a:srgbClr val="00384A"/>
            </a:solidFill>
          </a:ln>
        </p:spPr>
        <p:style>
          <a:lnRef idx="2">
            <a:scrgbClr r="0" g="0" b="0"/>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99369" tIns="19289" rIns="99367" bIns="19289" numCol="1" spcCol="1270" anchor="ctr" anchorCtr="0">
            <a:noAutofit/>
          </a:bodyPr>
          <a:lstStyle/>
          <a:p>
            <a:pPr marL="0" lvl="0" indent="0" algn="ctr" defTabSz="222250">
              <a:lnSpc>
                <a:spcPct val="90000"/>
              </a:lnSpc>
              <a:spcBef>
                <a:spcPct val="0"/>
              </a:spcBef>
              <a:spcAft>
                <a:spcPct val="35000"/>
              </a:spcAft>
              <a:buNone/>
            </a:pPr>
            <a:endParaRPr lang="en-GB" sz="500" kern="1200" noProof="0"/>
          </a:p>
        </p:txBody>
      </p:sp>
      <p:sp>
        <p:nvSpPr>
          <p:cNvPr id="1095" name="Freeform: Shape 1094">
            <a:extLst>
              <a:ext uri="{FF2B5EF4-FFF2-40B4-BE49-F238E27FC236}">
                <a16:creationId xmlns:a16="http://schemas.microsoft.com/office/drawing/2014/main" id="{11D6167E-C679-42A2-56ED-635A09D378D2}"/>
              </a:ext>
            </a:extLst>
          </p:cNvPr>
          <p:cNvSpPr/>
          <p:nvPr/>
        </p:nvSpPr>
        <p:spPr>
          <a:xfrm>
            <a:off x="8603548" y="2424005"/>
            <a:ext cx="792002" cy="792002"/>
          </a:xfrm>
          <a:custGeom>
            <a:avLst/>
            <a:gdLst>
              <a:gd name="connsiteX0" fmla="*/ 0 w 792002"/>
              <a:gd name="connsiteY0" fmla="*/ 396001 h 792002"/>
              <a:gd name="connsiteX1" fmla="*/ 396001 w 792002"/>
              <a:gd name="connsiteY1" fmla="*/ 0 h 792002"/>
              <a:gd name="connsiteX2" fmla="*/ 792002 w 792002"/>
              <a:gd name="connsiteY2" fmla="*/ 396001 h 792002"/>
              <a:gd name="connsiteX3" fmla="*/ 396001 w 792002"/>
              <a:gd name="connsiteY3" fmla="*/ 792002 h 792002"/>
              <a:gd name="connsiteX4" fmla="*/ 0 w 792002"/>
              <a:gd name="connsiteY4" fmla="*/ 396001 h 7920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2002" h="792002">
                <a:moveTo>
                  <a:pt x="0" y="396001"/>
                </a:moveTo>
                <a:cubicBezTo>
                  <a:pt x="0" y="177296"/>
                  <a:pt x="177296" y="0"/>
                  <a:pt x="396001" y="0"/>
                </a:cubicBezTo>
                <a:cubicBezTo>
                  <a:pt x="614706" y="0"/>
                  <a:pt x="792002" y="177296"/>
                  <a:pt x="792002" y="396001"/>
                </a:cubicBezTo>
                <a:cubicBezTo>
                  <a:pt x="792002" y="614706"/>
                  <a:pt x="614706" y="792002"/>
                  <a:pt x="396001" y="792002"/>
                </a:cubicBezTo>
                <a:cubicBezTo>
                  <a:pt x="177296" y="792002"/>
                  <a:pt x="0" y="614706"/>
                  <a:pt x="0" y="396001"/>
                </a:cubicBezTo>
                <a:close/>
              </a:path>
            </a:pathLst>
          </a:custGeom>
          <a:blipFill rotWithShape="0">
            <a:blip r:embed="rId4"/>
            <a:srcRect/>
            <a:stretch>
              <a:fillRect/>
            </a:stretch>
          </a:blipFill>
          <a:ln w="28575">
            <a:solidFill>
              <a:schemeClr val="accent1"/>
            </a:solid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21066" tIns="121066" rIns="121066" bIns="121066" numCol="1" spcCol="1270" anchor="ctr" anchorCtr="0">
            <a:noAutofit/>
          </a:bodyPr>
          <a:lstStyle/>
          <a:p>
            <a:pPr marL="0" lvl="0" indent="0" algn="ctr" defTabSz="355600">
              <a:lnSpc>
                <a:spcPct val="90000"/>
              </a:lnSpc>
              <a:spcBef>
                <a:spcPct val="0"/>
              </a:spcBef>
              <a:spcAft>
                <a:spcPct val="35000"/>
              </a:spcAft>
              <a:buNone/>
            </a:pPr>
            <a:endParaRPr lang="en-GB" sz="800" kern="1200" noProof="0"/>
          </a:p>
        </p:txBody>
      </p:sp>
      <p:sp>
        <p:nvSpPr>
          <p:cNvPr id="1096" name="Freeform: Shape 1095">
            <a:extLst>
              <a:ext uri="{FF2B5EF4-FFF2-40B4-BE49-F238E27FC236}">
                <a16:creationId xmlns:a16="http://schemas.microsoft.com/office/drawing/2014/main" id="{6630A061-2661-9D62-540B-833E35A937A8}"/>
              </a:ext>
            </a:extLst>
          </p:cNvPr>
          <p:cNvSpPr/>
          <p:nvPr/>
        </p:nvSpPr>
        <p:spPr>
          <a:xfrm rot="20520000">
            <a:off x="9696966" y="3856373"/>
            <a:ext cx="182459" cy="47700"/>
          </a:xfrm>
          <a:custGeom>
            <a:avLst/>
            <a:gdLst>
              <a:gd name="connsiteX0" fmla="*/ 0 w 182459"/>
              <a:gd name="connsiteY0" fmla="*/ 23850 h 47700"/>
              <a:gd name="connsiteX1" fmla="*/ 182459 w 182459"/>
              <a:gd name="connsiteY1" fmla="*/ 23850 h 47700"/>
            </a:gdLst>
            <a:ahLst/>
            <a:cxnLst>
              <a:cxn ang="0">
                <a:pos x="connsiteX0" y="connsiteY0"/>
              </a:cxn>
              <a:cxn ang="0">
                <a:pos x="connsiteX1" y="connsiteY1"/>
              </a:cxn>
            </a:cxnLst>
            <a:rect l="l" t="t" r="r" b="b"/>
            <a:pathLst>
              <a:path w="182459" h="47700">
                <a:moveTo>
                  <a:pt x="0" y="23850"/>
                </a:moveTo>
                <a:lnTo>
                  <a:pt x="182459" y="23850"/>
                </a:lnTo>
              </a:path>
            </a:pathLst>
          </a:custGeom>
          <a:noFill/>
          <a:ln w="38100">
            <a:solidFill>
              <a:srgbClr val="00384A"/>
            </a:solidFill>
          </a:ln>
        </p:spPr>
        <p:style>
          <a:lnRef idx="2">
            <a:scrgbClr r="0" g="0" b="0"/>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99368" tIns="19288" rIns="99368" bIns="19289" numCol="1" spcCol="1270" anchor="ctr" anchorCtr="0">
            <a:noAutofit/>
          </a:bodyPr>
          <a:lstStyle/>
          <a:p>
            <a:pPr marL="0" lvl="0" indent="0" algn="ctr" defTabSz="222250">
              <a:lnSpc>
                <a:spcPct val="90000"/>
              </a:lnSpc>
              <a:spcBef>
                <a:spcPct val="0"/>
              </a:spcBef>
              <a:spcAft>
                <a:spcPct val="35000"/>
              </a:spcAft>
              <a:buNone/>
            </a:pPr>
            <a:endParaRPr lang="en-GB" sz="500" kern="1200" noProof="0"/>
          </a:p>
        </p:txBody>
      </p:sp>
      <p:sp>
        <p:nvSpPr>
          <p:cNvPr id="1097" name="Freeform: Shape 1096">
            <a:extLst>
              <a:ext uri="{FF2B5EF4-FFF2-40B4-BE49-F238E27FC236}">
                <a16:creationId xmlns:a16="http://schemas.microsoft.com/office/drawing/2014/main" id="{3C43028C-BEA8-98CE-296F-F37FD1DD5F5E}"/>
              </a:ext>
            </a:extLst>
          </p:cNvPr>
          <p:cNvSpPr/>
          <p:nvPr/>
        </p:nvSpPr>
        <p:spPr>
          <a:xfrm>
            <a:off x="9855579" y="3333659"/>
            <a:ext cx="792002" cy="792002"/>
          </a:xfrm>
          <a:custGeom>
            <a:avLst/>
            <a:gdLst>
              <a:gd name="connsiteX0" fmla="*/ 0 w 792002"/>
              <a:gd name="connsiteY0" fmla="*/ 396001 h 792002"/>
              <a:gd name="connsiteX1" fmla="*/ 396001 w 792002"/>
              <a:gd name="connsiteY1" fmla="*/ 0 h 792002"/>
              <a:gd name="connsiteX2" fmla="*/ 792002 w 792002"/>
              <a:gd name="connsiteY2" fmla="*/ 396001 h 792002"/>
              <a:gd name="connsiteX3" fmla="*/ 396001 w 792002"/>
              <a:gd name="connsiteY3" fmla="*/ 792002 h 792002"/>
              <a:gd name="connsiteX4" fmla="*/ 0 w 792002"/>
              <a:gd name="connsiteY4" fmla="*/ 396001 h 7920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2002" h="792002">
                <a:moveTo>
                  <a:pt x="0" y="396001"/>
                </a:moveTo>
                <a:cubicBezTo>
                  <a:pt x="0" y="177296"/>
                  <a:pt x="177296" y="0"/>
                  <a:pt x="396001" y="0"/>
                </a:cubicBezTo>
                <a:cubicBezTo>
                  <a:pt x="614706" y="0"/>
                  <a:pt x="792002" y="177296"/>
                  <a:pt x="792002" y="396001"/>
                </a:cubicBezTo>
                <a:cubicBezTo>
                  <a:pt x="792002" y="614706"/>
                  <a:pt x="614706" y="792002"/>
                  <a:pt x="396001" y="792002"/>
                </a:cubicBezTo>
                <a:cubicBezTo>
                  <a:pt x="177296" y="792002"/>
                  <a:pt x="0" y="614706"/>
                  <a:pt x="0" y="396001"/>
                </a:cubicBezTo>
                <a:close/>
              </a:path>
            </a:pathLst>
          </a:custGeom>
          <a:blipFill rotWithShape="0">
            <a:blip r:embed="rId5"/>
            <a:srcRect/>
            <a:stretch>
              <a:fillRect/>
            </a:stretch>
          </a:blipFill>
          <a:ln w="28575">
            <a:solidFill>
              <a:schemeClr val="accent1"/>
            </a:solid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39481" tIns="139481" rIns="139481" bIns="139481" numCol="1" spcCol="1270" anchor="ctr" anchorCtr="0">
            <a:noAutofit/>
          </a:bodyPr>
          <a:lstStyle/>
          <a:p>
            <a:pPr marL="0" lvl="0" indent="0" algn="ctr" defTabSz="1644650">
              <a:lnSpc>
                <a:spcPct val="90000"/>
              </a:lnSpc>
              <a:spcBef>
                <a:spcPct val="0"/>
              </a:spcBef>
              <a:spcAft>
                <a:spcPct val="35000"/>
              </a:spcAft>
              <a:buNone/>
            </a:pPr>
            <a:endParaRPr lang="en-GB" sz="3700" kern="1200" noProof="0"/>
          </a:p>
        </p:txBody>
      </p:sp>
      <p:sp>
        <p:nvSpPr>
          <p:cNvPr id="1098" name="Freeform: Shape 1097">
            <a:extLst>
              <a:ext uri="{FF2B5EF4-FFF2-40B4-BE49-F238E27FC236}">
                <a16:creationId xmlns:a16="http://schemas.microsoft.com/office/drawing/2014/main" id="{9259AE09-0989-A61A-9E82-64A8FB2DFC8B}"/>
              </a:ext>
            </a:extLst>
          </p:cNvPr>
          <p:cNvSpPr/>
          <p:nvPr/>
        </p:nvSpPr>
        <p:spPr>
          <a:xfrm rot="3240000">
            <a:off x="9395730" y="4783482"/>
            <a:ext cx="182459" cy="47700"/>
          </a:xfrm>
          <a:custGeom>
            <a:avLst/>
            <a:gdLst>
              <a:gd name="connsiteX0" fmla="*/ 0 w 182459"/>
              <a:gd name="connsiteY0" fmla="*/ 23850 h 47700"/>
              <a:gd name="connsiteX1" fmla="*/ 182459 w 182459"/>
              <a:gd name="connsiteY1" fmla="*/ 23850 h 47700"/>
            </a:gdLst>
            <a:ahLst/>
            <a:cxnLst>
              <a:cxn ang="0">
                <a:pos x="connsiteX0" y="connsiteY0"/>
              </a:cxn>
              <a:cxn ang="0">
                <a:pos x="connsiteX1" y="connsiteY1"/>
              </a:cxn>
            </a:cxnLst>
            <a:rect l="l" t="t" r="r" b="b"/>
            <a:pathLst>
              <a:path w="182459" h="47700">
                <a:moveTo>
                  <a:pt x="0" y="23850"/>
                </a:moveTo>
                <a:lnTo>
                  <a:pt x="182459" y="23850"/>
                </a:lnTo>
              </a:path>
            </a:pathLst>
          </a:custGeom>
          <a:noFill/>
          <a:ln w="38100">
            <a:solidFill>
              <a:srgbClr val="00384A"/>
            </a:solidFill>
          </a:ln>
        </p:spPr>
        <p:style>
          <a:lnRef idx="2">
            <a:scrgbClr r="0" g="0" b="0"/>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99368" tIns="19289" rIns="99369" bIns="19289" numCol="1" spcCol="1270" anchor="ctr" anchorCtr="0">
            <a:noAutofit/>
          </a:bodyPr>
          <a:lstStyle/>
          <a:p>
            <a:pPr marL="0" lvl="0" indent="0" algn="ctr" defTabSz="222250">
              <a:lnSpc>
                <a:spcPct val="90000"/>
              </a:lnSpc>
              <a:spcBef>
                <a:spcPct val="0"/>
              </a:spcBef>
              <a:spcAft>
                <a:spcPct val="35000"/>
              </a:spcAft>
              <a:buNone/>
            </a:pPr>
            <a:endParaRPr lang="en-GB" sz="500" kern="1200" noProof="0"/>
          </a:p>
        </p:txBody>
      </p:sp>
      <p:sp>
        <p:nvSpPr>
          <p:cNvPr id="1099" name="Freeform: Shape 1098">
            <a:extLst>
              <a:ext uri="{FF2B5EF4-FFF2-40B4-BE49-F238E27FC236}">
                <a16:creationId xmlns:a16="http://schemas.microsoft.com/office/drawing/2014/main" id="{DB92F550-0D99-BAA8-7EB1-BB939D4D3E6A}"/>
              </a:ext>
            </a:extLst>
          </p:cNvPr>
          <p:cNvSpPr/>
          <p:nvPr/>
        </p:nvSpPr>
        <p:spPr>
          <a:xfrm>
            <a:off x="9377346" y="4805509"/>
            <a:ext cx="792002" cy="792002"/>
          </a:xfrm>
          <a:custGeom>
            <a:avLst/>
            <a:gdLst>
              <a:gd name="connsiteX0" fmla="*/ 0 w 792002"/>
              <a:gd name="connsiteY0" fmla="*/ 396001 h 792002"/>
              <a:gd name="connsiteX1" fmla="*/ 396001 w 792002"/>
              <a:gd name="connsiteY1" fmla="*/ 0 h 792002"/>
              <a:gd name="connsiteX2" fmla="*/ 792002 w 792002"/>
              <a:gd name="connsiteY2" fmla="*/ 396001 h 792002"/>
              <a:gd name="connsiteX3" fmla="*/ 396001 w 792002"/>
              <a:gd name="connsiteY3" fmla="*/ 792002 h 792002"/>
              <a:gd name="connsiteX4" fmla="*/ 0 w 792002"/>
              <a:gd name="connsiteY4" fmla="*/ 396001 h 7920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2002" h="792002">
                <a:moveTo>
                  <a:pt x="0" y="396001"/>
                </a:moveTo>
                <a:cubicBezTo>
                  <a:pt x="0" y="177296"/>
                  <a:pt x="177296" y="0"/>
                  <a:pt x="396001" y="0"/>
                </a:cubicBezTo>
                <a:cubicBezTo>
                  <a:pt x="614706" y="0"/>
                  <a:pt x="792002" y="177296"/>
                  <a:pt x="792002" y="396001"/>
                </a:cubicBezTo>
                <a:cubicBezTo>
                  <a:pt x="792002" y="614706"/>
                  <a:pt x="614706" y="792002"/>
                  <a:pt x="396001" y="792002"/>
                </a:cubicBezTo>
                <a:cubicBezTo>
                  <a:pt x="177296" y="792002"/>
                  <a:pt x="0" y="614706"/>
                  <a:pt x="0" y="396001"/>
                </a:cubicBezTo>
                <a:close/>
              </a:path>
            </a:pathLst>
          </a:custGeom>
          <a:blipFill rotWithShape="0">
            <a:blip r:embed="rId6"/>
            <a:srcRect/>
            <a:stretch>
              <a:fillRect/>
            </a:stretch>
          </a:blipFill>
          <a:ln w="28575">
            <a:solidFill>
              <a:schemeClr val="accent1"/>
            </a:solid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39481" tIns="139481" rIns="139481" bIns="139481" numCol="1" spcCol="1270" anchor="ctr" anchorCtr="0">
            <a:noAutofit/>
          </a:bodyPr>
          <a:lstStyle/>
          <a:p>
            <a:pPr marL="0" lvl="0" indent="0" algn="ctr" defTabSz="1644650">
              <a:lnSpc>
                <a:spcPct val="90000"/>
              </a:lnSpc>
              <a:spcBef>
                <a:spcPct val="0"/>
              </a:spcBef>
              <a:spcAft>
                <a:spcPct val="35000"/>
              </a:spcAft>
              <a:buNone/>
            </a:pPr>
            <a:endParaRPr lang="en-GB" sz="3700" kern="1200" noProof="0"/>
          </a:p>
        </p:txBody>
      </p:sp>
      <p:sp>
        <p:nvSpPr>
          <p:cNvPr id="1100" name="Freeform: Shape 1099">
            <a:extLst>
              <a:ext uri="{FF2B5EF4-FFF2-40B4-BE49-F238E27FC236}">
                <a16:creationId xmlns:a16="http://schemas.microsoft.com/office/drawing/2014/main" id="{DAF7D2DD-0DEF-42AE-BFB0-A51C8440771E}"/>
              </a:ext>
            </a:extLst>
          </p:cNvPr>
          <p:cNvSpPr/>
          <p:nvPr/>
        </p:nvSpPr>
        <p:spPr>
          <a:xfrm rot="18360000">
            <a:off x="8420909" y="4783482"/>
            <a:ext cx="182460" cy="47700"/>
          </a:xfrm>
          <a:custGeom>
            <a:avLst/>
            <a:gdLst>
              <a:gd name="connsiteX0" fmla="*/ 0 w 182459"/>
              <a:gd name="connsiteY0" fmla="*/ 23850 h 47700"/>
              <a:gd name="connsiteX1" fmla="*/ 182459 w 182459"/>
              <a:gd name="connsiteY1" fmla="*/ 23850 h 47700"/>
            </a:gdLst>
            <a:ahLst/>
            <a:cxnLst>
              <a:cxn ang="0">
                <a:pos x="connsiteX0" y="connsiteY0"/>
              </a:cxn>
              <a:cxn ang="0">
                <a:pos x="connsiteX1" y="connsiteY1"/>
              </a:cxn>
            </a:cxnLst>
            <a:rect l="l" t="t" r="r" b="b"/>
            <a:pathLst>
              <a:path w="182459" h="47700">
                <a:moveTo>
                  <a:pt x="182459" y="23850"/>
                </a:moveTo>
                <a:lnTo>
                  <a:pt x="0" y="23850"/>
                </a:lnTo>
              </a:path>
            </a:pathLst>
          </a:custGeom>
          <a:noFill/>
          <a:ln w="38100">
            <a:solidFill>
              <a:srgbClr val="00384A"/>
            </a:solidFill>
          </a:ln>
        </p:spPr>
        <p:style>
          <a:lnRef idx="2">
            <a:scrgbClr r="0" g="0" b="0"/>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99369" tIns="19289" rIns="99368" bIns="19289" numCol="1" spcCol="1270" anchor="ctr" anchorCtr="0">
            <a:noAutofit/>
          </a:bodyPr>
          <a:lstStyle/>
          <a:p>
            <a:pPr marL="0" lvl="0" indent="0" algn="ctr" defTabSz="222250">
              <a:lnSpc>
                <a:spcPct val="90000"/>
              </a:lnSpc>
              <a:spcBef>
                <a:spcPct val="0"/>
              </a:spcBef>
              <a:spcAft>
                <a:spcPct val="35000"/>
              </a:spcAft>
              <a:buNone/>
            </a:pPr>
            <a:endParaRPr lang="en-GB" sz="500" kern="1200" noProof="0"/>
          </a:p>
        </p:txBody>
      </p:sp>
      <p:sp>
        <p:nvSpPr>
          <p:cNvPr id="1101" name="Freeform: Shape 1100">
            <a:extLst>
              <a:ext uri="{FF2B5EF4-FFF2-40B4-BE49-F238E27FC236}">
                <a16:creationId xmlns:a16="http://schemas.microsoft.com/office/drawing/2014/main" id="{BC478DDA-8299-C00C-5FEB-B71000D1662F}"/>
              </a:ext>
            </a:extLst>
          </p:cNvPr>
          <p:cNvSpPr/>
          <p:nvPr/>
        </p:nvSpPr>
        <p:spPr>
          <a:xfrm>
            <a:off x="7829751" y="4805509"/>
            <a:ext cx="792002" cy="792002"/>
          </a:xfrm>
          <a:custGeom>
            <a:avLst/>
            <a:gdLst>
              <a:gd name="connsiteX0" fmla="*/ 0 w 792002"/>
              <a:gd name="connsiteY0" fmla="*/ 396001 h 792002"/>
              <a:gd name="connsiteX1" fmla="*/ 396001 w 792002"/>
              <a:gd name="connsiteY1" fmla="*/ 0 h 792002"/>
              <a:gd name="connsiteX2" fmla="*/ 792002 w 792002"/>
              <a:gd name="connsiteY2" fmla="*/ 396001 h 792002"/>
              <a:gd name="connsiteX3" fmla="*/ 396001 w 792002"/>
              <a:gd name="connsiteY3" fmla="*/ 792002 h 792002"/>
              <a:gd name="connsiteX4" fmla="*/ 0 w 792002"/>
              <a:gd name="connsiteY4" fmla="*/ 396001 h 7920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2002" h="792002">
                <a:moveTo>
                  <a:pt x="0" y="396001"/>
                </a:moveTo>
                <a:cubicBezTo>
                  <a:pt x="0" y="177296"/>
                  <a:pt x="177296" y="0"/>
                  <a:pt x="396001" y="0"/>
                </a:cubicBezTo>
                <a:cubicBezTo>
                  <a:pt x="614706" y="0"/>
                  <a:pt x="792002" y="177296"/>
                  <a:pt x="792002" y="396001"/>
                </a:cubicBezTo>
                <a:cubicBezTo>
                  <a:pt x="792002" y="614706"/>
                  <a:pt x="614706" y="792002"/>
                  <a:pt x="396001" y="792002"/>
                </a:cubicBezTo>
                <a:cubicBezTo>
                  <a:pt x="177296" y="792002"/>
                  <a:pt x="0" y="614706"/>
                  <a:pt x="0" y="396001"/>
                </a:cubicBezTo>
                <a:close/>
              </a:path>
            </a:pathLst>
          </a:custGeom>
          <a:blipFill rotWithShape="0">
            <a:blip r:embed="rId7"/>
            <a:srcRect/>
            <a:stretch>
              <a:fillRect/>
            </a:stretch>
          </a:blipFill>
          <a:ln w="28575">
            <a:solidFill>
              <a:schemeClr val="accent1"/>
            </a:solid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39481" tIns="139481" rIns="139481" bIns="139481" numCol="1" spcCol="1270" anchor="ctr" anchorCtr="0">
            <a:noAutofit/>
          </a:bodyPr>
          <a:lstStyle/>
          <a:p>
            <a:pPr marL="0" lvl="0" indent="0" algn="ctr" defTabSz="1644650">
              <a:lnSpc>
                <a:spcPct val="90000"/>
              </a:lnSpc>
              <a:spcBef>
                <a:spcPct val="0"/>
              </a:spcBef>
              <a:spcAft>
                <a:spcPct val="35000"/>
              </a:spcAft>
              <a:buNone/>
            </a:pPr>
            <a:endParaRPr lang="en-GB" sz="3700" kern="1200" noProof="0"/>
          </a:p>
        </p:txBody>
      </p:sp>
      <p:sp>
        <p:nvSpPr>
          <p:cNvPr id="1102" name="Freeform: Shape 1101">
            <a:extLst>
              <a:ext uri="{FF2B5EF4-FFF2-40B4-BE49-F238E27FC236}">
                <a16:creationId xmlns:a16="http://schemas.microsoft.com/office/drawing/2014/main" id="{405E1876-7166-75DD-B620-6A2AB61673F8}"/>
              </a:ext>
            </a:extLst>
          </p:cNvPr>
          <p:cNvSpPr/>
          <p:nvPr/>
        </p:nvSpPr>
        <p:spPr>
          <a:xfrm rot="1080000">
            <a:off x="8119673" y="3856372"/>
            <a:ext cx="182460" cy="47701"/>
          </a:xfrm>
          <a:custGeom>
            <a:avLst/>
            <a:gdLst>
              <a:gd name="connsiteX0" fmla="*/ 0 w 182459"/>
              <a:gd name="connsiteY0" fmla="*/ 23850 h 47700"/>
              <a:gd name="connsiteX1" fmla="*/ 182459 w 182459"/>
              <a:gd name="connsiteY1" fmla="*/ 23850 h 47700"/>
            </a:gdLst>
            <a:ahLst/>
            <a:cxnLst>
              <a:cxn ang="0">
                <a:pos x="connsiteX0" y="connsiteY0"/>
              </a:cxn>
              <a:cxn ang="0">
                <a:pos x="connsiteX1" y="connsiteY1"/>
              </a:cxn>
            </a:cxnLst>
            <a:rect l="l" t="t" r="r" b="b"/>
            <a:pathLst>
              <a:path w="182459" h="47700">
                <a:moveTo>
                  <a:pt x="182459" y="23850"/>
                </a:moveTo>
                <a:lnTo>
                  <a:pt x="0" y="23850"/>
                </a:lnTo>
              </a:path>
            </a:pathLst>
          </a:custGeom>
          <a:noFill/>
          <a:ln w="38100">
            <a:solidFill>
              <a:srgbClr val="00384A"/>
            </a:solidFill>
          </a:ln>
        </p:spPr>
        <p:style>
          <a:lnRef idx="2">
            <a:scrgbClr r="0" g="0" b="0"/>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99368" tIns="19289" rIns="99369" bIns="19289" numCol="1" spcCol="1270" anchor="ctr" anchorCtr="0">
            <a:noAutofit/>
          </a:bodyPr>
          <a:lstStyle/>
          <a:p>
            <a:pPr marL="0" lvl="0" indent="0" algn="ctr" defTabSz="222250">
              <a:lnSpc>
                <a:spcPct val="90000"/>
              </a:lnSpc>
              <a:spcBef>
                <a:spcPct val="0"/>
              </a:spcBef>
              <a:spcAft>
                <a:spcPct val="35000"/>
              </a:spcAft>
              <a:buNone/>
            </a:pPr>
            <a:endParaRPr lang="en-GB" sz="500" kern="1200" noProof="0"/>
          </a:p>
        </p:txBody>
      </p:sp>
      <p:sp>
        <p:nvSpPr>
          <p:cNvPr id="1103" name="Freeform: Shape 1102">
            <a:extLst>
              <a:ext uri="{FF2B5EF4-FFF2-40B4-BE49-F238E27FC236}">
                <a16:creationId xmlns:a16="http://schemas.microsoft.com/office/drawing/2014/main" id="{FA7A7620-9BD8-912A-D893-C0A6DA6DE12B}"/>
              </a:ext>
            </a:extLst>
          </p:cNvPr>
          <p:cNvSpPr/>
          <p:nvPr/>
        </p:nvSpPr>
        <p:spPr>
          <a:xfrm>
            <a:off x="7351518" y="3333659"/>
            <a:ext cx="792002" cy="792002"/>
          </a:xfrm>
          <a:custGeom>
            <a:avLst/>
            <a:gdLst>
              <a:gd name="connsiteX0" fmla="*/ 0 w 792002"/>
              <a:gd name="connsiteY0" fmla="*/ 396001 h 792002"/>
              <a:gd name="connsiteX1" fmla="*/ 396001 w 792002"/>
              <a:gd name="connsiteY1" fmla="*/ 0 h 792002"/>
              <a:gd name="connsiteX2" fmla="*/ 792002 w 792002"/>
              <a:gd name="connsiteY2" fmla="*/ 396001 h 792002"/>
              <a:gd name="connsiteX3" fmla="*/ 396001 w 792002"/>
              <a:gd name="connsiteY3" fmla="*/ 792002 h 792002"/>
              <a:gd name="connsiteX4" fmla="*/ 0 w 792002"/>
              <a:gd name="connsiteY4" fmla="*/ 396001 h 7920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2002" h="792002">
                <a:moveTo>
                  <a:pt x="0" y="396001"/>
                </a:moveTo>
                <a:cubicBezTo>
                  <a:pt x="0" y="177296"/>
                  <a:pt x="177296" y="0"/>
                  <a:pt x="396001" y="0"/>
                </a:cubicBezTo>
                <a:cubicBezTo>
                  <a:pt x="614706" y="0"/>
                  <a:pt x="792002" y="177296"/>
                  <a:pt x="792002" y="396001"/>
                </a:cubicBezTo>
                <a:cubicBezTo>
                  <a:pt x="792002" y="614706"/>
                  <a:pt x="614706" y="792002"/>
                  <a:pt x="396001" y="792002"/>
                </a:cubicBezTo>
                <a:cubicBezTo>
                  <a:pt x="177296" y="792002"/>
                  <a:pt x="0" y="614706"/>
                  <a:pt x="0" y="396001"/>
                </a:cubicBezTo>
                <a:close/>
              </a:path>
            </a:pathLst>
          </a:custGeom>
          <a:blipFill rotWithShape="0">
            <a:blip r:embed="rId8"/>
            <a:srcRect/>
            <a:stretch>
              <a:fillRect/>
            </a:stretch>
          </a:blipFill>
          <a:ln w="28575">
            <a:solidFill>
              <a:schemeClr val="accent1"/>
            </a:solid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39481" tIns="139481" rIns="139481" bIns="139481" numCol="1" spcCol="1270" anchor="ctr" anchorCtr="0">
            <a:noAutofit/>
          </a:bodyPr>
          <a:lstStyle/>
          <a:p>
            <a:pPr marL="0" lvl="0" indent="0" algn="ctr" defTabSz="1644650">
              <a:lnSpc>
                <a:spcPct val="90000"/>
              </a:lnSpc>
              <a:spcBef>
                <a:spcPct val="0"/>
              </a:spcBef>
              <a:spcAft>
                <a:spcPct val="35000"/>
              </a:spcAft>
              <a:buNone/>
            </a:pPr>
            <a:endParaRPr lang="en-GB" sz="3700" kern="1200" noProof="0"/>
          </a:p>
        </p:txBody>
      </p:sp>
      <p:graphicFrame>
        <p:nvGraphicFramePr>
          <p:cNvPr id="1077" name="Table 1076">
            <a:extLst>
              <a:ext uri="{FF2B5EF4-FFF2-40B4-BE49-F238E27FC236}">
                <a16:creationId xmlns:a16="http://schemas.microsoft.com/office/drawing/2014/main" id="{ED5DBD90-57B1-DD88-B21D-A7722DCB726A}"/>
              </a:ext>
            </a:extLst>
          </p:cNvPr>
          <p:cNvGraphicFramePr>
            <a:graphicFrameLocks noGrp="1"/>
          </p:cNvGraphicFramePr>
          <p:nvPr/>
        </p:nvGraphicFramePr>
        <p:xfrm>
          <a:off x="843823" y="3094941"/>
          <a:ext cx="1877858" cy="457200"/>
        </p:xfrm>
        <a:graphic>
          <a:graphicData uri="http://schemas.openxmlformats.org/drawingml/2006/table">
            <a:tbl>
              <a:tblPr/>
              <a:tblGrid>
                <a:gridCol w="1877858">
                  <a:extLst>
                    <a:ext uri="{9D8B030D-6E8A-4147-A177-3AD203B41FA5}">
                      <a16:colId xmlns:a16="http://schemas.microsoft.com/office/drawing/2014/main" val="175551145"/>
                    </a:ext>
                  </a:extLst>
                </a:gridCol>
              </a:tblGrid>
              <a:tr h="0">
                <a:tc>
                  <a:txBody>
                    <a:bodyPr/>
                    <a:lstStyle/>
                    <a:p>
                      <a:pPr algn="r"/>
                      <a:r>
                        <a:rPr lang="en-GB" sz="1200" b="1" noProof="0"/>
                        <a:t>Airport Infrastructure &amp; Ground Operations</a:t>
                      </a:r>
                      <a:endParaRPr lang="en-GB" sz="1200" noProof="0"/>
                    </a:p>
                  </a:txBody>
                  <a:tcPr anchor="ctr">
                    <a:lnL>
                      <a:noFill/>
                    </a:lnL>
                    <a:lnR>
                      <a:noFill/>
                    </a:lnR>
                    <a:lnT>
                      <a:noFill/>
                    </a:lnT>
                    <a:lnB>
                      <a:noFill/>
                    </a:lnB>
                    <a:noFill/>
                  </a:tcPr>
                </a:tc>
                <a:extLst>
                  <a:ext uri="{0D108BD9-81ED-4DB2-BD59-A6C34878D82A}">
                    <a16:rowId xmlns:a16="http://schemas.microsoft.com/office/drawing/2014/main" val="3086124475"/>
                  </a:ext>
                </a:extLst>
              </a:tr>
            </a:tbl>
          </a:graphicData>
        </a:graphic>
      </p:graphicFrame>
      <p:graphicFrame>
        <p:nvGraphicFramePr>
          <p:cNvPr id="1078" name="Table 1077">
            <a:extLst>
              <a:ext uri="{FF2B5EF4-FFF2-40B4-BE49-F238E27FC236}">
                <a16:creationId xmlns:a16="http://schemas.microsoft.com/office/drawing/2014/main" id="{ECBD21D4-8107-0887-DED6-D3583D714FF8}"/>
              </a:ext>
            </a:extLst>
          </p:cNvPr>
          <p:cNvGraphicFramePr>
            <a:graphicFrameLocks noGrp="1"/>
          </p:cNvGraphicFramePr>
          <p:nvPr/>
        </p:nvGraphicFramePr>
        <p:xfrm>
          <a:off x="843823" y="4469377"/>
          <a:ext cx="1877858" cy="457200"/>
        </p:xfrm>
        <a:graphic>
          <a:graphicData uri="http://schemas.openxmlformats.org/drawingml/2006/table">
            <a:tbl>
              <a:tblPr/>
              <a:tblGrid>
                <a:gridCol w="1877858">
                  <a:extLst>
                    <a:ext uri="{9D8B030D-6E8A-4147-A177-3AD203B41FA5}">
                      <a16:colId xmlns:a16="http://schemas.microsoft.com/office/drawing/2014/main" val="175551145"/>
                    </a:ext>
                  </a:extLst>
                </a:gridCol>
              </a:tblGrid>
              <a:tr h="0">
                <a:tc>
                  <a:txBody>
                    <a:bodyPr/>
                    <a:lstStyle/>
                    <a:p>
                      <a:pPr algn="r"/>
                      <a:r>
                        <a:rPr lang="en-GB" sz="1200" b="1" noProof="0"/>
                        <a:t>ATM &amp; Airspace Operations</a:t>
                      </a:r>
                      <a:endParaRPr lang="en-GB" sz="1200" noProof="0"/>
                    </a:p>
                  </a:txBody>
                  <a:tcPr anchor="ctr">
                    <a:lnL>
                      <a:noFill/>
                    </a:lnL>
                    <a:lnR>
                      <a:noFill/>
                    </a:lnR>
                    <a:lnT>
                      <a:noFill/>
                    </a:lnT>
                    <a:lnB>
                      <a:noFill/>
                    </a:lnB>
                    <a:noFill/>
                  </a:tcPr>
                </a:tc>
                <a:extLst>
                  <a:ext uri="{0D108BD9-81ED-4DB2-BD59-A6C34878D82A}">
                    <a16:rowId xmlns:a16="http://schemas.microsoft.com/office/drawing/2014/main" val="3086124475"/>
                  </a:ext>
                </a:extLst>
              </a:tr>
            </a:tbl>
          </a:graphicData>
        </a:graphic>
      </p:graphicFrame>
      <p:graphicFrame>
        <p:nvGraphicFramePr>
          <p:cNvPr id="1080" name="Table 1079">
            <a:extLst>
              <a:ext uri="{FF2B5EF4-FFF2-40B4-BE49-F238E27FC236}">
                <a16:creationId xmlns:a16="http://schemas.microsoft.com/office/drawing/2014/main" id="{210BF856-2A0A-431D-0AD0-14A79364BC14}"/>
              </a:ext>
            </a:extLst>
          </p:cNvPr>
          <p:cNvGraphicFramePr>
            <a:graphicFrameLocks noGrp="1"/>
          </p:cNvGraphicFramePr>
          <p:nvPr/>
        </p:nvGraphicFramePr>
        <p:xfrm>
          <a:off x="4487872" y="3100921"/>
          <a:ext cx="1877858" cy="457200"/>
        </p:xfrm>
        <a:graphic>
          <a:graphicData uri="http://schemas.openxmlformats.org/drawingml/2006/table">
            <a:tbl>
              <a:tblPr/>
              <a:tblGrid>
                <a:gridCol w="1877858">
                  <a:extLst>
                    <a:ext uri="{9D8B030D-6E8A-4147-A177-3AD203B41FA5}">
                      <a16:colId xmlns:a16="http://schemas.microsoft.com/office/drawing/2014/main" val="175551145"/>
                    </a:ext>
                  </a:extLst>
                </a:gridCol>
              </a:tblGrid>
              <a:tr h="0">
                <a:tc>
                  <a:txBody>
                    <a:bodyPr/>
                    <a:lstStyle/>
                    <a:p>
                      <a:pPr algn="l"/>
                      <a:r>
                        <a:rPr lang="en-GB" sz="1200" b="1" noProof="0"/>
                        <a:t>Aircraft Systems (Fixed-Wing &amp; AAM)</a:t>
                      </a:r>
                      <a:endParaRPr lang="en-GB" sz="1200" noProof="0"/>
                    </a:p>
                  </a:txBody>
                  <a:tcPr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3086124475"/>
                  </a:ext>
                </a:extLst>
              </a:tr>
            </a:tbl>
          </a:graphicData>
        </a:graphic>
      </p:graphicFrame>
      <p:graphicFrame>
        <p:nvGraphicFramePr>
          <p:cNvPr id="1081" name="Table 1080">
            <a:extLst>
              <a:ext uri="{FF2B5EF4-FFF2-40B4-BE49-F238E27FC236}">
                <a16:creationId xmlns:a16="http://schemas.microsoft.com/office/drawing/2014/main" id="{E8E070A1-66CC-F533-F945-9245C28225E4}"/>
              </a:ext>
            </a:extLst>
          </p:cNvPr>
          <p:cNvGraphicFramePr>
            <a:graphicFrameLocks noGrp="1"/>
          </p:cNvGraphicFramePr>
          <p:nvPr/>
        </p:nvGraphicFramePr>
        <p:xfrm>
          <a:off x="4487872" y="4469377"/>
          <a:ext cx="1877858" cy="457200"/>
        </p:xfrm>
        <a:graphic>
          <a:graphicData uri="http://schemas.openxmlformats.org/drawingml/2006/table">
            <a:tbl>
              <a:tblPr/>
              <a:tblGrid>
                <a:gridCol w="1877858">
                  <a:extLst>
                    <a:ext uri="{9D8B030D-6E8A-4147-A177-3AD203B41FA5}">
                      <a16:colId xmlns:a16="http://schemas.microsoft.com/office/drawing/2014/main" val="175551145"/>
                    </a:ext>
                  </a:extLst>
                </a:gridCol>
              </a:tblGrid>
              <a:tr h="0">
                <a:tc>
                  <a:txBody>
                    <a:bodyPr/>
                    <a:lstStyle/>
                    <a:p>
                      <a:pPr algn="l"/>
                      <a:r>
                        <a:rPr lang="en-GB" sz="1200" b="1" noProof="0"/>
                        <a:t>Aviation Ecosystem Support &amp; Services</a:t>
                      </a:r>
                      <a:endParaRPr lang="en-GB" sz="1200" noProof="0"/>
                    </a:p>
                  </a:txBody>
                  <a:tcPr anchor="ctr">
                    <a:lnL>
                      <a:noFill/>
                    </a:lnL>
                    <a:lnR>
                      <a:noFill/>
                    </a:lnR>
                    <a:lnT>
                      <a:noFill/>
                    </a:lnT>
                    <a:lnB>
                      <a:noFill/>
                    </a:lnB>
                    <a:noFill/>
                  </a:tcPr>
                </a:tc>
                <a:extLst>
                  <a:ext uri="{0D108BD9-81ED-4DB2-BD59-A6C34878D82A}">
                    <a16:rowId xmlns:a16="http://schemas.microsoft.com/office/drawing/2014/main" val="3086124475"/>
                  </a:ext>
                </a:extLst>
              </a:tr>
            </a:tbl>
          </a:graphicData>
        </a:graphic>
      </p:graphicFrame>
      <p:graphicFrame>
        <p:nvGraphicFramePr>
          <p:cNvPr id="1082" name="Table 1081">
            <a:extLst>
              <a:ext uri="{FF2B5EF4-FFF2-40B4-BE49-F238E27FC236}">
                <a16:creationId xmlns:a16="http://schemas.microsoft.com/office/drawing/2014/main" id="{79F71199-572B-4332-9487-BD99A8777D22}"/>
              </a:ext>
            </a:extLst>
          </p:cNvPr>
          <p:cNvGraphicFramePr>
            <a:graphicFrameLocks noGrp="1"/>
          </p:cNvGraphicFramePr>
          <p:nvPr/>
        </p:nvGraphicFramePr>
        <p:xfrm>
          <a:off x="8060621" y="1962656"/>
          <a:ext cx="1877858" cy="457200"/>
        </p:xfrm>
        <a:graphic>
          <a:graphicData uri="http://schemas.openxmlformats.org/drawingml/2006/table">
            <a:tbl>
              <a:tblPr/>
              <a:tblGrid>
                <a:gridCol w="1877858">
                  <a:extLst>
                    <a:ext uri="{9D8B030D-6E8A-4147-A177-3AD203B41FA5}">
                      <a16:colId xmlns:a16="http://schemas.microsoft.com/office/drawing/2014/main" val="175551145"/>
                    </a:ext>
                  </a:extLst>
                </a:gridCol>
              </a:tblGrid>
              <a:tr h="0">
                <a:tc>
                  <a:txBody>
                    <a:bodyPr/>
                    <a:lstStyle/>
                    <a:p>
                      <a:pPr algn="ctr"/>
                      <a:r>
                        <a:rPr lang="en-GB" sz="1200" b="1" noProof="0"/>
                        <a:t>Decarbonisation</a:t>
                      </a:r>
                    </a:p>
                    <a:p>
                      <a:pPr algn="ctr"/>
                      <a:r>
                        <a:rPr lang="en-GB" sz="1200" b="1" noProof="0"/>
                        <a:t>&amp; Sustainability</a:t>
                      </a:r>
                      <a:endParaRPr lang="en-GB" sz="1200" noProof="0"/>
                    </a:p>
                  </a:txBody>
                  <a:tcPr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3086124475"/>
                  </a:ext>
                </a:extLst>
              </a:tr>
            </a:tbl>
          </a:graphicData>
        </a:graphic>
      </p:graphicFrame>
      <p:graphicFrame>
        <p:nvGraphicFramePr>
          <p:cNvPr id="1083" name="Table 1082">
            <a:extLst>
              <a:ext uri="{FF2B5EF4-FFF2-40B4-BE49-F238E27FC236}">
                <a16:creationId xmlns:a16="http://schemas.microsoft.com/office/drawing/2014/main" id="{7F3A9022-D26A-823E-6A73-B2FECB45584F}"/>
              </a:ext>
            </a:extLst>
          </p:cNvPr>
          <p:cNvGraphicFramePr>
            <a:graphicFrameLocks noGrp="1"/>
          </p:cNvGraphicFramePr>
          <p:nvPr/>
        </p:nvGraphicFramePr>
        <p:xfrm>
          <a:off x="6570488" y="2872381"/>
          <a:ext cx="1877858" cy="457200"/>
        </p:xfrm>
        <a:graphic>
          <a:graphicData uri="http://schemas.openxmlformats.org/drawingml/2006/table">
            <a:tbl>
              <a:tblPr/>
              <a:tblGrid>
                <a:gridCol w="1877858">
                  <a:extLst>
                    <a:ext uri="{9D8B030D-6E8A-4147-A177-3AD203B41FA5}">
                      <a16:colId xmlns:a16="http://schemas.microsoft.com/office/drawing/2014/main" val="175551145"/>
                    </a:ext>
                  </a:extLst>
                </a:gridCol>
              </a:tblGrid>
              <a:tr h="0">
                <a:tc>
                  <a:txBody>
                    <a:bodyPr/>
                    <a:lstStyle/>
                    <a:p>
                      <a:pPr algn="ctr"/>
                      <a:r>
                        <a:rPr lang="en-GB" sz="1200" b="1" noProof="0"/>
                        <a:t>Safety, Security</a:t>
                      </a:r>
                    </a:p>
                    <a:p>
                      <a:pPr algn="ctr"/>
                      <a:r>
                        <a:rPr lang="en-GB" sz="1200" b="1" noProof="0"/>
                        <a:t>&amp; Resilience</a:t>
                      </a:r>
                      <a:endParaRPr lang="en-GB" sz="1200" noProof="0"/>
                    </a:p>
                  </a:txBody>
                  <a:tcPr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3086124475"/>
                  </a:ext>
                </a:extLst>
              </a:tr>
            </a:tbl>
          </a:graphicData>
        </a:graphic>
      </p:graphicFrame>
      <p:graphicFrame>
        <p:nvGraphicFramePr>
          <p:cNvPr id="1084" name="Table 1083">
            <a:extLst>
              <a:ext uri="{FF2B5EF4-FFF2-40B4-BE49-F238E27FC236}">
                <a16:creationId xmlns:a16="http://schemas.microsoft.com/office/drawing/2014/main" id="{28CA68F4-A493-937D-4267-85AB1BB1B664}"/>
              </a:ext>
            </a:extLst>
          </p:cNvPr>
          <p:cNvGraphicFramePr>
            <a:graphicFrameLocks noGrp="1"/>
          </p:cNvGraphicFramePr>
          <p:nvPr/>
        </p:nvGraphicFramePr>
        <p:xfrm>
          <a:off x="9522962" y="2887559"/>
          <a:ext cx="1877858" cy="457200"/>
        </p:xfrm>
        <a:graphic>
          <a:graphicData uri="http://schemas.openxmlformats.org/drawingml/2006/table">
            <a:tbl>
              <a:tblPr/>
              <a:tblGrid>
                <a:gridCol w="1877858">
                  <a:extLst>
                    <a:ext uri="{9D8B030D-6E8A-4147-A177-3AD203B41FA5}">
                      <a16:colId xmlns:a16="http://schemas.microsoft.com/office/drawing/2014/main" val="175551145"/>
                    </a:ext>
                  </a:extLst>
                </a:gridCol>
              </a:tblGrid>
              <a:tr h="0">
                <a:tc>
                  <a:txBody>
                    <a:bodyPr/>
                    <a:lstStyle/>
                    <a:p>
                      <a:pPr algn="ctr"/>
                      <a:r>
                        <a:rPr lang="en-GB" sz="1200" b="1" noProof="0"/>
                        <a:t>Accessibility</a:t>
                      </a:r>
                    </a:p>
                    <a:p>
                      <a:pPr algn="ctr"/>
                      <a:r>
                        <a:rPr lang="en-GB" sz="1200" b="1" noProof="0"/>
                        <a:t>&amp; Inclusion</a:t>
                      </a:r>
                      <a:endParaRPr lang="en-GB" sz="1200" noProof="0"/>
                    </a:p>
                  </a:txBody>
                  <a:tcPr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3086124475"/>
                  </a:ext>
                </a:extLst>
              </a:tr>
            </a:tbl>
          </a:graphicData>
        </a:graphic>
      </p:graphicFrame>
      <p:graphicFrame>
        <p:nvGraphicFramePr>
          <p:cNvPr id="1085" name="Table 1084">
            <a:extLst>
              <a:ext uri="{FF2B5EF4-FFF2-40B4-BE49-F238E27FC236}">
                <a16:creationId xmlns:a16="http://schemas.microsoft.com/office/drawing/2014/main" id="{C37888AB-623C-52A1-C4B4-9E69850C5A7B}"/>
              </a:ext>
            </a:extLst>
          </p:cNvPr>
          <p:cNvGraphicFramePr>
            <a:graphicFrameLocks noGrp="1"/>
          </p:cNvGraphicFramePr>
          <p:nvPr/>
        </p:nvGraphicFramePr>
        <p:xfrm>
          <a:off x="6985354" y="5601662"/>
          <a:ext cx="1877858" cy="457200"/>
        </p:xfrm>
        <a:graphic>
          <a:graphicData uri="http://schemas.openxmlformats.org/drawingml/2006/table">
            <a:tbl>
              <a:tblPr/>
              <a:tblGrid>
                <a:gridCol w="1877858">
                  <a:extLst>
                    <a:ext uri="{9D8B030D-6E8A-4147-A177-3AD203B41FA5}">
                      <a16:colId xmlns:a16="http://schemas.microsoft.com/office/drawing/2014/main" val="175551145"/>
                    </a:ext>
                  </a:extLst>
                </a:gridCol>
              </a:tblGrid>
              <a:tr h="0">
                <a:tc>
                  <a:txBody>
                    <a:bodyPr/>
                    <a:lstStyle/>
                    <a:p>
                      <a:pPr algn="ctr"/>
                      <a:r>
                        <a:rPr lang="en-GB" sz="1200" b="1" noProof="0"/>
                        <a:t>Integration</a:t>
                      </a:r>
                    </a:p>
                    <a:p>
                      <a:pPr algn="ctr"/>
                      <a:r>
                        <a:rPr lang="en-GB" sz="1200" b="1" noProof="0"/>
                        <a:t>&amp; Scalability</a:t>
                      </a:r>
                      <a:endParaRPr lang="en-GB" sz="1200" noProof="0"/>
                    </a:p>
                  </a:txBody>
                  <a:tcPr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3086124475"/>
                  </a:ext>
                </a:extLst>
              </a:tr>
            </a:tbl>
          </a:graphicData>
        </a:graphic>
      </p:graphicFrame>
      <p:graphicFrame>
        <p:nvGraphicFramePr>
          <p:cNvPr id="1086" name="Table 1085">
            <a:extLst>
              <a:ext uri="{FF2B5EF4-FFF2-40B4-BE49-F238E27FC236}">
                <a16:creationId xmlns:a16="http://schemas.microsoft.com/office/drawing/2014/main" id="{12900366-598E-F76E-D747-4CECD5940B69}"/>
              </a:ext>
            </a:extLst>
          </p:cNvPr>
          <p:cNvGraphicFramePr>
            <a:graphicFrameLocks noGrp="1"/>
          </p:cNvGraphicFramePr>
          <p:nvPr/>
        </p:nvGraphicFramePr>
        <p:xfrm>
          <a:off x="9135888" y="5601662"/>
          <a:ext cx="1877858" cy="457200"/>
        </p:xfrm>
        <a:graphic>
          <a:graphicData uri="http://schemas.openxmlformats.org/drawingml/2006/table">
            <a:tbl>
              <a:tblPr/>
              <a:tblGrid>
                <a:gridCol w="1877858">
                  <a:extLst>
                    <a:ext uri="{9D8B030D-6E8A-4147-A177-3AD203B41FA5}">
                      <a16:colId xmlns:a16="http://schemas.microsoft.com/office/drawing/2014/main" val="175551145"/>
                    </a:ext>
                  </a:extLst>
                </a:gridCol>
              </a:tblGrid>
              <a:tr h="0">
                <a:tc>
                  <a:txBody>
                    <a:bodyPr/>
                    <a:lstStyle/>
                    <a:p>
                      <a:pPr algn="ctr"/>
                      <a:r>
                        <a:rPr lang="en-GB" sz="1200" b="1" noProof="0"/>
                        <a:t>Automation</a:t>
                      </a:r>
                    </a:p>
                    <a:p>
                      <a:pPr algn="ctr"/>
                      <a:r>
                        <a:rPr lang="en-GB" sz="1200" b="1" noProof="0"/>
                        <a:t>&amp; Digitalisation</a:t>
                      </a:r>
                      <a:endParaRPr lang="en-GB" sz="1200" noProof="0"/>
                    </a:p>
                  </a:txBody>
                  <a:tcPr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3086124475"/>
                  </a:ext>
                </a:extLst>
              </a:tr>
            </a:tbl>
          </a:graphicData>
        </a:graphic>
      </p:graphicFrame>
      <p:pic>
        <p:nvPicPr>
          <p:cNvPr id="1087" name="Picture 1086">
            <a:extLst>
              <a:ext uri="{FF2B5EF4-FFF2-40B4-BE49-F238E27FC236}">
                <a16:creationId xmlns:a16="http://schemas.microsoft.com/office/drawing/2014/main" id="{A2396195-4ECF-6003-97FD-152C97BE3981}"/>
              </a:ext>
            </a:extLst>
          </p:cNvPr>
          <p:cNvPicPr>
            <a:picLocks noChangeAspect="1"/>
          </p:cNvPicPr>
          <p:nvPr/>
        </p:nvPicPr>
        <p:blipFill>
          <a:blip r:embed="rId9"/>
          <a:stretch>
            <a:fillRect/>
          </a:stretch>
        </p:blipFill>
        <p:spPr>
          <a:xfrm>
            <a:off x="1713681" y="4983943"/>
            <a:ext cx="1008000" cy="1008000"/>
          </a:xfrm>
          <a:prstGeom prst="rect">
            <a:avLst/>
          </a:prstGeom>
        </p:spPr>
      </p:pic>
      <p:pic>
        <p:nvPicPr>
          <p:cNvPr id="1088" name="Picture 1087">
            <a:extLst>
              <a:ext uri="{FF2B5EF4-FFF2-40B4-BE49-F238E27FC236}">
                <a16:creationId xmlns:a16="http://schemas.microsoft.com/office/drawing/2014/main" id="{DF3F7FBB-6725-4D13-CA33-8EF9DB106E8F}"/>
              </a:ext>
            </a:extLst>
          </p:cNvPr>
          <p:cNvPicPr>
            <a:picLocks noChangeAspect="1"/>
          </p:cNvPicPr>
          <p:nvPr/>
        </p:nvPicPr>
        <p:blipFill>
          <a:blip r:embed="rId10"/>
          <a:stretch>
            <a:fillRect/>
          </a:stretch>
        </p:blipFill>
        <p:spPr>
          <a:xfrm>
            <a:off x="4487871" y="2027031"/>
            <a:ext cx="1008000" cy="1008000"/>
          </a:xfrm>
          <a:prstGeom prst="rect">
            <a:avLst/>
          </a:prstGeom>
        </p:spPr>
      </p:pic>
    </p:spTree>
    <p:extLst>
      <p:ext uri="{BB962C8B-B14F-4D97-AF65-F5344CB8AC3E}">
        <p14:creationId xmlns:p14="http://schemas.microsoft.com/office/powerpoint/2010/main" val="21811355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93"/>
                                        </p:tgtEl>
                                        <p:attrNameLst>
                                          <p:attrName>style.visibility</p:attrName>
                                        </p:attrNameLst>
                                      </p:cBhvr>
                                      <p:to>
                                        <p:strVal val="visible"/>
                                      </p:to>
                                    </p:set>
                                    <p:animEffect transition="in" filter="fade">
                                      <p:cBhvr>
                                        <p:cTn id="7" dur="1000"/>
                                        <p:tgtEl>
                                          <p:spTgt spid="109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10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53" presetClass="entr" presetSubtype="16" fill="hold" nodeType="clickEffect">
                                  <p:stCondLst>
                                    <p:cond delay="0"/>
                                  </p:stCondLst>
                                  <p:childTnLst>
                                    <p:set>
                                      <p:cBhvr>
                                        <p:cTn id="14" dur="1" fill="hold">
                                          <p:stCondLst>
                                            <p:cond delay="0"/>
                                          </p:stCondLst>
                                        </p:cTn>
                                        <p:tgtEl>
                                          <p:spTgt spid="1051"/>
                                        </p:tgtEl>
                                        <p:attrNameLst>
                                          <p:attrName>style.visibility</p:attrName>
                                        </p:attrNameLst>
                                      </p:cBhvr>
                                      <p:to>
                                        <p:strVal val="visible"/>
                                      </p:to>
                                    </p:set>
                                    <p:anim calcmode="lin" valueType="num">
                                      <p:cBhvr>
                                        <p:cTn id="15" dur="750" fill="hold"/>
                                        <p:tgtEl>
                                          <p:spTgt spid="1051"/>
                                        </p:tgtEl>
                                        <p:attrNameLst>
                                          <p:attrName>ppt_w</p:attrName>
                                        </p:attrNameLst>
                                      </p:cBhvr>
                                      <p:tavLst>
                                        <p:tav tm="0">
                                          <p:val>
                                            <p:fltVal val="0"/>
                                          </p:val>
                                        </p:tav>
                                        <p:tav tm="100000">
                                          <p:val>
                                            <p:strVal val="#ppt_w"/>
                                          </p:val>
                                        </p:tav>
                                      </p:tavLst>
                                    </p:anim>
                                    <p:anim calcmode="lin" valueType="num">
                                      <p:cBhvr>
                                        <p:cTn id="16" dur="750" fill="hold"/>
                                        <p:tgtEl>
                                          <p:spTgt spid="1051"/>
                                        </p:tgtEl>
                                        <p:attrNameLst>
                                          <p:attrName>ppt_h</p:attrName>
                                        </p:attrNameLst>
                                      </p:cBhvr>
                                      <p:tavLst>
                                        <p:tav tm="0">
                                          <p:val>
                                            <p:fltVal val="0"/>
                                          </p:val>
                                        </p:tav>
                                        <p:tav tm="100000">
                                          <p:val>
                                            <p:strVal val="#ppt_h"/>
                                          </p:val>
                                        </p:tav>
                                      </p:tavLst>
                                    </p:anim>
                                    <p:animEffect transition="in" filter="fade">
                                      <p:cBhvr>
                                        <p:cTn id="17" dur="750"/>
                                        <p:tgtEl>
                                          <p:spTgt spid="1051"/>
                                        </p:tgtEl>
                                      </p:cBhvr>
                                    </p:animEffect>
                                  </p:childTnLst>
                                </p:cTn>
                              </p:par>
                              <p:par>
                                <p:cTn id="18" presetID="53" presetClass="entr" presetSubtype="16" fill="hold" nodeType="withEffect">
                                  <p:stCondLst>
                                    <p:cond delay="0"/>
                                  </p:stCondLst>
                                  <p:childTnLst>
                                    <p:set>
                                      <p:cBhvr>
                                        <p:cTn id="19" dur="1" fill="hold">
                                          <p:stCondLst>
                                            <p:cond delay="0"/>
                                          </p:stCondLst>
                                        </p:cTn>
                                        <p:tgtEl>
                                          <p:spTgt spid="1077"/>
                                        </p:tgtEl>
                                        <p:attrNameLst>
                                          <p:attrName>style.visibility</p:attrName>
                                        </p:attrNameLst>
                                      </p:cBhvr>
                                      <p:to>
                                        <p:strVal val="visible"/>
                                      </p:to>
                                    </p:set>
                                    <p:anim calcmode="lin" valueType="num">
                                      <p:cBhvr>
                                        <p:cTn id="20" dur="750" fill="hold"/>
                                        <p:tgtEl>
                                          <p:spTgt spid="1077"/>
                                        </p:tgtEl>
                                        <p:attrNameLst>
                                          <p:attrName>ppt_w</p:attrName>
                                        </p:attrNameLst>
                                      </p:cBhvr>
                                      <p:tavLst>
                                        <p:tav tm="0">
                                          <p:val>
                                            <p:fltVal val="0"/>
                                          </p:val>
                                        </p:tav>
                                        <p:tav tm="100000">
                                          <p:val>
                                            <p:strVal val="#ppt_w"/>
                                          </p:val>
                                        </p:tav>
                                      </p:tavLst>
                                    </p:anim>
                                    <p:anim calcmode="lin" valueType="num">
                                      <p:cBhvr>
                                        <p:cTn id="21" dur="750" fill="hold"/>
                                        <p:tgtEl>
                                          <p:spTgt spid="1077"/>
                                        </p:tgtEl>
                                        <p:attrNameLst>
                                          <p:attrName>ppt_h</p:attrName>
                                        </p:attrNameLst>
                                      </p:cBhvr>
                                      <p:tavLst>
                                        <p:tav tm="0">
                                          <p:val>
                                            <p:fltVal val="0"/>
                                          </p:val>
                                        </p:tav>
                                        <p:tav tm="100000">
                                          <p:val>
                                            <p:strVal val="#ppt_h"/>
                                          </p:val>
                                        </p:tav>
                                      </p:tavLst>
                                    </p:anim>
                                    <p:animEffect transition="in" filter="fade">
                                      <p:cBhvr>
                                        <p:cTn id="22" dur="750"/>
                                        <p:tgtEl>
                                          <p:spTgt spid="1077"/>
                                        </p:tgtEl>
                                      </p:cBhvr>
                                    </p:animEffect>
                                  </p:childTnLst>
                                </p:cTn>
                              </p:par>
                              <p:par>
                                <p:cTn id="23" presetID="53" presetClass="entr" presetSubtype="16" fill="hold" nodeType="withEffect">
                                  <p:stCondLst>
                                    <p:cond delay="0"/>
                                  </p:stCondLst>
                                  <p:childTnLst>
                                    <p:set>
                                      <p:cBhvr>
                                        <p:cTn id="24" dur="1" fill="hold">
                                          <p:stCondLst>
                                            <p:cond delay="0"/>
                                          </p:stCondLst>
                                        </p:cTn>
                                        <p:tgtEl>
                                          <p:spTgt spid="1078"/>
                                        </p:tgtEl>
                                        <p:attrNameLst>
                                          <p:attrName>style.visibility</p:attrName>
                                        </p:attrNameLst>
                                      </p:cBhvr>
                                      <p:to>
                                        <p:strVal val="visible"/>
                                      </p:to>
                                    </p:set>
                                    <p:anim calcmode="lin" valueType="num">
                                      <p:cBhvr>
                                        <p:cTn id="25" dur="750" fill="hold"/>
                                        <p:tgtEl>
                                          <p:spTgt spid="1078"/>
                                        </p:tgtEl>
                                        <p:attrNameLst>
                                          <p:attrName>ppt_w</p:attrName>
                                        </p:attrNameLst>
                                      </p:cBhvr>
                                      <p:tavLst>
                                        <p:tav tm="0">
                                          <p:val>
                                            <p:fltVal val="0"/>
                                          </p:val>
                                        </p:tav>
                                        <p:tav tm="100000">
                                          <p:val>
                                            <p:strVal val="#ppt_w"/>
                                          </p:val>
                                        </p:tav>
                                      </p:tavLst>
                                    </p:anim>
                                    <p:anim calcmode="lin" valueType="num">
                                      <p:cBhvr>
                                        <p:cTn id="26" dur="750" fill="hold"/>
                                        <p:tgtEl>
                                          <p:spTgt spid="1078"/>
                                        </p:tgtEl>
                                        <p:attrNameLst>
                                          <p:attrName>ppt_h</p:attrName>
                                        </p:attrNameLst>
                                      </p:cBhvr>
                                      <p:tavLst>
                                        <p:tav tm="0">
                                          <p:val>
                                            <p:fltVal val="0"/>
                                          </p:val>
                                        </p:tav>
                                        <p:tav tm="100000">
                                          <p:val>
                                            <p:strVal val="#ppt_h"/>
                                          </p:val>
                                        </p:tav>
                                      </p:tavLst>
                                    </p:anim>
                                    <p:animEffect transition="in" filter="fade">
                                      <p:cBhvr>
                                        <p:cTn id="27" dur="750"/>
                                        <p:tgtEl>
                                          <p:spTgt spid="1078"/>
                                        </p:tgtEl>
                                      </p:cBhvr>
                                    </p:animEffect>
                                  </p:childTnLst>
                                </p:cTn>
                              </p:par>
                              <p:par>
                                <p:cTn id="28" presetID="53" presetClass="entr" presetSubtype="16" fill="hold" nodeType="withEffect">
                                  <p:stCondLst>
                                    <p:cond delay="0"/>
                                  </p:stCondLst>
                                  <p:childTnLst>
                                    <p:set>
                                      <p:cBhvr>
                                        <p:cTn id="29" dur="1" fill="hold">
                                          <p:stCondLst>
                                            <p:cond delay="0"/>
                                          </p:stCondLst>
                                        </p:cTn>
                                        <p:tgtEl>
                                          <p:spTgt spid="1087"/>
                                        </p:tgtEl>
                                        <p:attrNameLst>
                                          <p:attrName>style.visibility</p:attrName>
                                        </p:attrNameLst>
                                      </p:cBhvr>
                                      <p:to>
                                        <p:strVal val="visible"/>
                                      </p:to>
                                    </p:set>
                                    <p:anim calcmode="lin" valueType="num">
                                      <p:cBhvr>
                                        <p:cTn id="30" dur="750" fill="hold"/>
                                        <p:tgtEl>
                                          <p:spTgt spid="1087"/>
                                        </p:tgtEl>
                                        <p:attrNameLst>
                                          <p:attrName>ppt_w</p:attrName>
                                        </p:attrNameLst>
                                      </p:cBhvr>
                                      <p:tavLst>
                                        <p:tav tm="0">
                                          <p:val>
                                            <p:fltVal val="0"/>
                                          </p:val>
                                        </p:tav>
                                        <p:tav tm="100000">
                                          <p:val>
                                            <p:strVal val="#ppt_w"/>
                                          </p:val>
                                        </p:tav>
                                      </p:tavLst>
                                    </p:anim>
                                    <p:anim calcmode="lin" valueType="num">
                                      <p:cBhvr>
                                        <p:cTn id="31" dur="750" fill="hold"/>
                                        <p:tgtEl>
                                          <p:spTgt spid="1087"/>
                                        </p:tgtEl>
                                        <p:attrNameLst>
                                          <p:attrName>ppt_h</p:attrName>
                                        </p:attrNameLst>
                                      </p:cBhvr>
                                      <p:tavLst>
                                        <p:tav tm="0">
                                          <p:val>
                                            <p:fltVal val="0"/>
                                          </p:val>
                                        </p:tav>
                                        <p:tav tm="100000">
                                          <p:val>
                                            <p:strVal val="#ppt_h"/>
                                          </p:val>
                                        </p:tav>
                                      </p:tavLst>
                                    </p:anim>
                                    <p:animEffect transition="in" filter="fade">
                                      <p:cBhvr>
                                        <p:cTn id="32" dur="750"/>
                                        <p:tgtEl>
                                          <p:spTgt spid="1087"/>
                                        </p:tgtEl>
                                      </p:cBhvr>
                                    </p:animEffect>
                                  </p:childTnLst>
                                </p:cTn>
                              </p:par>
                              <p:par>
                                <p:cTn id="33" presetID="53" presetClass="entr" presetSubtype="16" fill="hold" nodeType="withEffect">
                                  <p:stCondLst>
                                    <p:cond delay="0"/>
                                  </p:stCondLst>
                                  <p:childTnLst>
                                    <p:set>
                                      <p:cBhvr>
                                        <p:cTn id="34" dur="1" fill="hold">
                                          <p:stCondLst>
                                            <p:cond delay="0"/>
                                          </p:stCondLst>
                                        </p:cTn>
                                        <p:tgtEl>
                                          <p:spTgt spid="1047"/>
                                        </p:tgtEl>
                                        <p:attrNameLst>
                                          <p:attrName>style.visibility</p:attrName>
                                        </p:attrNameLst>
                                      </p:cBhvr>
                                      <p:to>
                                        <p:strVal val="visible"/>
                                      </p:to>
                                    </p:set>
                                    <p:anim calcmode="lin" valueType="num">
                                      <p:cBhvr>
                                        <p:cTn id="35" dur="750" fill="hold"/>
                                        <p:tgtEl>
                                          <p:spTgt spid="1047"/>
                                        </p:tgtEl>
                                        <p:attrNameLst>
                                          <p:attrName>ppt_w</p:attrName>
                                        </p:attrNameLst>
                                      </p:cBhvr>
                                      <p:tavLst>
                                        <p:tav tm="0">
                                          <p:val>
                                            <p:fltVal val="0"/>
                                          </p:val>
                                        </p:tav>
                                        <p:tav tm="100000">
                                          <p:val>
                                            <p:strVal val="#ppt_w"/>
                                          </p:val>
                                        </p:tav>
                                      </p:tavLst>
                                    </p:anim>
                                    <p:anim calcmode="lin" valueType="num">
                                      <p:cBhvr>
                                        <p:cTn id="36" dur="750" fill="hold"/>
                                        <p:tgtEl>
                                          <p:spTgt spid="1047"/>
                                        </p:tgtEl>
                                        <p:attrNameLst>
                                          <p:attrName>ppt_h</p:attrName>
                                        </p:attrNameLst>
                                      </p:cBhvr>
                                      <p:tavLst>
                                        <p:tav tm="0">
                                          <p:val>
                                            <p:fltVal val="0"/>
                                          </p:val>
                                        </p:tav>
                                        <p:tav tm="100000">
                                          <p:val>
                                            <p:strVal val="#ppt_h"/>
                                          </p:val>
                                        </p:tav>
                                      </p:tavLst>
                                    </p:anim>
                                    <p:animEffect transition="in" filter="fade">
                                      <p:cBhvr>
                                        <p:cTn id="37" dur="750"/>
                                        <p:tgtEl>
                                          <p:spTgt spid="1047"/>
                                        </p:tgtEl>
                                      </p:cBhvr>
                                    </p:animEffect>
                                  </p:childTnLst>
                                </p:cTn>
                              </p:par>
                              <p:par>
                                <p:cTn id="38" presetID="53" presetClass="entr" presetSubtype="16" fill="hold" nodeType="withEffect">
                                  <p:stCondLst>
                                    <p:cond delay="0"/>
                                  </p:stCondLst>
                                  <p:childTnLst>
                                    <p:set>
                                      <p:cBhvr>
                                        <p:cTn id="39" dur="1" fill="hold">
                                          <p:stCondLst>
                                            <p:cond delay="0"/>
                                          </p:stCondLst>
                                        </p:cTn>
                                        <p:tgtEl>
                                          <p:spTgt spid="1048"/>
                                        </p:tgtEl>
                                        <p:attrNameLst>
                                          <p:attrName>style.visibility</p:attrName>
                                        </p:attrNameLst>
                                      </p:cBhvr>
                                      <p:to>
                                        <p:strVal val="visible"/>
                                      </p:to>
                                    </p:set>
                                    <p:anim calcmode="lin" valueType="num">
                                      <p:cBhvr>
                                        <p:cTn id="40" dur="750" fill="hold"/>
                                        <p:tgtEl>
                                          <p:spTgt spid="1048"/>
                                        </p:tgtEl>
                                        <p:attrNameLst>
                                          <p:attrName>ppt_w</p:attrName>
                                        </p:attrNameLst>
                                      </p:cBhvr>
                                      <p:tavLst>
                                        <p:tav tm="0">
                                          <p:val>
                                            <p:fltVal val="0"/>
                                          </p:val>
                                        </p:tav>
                                        <p:tav tm="100000">
                                          <p:val>
                                            <p:strVal val="#ppt_w"/>
                                          </p:val>
                                        </p:tav>
                                      </p:tavLst>
                                    </p:anim>
                                    <p:anim calcmode="lin" valueType="num">
                                      <p:cBhvr>
                                        <p:cTn id="41" dur="750" fill="hold"/>
                                        <p:tgtEl>
                                          <p:spTgt spid="1048"/>
                                        </p:tgtEl>
                                        <p:attrNameLst>
                                          <p:attrName>ppt_h</p:attrName>
                                        </p:attrNameLst>
                                      </p:cBhvr>
                                      <p:tavLst>
                                        <p:tav tm="0">
                                          <p:val>
                                            <p:fltVal val="0"/>
                                          </p:val>
                                        </p:tav>
                                        <p:tav tm="100000">
                                          <p:val>
                                            <p:strVal val="#ppt_h"/>
                                          </p:val>
                                        </p:tav>
                                      </p:tavLst>
                                    </p:anim>
                                    <p:animEffect transition="in" filter="fade">
                                      <p:cBhvr>
                                        <p:cTn id="42" dur="750"/>
                                        <p:tgtEl>
                                          <p:spTgt spid="1048"/>
                                        </p:tgtEl>
                                      </p:cBhvr>
                                    </p:animEffect>
                                  </p:childTnLst>
                                </p:cTn>
                              </p:par>
                              <p:par>
                                <p:cTn id="43" presetID="53" presetClass="entr" presetSubtype="16" fill="hold" nodeType="withEffect">
                                  <p:stCondLst>
                                    <p:cond delay="0"/>
                                  </p:stCondLst>
                                  <p:childTnLst>
                                    <p:set>
                                      <p:cBhvr>
                                        <p:cTn id="44" dur="1" fill="hold">
                                          <p:stCondLst>
                                            <p:cond delay="0"/>
                                          </p:stCondLst>
                                        </p:cTn>
                                        <p:tgtEl>
                                          <p:spTgt spid="1080"/>
                                        </p:tgtEl>
                                        <p:attrNameLst>
                                          <p:attrName>style.visibility</p:attrName>
                                        </p:attrNameLst>
                                      </p:cBhvr>
                                      <p:to>
                                        <p:strVal val="visible"/>
                                      </p:to>
                                    </p:set>
                                    <p:anim calcmode="lin" valueType="num">
                                      <p:cBhvr>
                                        <p:cTn id="45" dur="750" fill="hold"/>
                                        <p:tgtEl>
                                          <p:spTgt spid="1080"/>
                                        </p:tgtEl>
                                        <p:attrNameLst>
                                          <p:attrName>ppt_w</p:attrName>
                                        </p:attrNameLst>
                                      </p:cBhvr>
                                      <p:tavLst>
                                        <p:tav tm="0">
                                          <p:val>
                                            <p:fltVal val="0"/>
                                          </p:val>
                                        </p:tav>
                                        <p:tav tm="100000">
                                          <p:val>
                                            <p:strVal val="#ppt_w"/>
                                          </p:val>
                                        </p:tav>
                                      </p:tavLst>
                                    </p:anim>
                                    <p:anim calcmode="lin" valueType="num">
                                      <p:cBhvr>
                                        <p:cTn id="46" dur="750" fill="hold"/>
                                        <p:tgtEl>
                                          <p:spTgt spid="1080"/>
                                        </p:tgtEl>
                                        <p:attrNameLst>
                                          <p:attrName>ppt_h</p:attrName>
                                        </p:attrNameLst>
                                      </p:cBhvr>
                                      <p:tavLst>
                                        <p:tav tm="0">
                                          <p:val>
                                            <p:fltVal val="0"/>
                                          </p:val>
                                        </p:tav>
                                        <p:tav tm="100000">
                                          <p:val>
                                            <p:strVal val="#ppt_h"/>
                                          </p:val>
                                        </p:tav>
                                      </p:tavLst>
                                    </p:anim>
                                    <p:animEffect transition="in" filter="fade">
                                      <p:cBhvr>
                                        <p:cTn id="47" dur="750"/>
                                        <p:tgtEl>
                                          <p:spTgt spid="1080"/>
                                        </p:tgtEl>
                                      </p:cBhvr>
                                    </p:animEffect>
                                  </p:childTnLst>
                                </p:cTn>
                              </p:par>
                              <p:par>
                                <p:cTn id="48" presetID="53" presetClass="entr" presetSubtype="16" fill="hold" nodeType="withEffect">
                                  <p:stCondLst>
                                    <p:cond delay="0"/>
                                  </p:stCondLst>
                                  <p:childTnLst>
                                    <p:set>
                                      <p:cBhvr>
                                        <p:cTn id="49" dur="1" fill="hold">
                                          <p:stCondLst>
                                            <p:cond delay="0"/>
                                          </p:stCondLst>
                                        </p:cTn>
                                        <p:tgtEl>
                                          <p:spTgt spid="1050"/>
                                        </p:tgtEl>
                                        <p:attrNameLst>
                                          <p:attrName>style.visibility</p:attrName>
                                        </p:attrNameLst>
                                      </p:cBhvr>
                                      <p:to>
                                        <p:strVal val="visible"/>
                                      </p:to>
                                    </p:set>
                                    <p:anim calcmode="lin" valueType="num">
                                      <p:cBhvr>
                                        <p:cTn id="50" dur="750" fill="hold"/>
                                        <p:tgtEl>
                                          <p:spTgt spid="1050"/>
                                        </p:tgtEl>
                                        <p:attrNameLst>
                                          <p:attrName>ppt_w</p:attrName>
                                        </p:attrNameLst>
                                      </p:cBhvr>
                                      <p:tavLst>
                                        <p:tav tm="0">
                                          <p:val>
                                            <p:fltVal val="0"/>
                                          </p:val>
                                        </p:tav>
                                        <p:tav tm="100000">
                                          <p:val>
                                            <p:strVal val="#ppt_w"/>
                                          </p:val>
                                        </p:tav>
                                      </p:tavLst>
                                    </p:anim>
                                    <p:anim calcmode="lin" valueType="num">
                                      <p:cBhvr>
                                        <p:cTn id="51" dur="750" fill="hold"/>
                                        <p:tgtEl>
                                          <p:spTgt spid="1050"/>
                                        </p:tgtEl>
                                        <p:attrNameLst>
                                          <p:attrName>ppt_h</p:attrName>
                                        </p:attrNameLst>
                                      </p:cBhvr>
                                      <p:tavLst>
                                        <p:tav tm="0">
                                          <p:val>
                                            <p:fltVal val="0"/>
                                          </p:val>
                                        </p:tav>
                                        <p:tav tm="100000">
                                          <p:val>
                                            <p:strVal val="#ppt_h"/>
                                          </p:val>
                                        </p:tav>
                                      </p:tavLst>
                                    </p:anim>
                                    <p:animEffect transition="in" filter="fade">
                                      <p:cBhvr>
                                        <p:cTn id="52" dur="750"/>
                                        <p:tgtEl>
                                          <p:spTgt spid="1050"/>
                                        </p:tgtEl>
                                      </p:cBhvr>
                                    </p:animEffect>
                                  </p:childTnLst>
                                </p:cTn>
                              </p:par>
                              <p:par>
                                <p:cTn id="53" presetID="53" presetClass="entr" presetSubtype="16" fill="hold" nodeType="withEffect">
                                  <p:stCondLst>
                                    <p:cond delay="0"/>
                                  </p:stCondLst>
                                  <p:childTnLst>
                                    <p:set>
                                      <p:cBhvr>
                                        <p:cTn id="54" dur="1" fill="hold">
                                          <p:stCondLst>
                                            <p:cond delay="0"/>
                                          </p:stCondLst>
                                        </p:cTn>
                                        <p:tgtEl>
                                          <p:spTgt spid="1088"/>
                                        </p:tgtEl>
                                        <p:attrNameLst>
                                          <p:attrName>style.visibility</p:attrName>
                                        </p:attrNameLst>
                                      </p:cBhvr>
                                      <p:to>
                                        <p:strVal val="visible"/>
                                      </p:to>
                                    </p:set>
                                    <p:anim calcmode="lin" valueType="num">
                                      <p:cBhvr>
                                        <p:cTn id="55" dur="750" fill="hold"/>
                                        <p:tgtEl>
                                          <p:spTgt spid="1088"/>
                                        </p:tgtEl>
                                        <p:attrNameLst>
                                          <p:attrName>ppt_w</p:attrName>
                                        </p:attrNameLst>
                                      </p:cBhvr>
                                      <p:tavLst>
                                        <p:tav tm="0">
                                          <p:val>
                                            <p:fltVal val="0"/>
                                          </p:val>
                                        </p:tav>
                                        <p:tav tm="100000">
                                          <p:val>
                                            <p:strVal val="#ppt_w"/>
                                          </p:val>
                                        </p:tav>
                                      </p:tavLst>
                                    </p:anim>
                                    <p:anim calcmode="lin" valueType="num">
                                      <p:cBhvr>
                                        <p:cTn id="56" dur="750" fill="hold"/>
                                        <p:tgtEl>
                                          <p:spTgt spid="1088"/>
                                        </p:tgtEl>
                                        <p:attrNameLst>
                                          <p:attrName>ppt_h</p:attrName>
                                        </p:attrNameLst>
                                      </p:cBhvr>
                                      <p:tavLst>
                                        <p:tav tm="0">
                                          <p:val>
                                            <p:fltVal val="0"/>
                                          </p:val>
                                        </p:tav>
                                        <p:tav tm="100000">
                                          <p:val>
                                            <p:strVal val="#ppt_h"/>
                                          </p:val>
                                        </p:tav>
                                      </p:tavLst>
                                    </p:anim>
                                    <p:animEffect transition="in" filter="fade">
                                      <p:cBhvr>
                                        <p:cTn id="57" dur="750"/>
                                        <p:tgtEl>
                                          <p:spTgt spid="1088"/>
                                        </p:tgtEl>
                                      </p:cBhvr>
                                    </p:animEffect>
                                  </p:childTnLst>
                                </p:cTn>
                              </p:par>
                              <p:par>
                                <p:cTn id="58" presetID="53" presetClass="entr" presetSubtype="16" fill="hold" nodeType="withEffect">
                                  <p:stCondLst>
                                    <p:cond delay="0"/>
                                  </p:stCondLst>
                                  <p:childTnLst>
                                    <p:set>
                                      <p:cBhvr>
                                        <p:cTn id="59" dur="1" fill="hold">
                                          <p:stCondLst>
                                            <p:cond delay="0"/>
                                          </p:stCondLst>
                                        </p:cTn>
                                        <p:tgtEl>
                                          <p:spTgt spid="1049"/>
                                        </p:tgtEl>
                                        <p:attrNameLst>
                                          <p:attrName>style.visibility</p:attrName>
                                        </p:attrNameLst>
                                      </p:cBhvr>
                                      <p:to>
                                        <p:strVal val="visible"/>
                                      </p:to>
                                    </p:set>
                                    <p:anim calcmode="lin" valueType="num">
                                      <p:cBhvr>
                                        <p:cTn id="60" dur="750" fill="hold"/>
                                        <p:tgtEl>
                                          <p:spTgt spid="1049"/>
                                        </p:tgtEl>
                                        <p:attrNameLst>
                                          <p:attrName>ppt_w</p:attrName>
                                        </p:attrNameLst>
                                      </p:cBhvr>
                                      <p:tavLst>
                                        <p:tav tm="0">
                                          <p:val>
                                            <p:fltVal val="0"/>
                                          </p:val>
                                        </p:tav>
                                        <p:tav tm="100000">
                                          <p:val>
                                            <p:strVal val="#ppt_w"/>
                                          </p:val>
                                        </p:tav>
                                      </p:tavLst>
                                    </p:anim>
                                    <p:anim calcmode="lin" valueType="num">
                                      <p:cBhvr>
                                        <p:cTn id="61" dur="750" fill="hold"/>
                                        <p:tgtEl>
                                          <p:spTgt spid="1049"/>
                                        </p:tgtEl>
                                        <p:attrNameLst>
                                          <p:attrName>ppt_h</p:attrName>
                                        </p:attrNameLst>
                                      </p:cBhvr>
                                      <p:tavLst>
                                        <p:tav tm="0">
                                          <p:val>
                                            <p:fltVal val="0"/>
                                          </p:val>
                                        </p:tav>
                                        <p:tav tm="100000">
                                          <p:val>
                                            <p:strVal val="#ppt_h"/>
                                          </p:val>
                                        </p:tav>
                                      </p:tavLst>
                                    </p:anim>
                                    <p:animEffect transition="in" filter="fade">
                                      <p:cBhvr>
                                        <p:cTn id="62" dur="750"/>
                                        <p:tgtEl>
                                          <p:spTgt spid="1049"/>
                                        </p:tgtEl>
                                      </p:cBhvr>
                                    </p:animEffect>
                                  </p:childTnLst>
                                </p:cTn>
                              </p:par>
                              <p:par>
                                <p:cTn id="63" presetID="53" presetClass="entr" presetSubtype="16" fill="hold" nodeType="withEffect">
                                  <p:stCondLst>
                                    <p:cond delay="0"/>
                                  </p:stCondLst>
                                  <p:childTnLst>
                                    <p:set>
                                      <p:cBhvr>
                                        <p:cTn id="64" dur="1" fill="hold">
                                          <p:stCondLst>
                                            <p:cond delay="0"/>
                                          </p:stCondLst>
                                        </p:cTn>
                                        <p:tgtEl>
                                          <p:spTgt spid="1081"/>
                                        </p:tgtEl>
                                        <p:attrNameLst>
                                          <p:attrName>style.visibility</p:attrName>
                                        </p:attrNameLst>
                                      </p:cBhvr>
                                      <p:to>
                                        <p:strVal val="visible"/>
                                      </p:to>
                                    </p:set>
                                    <p:anim calcmode="lin" valueType="num">
                                      <p:cBhvr>
                                        <p:cTn id="65" dur="750" fill="hold"/>
                                        <p:tgtEl>
                                          <p:spTgt spid="1081"/>
                                        </p:tgtEl>
                                        <p:attrNameLst>
                                          <p:attrName>ppt_w</p:attrName>
                                        </p:attrNameLst>
                                      </p:cBhvr>
                                      <p:tavLst>
                                        <p:tav tm="0">
                                          <p:val>
                                            <p:fltVal val="0"/>
                                          </p:val>
                                        </p:tav>
                                        <p:tav tm="100000">
                                          <p:val>
                                            <p:strVal val="#ppt_w"/>
                                          </p:val>
                                        </p:tav>
                                      </p:tavLst>
                                    </p:anim>
                                    <p:anim calcmode="lin" valueType="num">
                                      <p:cBhvr>
                                        <p:cTn id="66" dur="750" fill="hold"/>
                                        <p:tgtEl>
                                          <p:spTgt spid="1081"/>
                                        </p:tgtEl>
                                        <p:attrNameLst>
                                          <p:attrName>ppt_h</p:attrName>
                                        </p:attrNameLst>
                                      </p:cBhvr>
                                      <p:tavLst>
                                        <p:tav tm="0">
                                          <p:val>
                                            <p:fltVal val="0"/>
                                          </p:val>
                                        </p:tav>
                                        <p:tav tm="100000">
                                          <p:val>
                                            <p:strVal val="#ppt_h"/>
                                          </p:val>
                                        </p:tav>
                                      </p:tavLst>
                                    </p:anim>
                                    <p:animEffect transition="in" filter="fade">
                                      <p:cBhvr>
                                        <p:cTn id="67" dur="750"/>
                                        <p:tgtEl>
                                          <p:spTgt spid="1081"/>
                                        </p:tgtEl>
                                      </p:cBhvr>
                                    </p:animEffect>
                                  </p:childTnLst>
                                </p:cTn>
                              </p:par>
                              <p:par>
                                <p:cTn id="68" presetID="53" presetClass="entr" presetSubtype="16" fill="hold" nodeType="withEffect">
                                  <p:stCondLst>
                                    <p:cond delay="0"/>
                                  </p:stCondLst>
                                  <p:childTnLst>
                                    <p:set>
                                      <p:cBhvr>
                                        <p:cTn id="69" dur="1" fill="hold">
                                          <p:stCondLst>
                                            <p:cond delay="0"/>
                                          </p:stCondLst>
                                        </p:cTn>
                                        <p:tgtEl>
                                          <p:spTgt spid="1053"/>
                                        </p:tgtEl>
                                        <p:attrNameLst>
                                          <p:attrName>style.visibility</p:attrName>
                                        </p:attrNameLst>
                                      </p:cBhvr>
                                      <p:to>
                                        <p:strVal val="visible"/>
                                      </p:to>
                                    </p:set>
                                    <p:anim calcmode="lin" valueType="num">
                                      <p:cBhvr>
                                        <p:cTn id="70" dur="750" fill="hold"/>
                                        <p:tgtEl>
                                          <p:spTgt spid="1053"/>
                                        </p:tgtEl>
                                        <p:attrNameLst>
                                          <p:attrName>ppt_w</p:attrName>
                                        </p:attrNameLst>
                                      </p:cBhvr>
                                      <p:tavLst>
                                        <p:tav tm="0">
                                          <p:val>
                                            <p:fltVal val="0"/>
                                          </p:val>
                                        </p:tav>
                                        <p:tav tm="100000">
                                          <p:val>
                                            <p:strVal val="#ppt_w"/>
                                          </p:val>
                                        </p:tav>
                                      </p:tavLst>
                                    </p:anim>
                                    <p:anim calcmode="lin" valueType="num">
                                      <p:cBhvr>
                                        <p:cTn id="71" dur="750" fill="hold"/>
                                        <p:tgtEl>
                                          <p:spTgt spid="1053"/>
                                        </p:tgtEl>
                                        <p:attrNameLst>
                                          <p:attrName>ppt_h</p:attrName>
                                        </p:attrNameLst>
                                      </p:cBhvr>
                                      <p:tavLst>
                                        <p:tav tm="0">
                                          <p:val>
                                            <p:fltVal val="0"/>
                                          </p:val>
                                        </p:tav>
                                        <p:tav tm="100000">
                                          <p:val>
                                            <p:strVal val="#ppt_h"/>
                                          </p:val>
                                        </p:tav>
                                      </p:tavLst>
                                    </p:anim>
                                    <p:animEffect transition="in" filter="fade">
                                      <p:cBhvr>
                                        <p:cTn id="72" dur="750"/>
                                        <p:tgtEl>
                                          <p:spTgt spid="1053"/>
                                        </p:tgtEl>
                                      </p:cBhvr>
                                    </p:animEffect>
                                  </p:childTnLst>
                                </p:cTn>
                              </p:par>
                            </p:childTnLst>
                          </p:cTn>
                        </p:par>
                      </p:childTnLst>
                    </p:cTn>
                  </p:par>
                  <p:par>
                    <p:cTn id="73" fill="hold">
                      <p:stCondLst>
                        <p:cond delay="indefinite"/>
                      </p:stCondLst>
                      <p:childTnLst>
                        <p:par>
                          <p:cTn id="74" fill="hold">
                            <p:stCondLst>
                              <p:cond delay="0"/>
                            </p:stCondLst>
                            <p:childTnLst>
                              <p:par>
                                <p:cTn id="75" presetID="53" presetClass="entr" presetSubtype="16" fill="hold" grpId="0" nodeType="clickEffect">
                                  <p:stCondLst>
                                    <p:cond delay="0"/>
                                  </p:stCondLst>
                                  <p:childTnLst>
                                    <p:set>
                                      <p:cBhvr>
                                        <p:cTn id="76" dur="1" fill="hold">
                                          <p:stCondLst>
                                            <p:cond delay="0"/>
                                          </p:stCondLst>
                                        </p:cTn>
                                        <p:tgtEl>
                                          <p:spTgt spid="1095"/>
                                        </p:tgtEl>
                                        <p:attrNameLst>
                                          <p:attrName>style.visibility</p:attrName>
                                        </p:attrNameLst>
                                      </p:cBhvr>
                                      <p:to>
                                        <p:strVal val="visible"/>
                                      </p:to>
                                    </p:set>
                                    <p:anim calcmode="lin" valueType="num">
                                      <p:cBhvr>
                                        <p:cTn id="77" dur="750" fill="hold"/>
                                        <p:tgtEl>
                                          <p:spTgt spid="1095"/>
                                        </p:tgtEl>
                                        <p:attrNameLst>
                                          <p:attrName>ppt_w</p:attrName>
                                        </p:attrNameLst>
                                      </p:cBhvr>
                                      <p:tavLst>
                                        <p:tav tm="0">
                                          <p:val>
                                            <p:fltVal val="0"/>
                                          </p:val>
                                        </p:tav>
                                        <p:tav tm="100000">
                                          <p:val>
                                            <p:strVal val="#ppt_w"/>
                                          </p:val>
                                        </p:tav>
                                      </p:tavLst>
                                    </p:anim>
                                    <p:anim calcmode="lin" valueType="num">
                                      <p:cBhvr>
                                        <p:cTn id="78" dur="750" fill="hold"/>
                                        <p:tgtEl>
                                          <p:spTgt spid="1095"/>
                                        </p:tgtEl>
                                        <p:attrNameLst>
                                          <p:attrName>ppt_h</p:attrName>
                                        </p:attrNameLst>
                                      </p:cBhvr>
                                      <p:tavLst>
                                        <p:tav tm="0">
                                          <p:val>
                                            <p:fltVal val="0"/>
                                          </p:val>
                                        </p:tav>
                                        <p:tav tm="100000">
                                          <p:val>
                                            <p:strVal val="#ppt_h"/>
                                          </p:val>
                                        </p:tav>
                                      </p:tavLst>
                                    </p:anim>
                                    <p:animEffect transition="in" filter="fade">
                                      <p:cBhvr>
                                        <p:cTn id="79" dur="750"/>
                                        <p:tgtEl>
                                          <p:spTgt spid="1095"/>
                                        </p:tgtEl>
                                      </p:cBhvr>
                                    </p:animEffect>
                                  </p:childTnLst>
                                </p:cTn>
                              </p:par>
                              <p:par>
                                <p:cTn id="80" presetID="53" presetClass="entr" presetSubtype="16" fill="hold" nodeType="withEffect">
                                  <p:stCondLst>
                                    <p:cond delay="0"/>
                                  </p:stCondLst>
                                  <p:childTnLst>
                                    <p:set>
                                      <p:cBhvr>
                                        <p:cTn id="81" dur="1" fill="hold">
                                          <p:stCondLst>
                                            <p:cond delay="0"/>
                                          </p:stCondLst>
                                        </p:cTn>
                                        <p:tgtEl>
                                          <p:spTgt spid="1082"/>
                                        </p:tgtEl>
                                        <p:attrNameLst>
                                          <p:attrName>style.visibility</p:attrName>
                                        </p:attrNameLst>
                                      </p:cBhvr>
                                      <p:to>
                                        <p:strVal val="visible"/>
                                      </p:to>
                                    </p:set>
                                    <p:anim calcmode="lin" valueType="num">
                                      <p:cBhvr>
                                        <p:cTn id="82" dur="750" fill="hold"/>
                                        <p:tgtEl>
                                          <p:spTgt spid="1082"/>
                                        </p:tgtEl>
                                        <p:attrNameLst>
                                          <p:attrName>ppt_w</p:attrName>
                                        </p:attrNameLst>
                                      </p:cBhvr>
                                      <p:tavLst>
                                        <p:tav tm="0">
                                          <p:val>
                                            <p:fltVal val="0"/>
                                          </p:val>
                                        </p:tav>
                                        <p:tav tm="100000">
                                          <p:val>
                                            <p:strVal val="#ppt_w"/>
                                          </p:val>
                                        </p:tav>
                                      </p:tavLst>
                                    </p:anim>
                                    <p:anim calcmode="lin" valueType="num">
                                      <p:cBhvr>
                                        <p:cTn id="83" dur="750" fill="hold"/>
                                        <p:tgtEl>
                                          <p:spTgt spid="1082"/>
                                        </p:tgtEl>
                                        <p:attrNameLst>
                                          <p:attrName>ppt_h</p:attrName>
                                        </p:attrNameLst>
                                      </p:cBhvr>
                                      <p:tavLst>
                                        <p:tav tm="0">
                                          <p:val>
                                            <p:fltVal val="0"/>
                                          </p:val>
                                        </p:tav>
                                        <p:tav tm="100000">
                                          <p:val>
                                            <p:strVal val="#ppt_h"/>
                                          </p:val>
                                        </p:tav>
                                      </p:tavLst>
                                    </p:anim>
                                    <p:animEffect transition="in" filter="fade">
                                      <p:cBhvr>
                                        <p:cTn id="84" dur="750"/>
                                        <p:tgtEl>
                                          <p:spTgt spid="1082"/>
                                        </p:tgtEl>
                                      </p:cBhvr>
                                    </p:animEffect>
                                  </p:childTnLst>
                                </p:cTn>
                              </p:par>
                              <p:par>
                                <p:cTn id="85" presetID="53" presetClass="entr" presetSubtype="16" fill="hold" grpId="0" nodeType="withEffect">
                                  <p:stCondLst>
                                    <p:cond delay="0"/>
                                  </p:stCondLst>
                                  <p:childTnLst>
                                    <p:set>
                                      <p:cBhvr>
                                        <p:cTn id="86" dur="1" fill="hold">
                                          <p:stCondLst>
                                            <p:cond delay="0"/>
                                          </p:stCondLst>
                                        </p:cTn>
                                        <p:tgtEl>
                                          <p:spTgt spid="1103"/>
                                        </p:tgtEl>
                                        <p:attrNameLst>
                                          <p:attrName>style.visibility</p:attrName>
                                        </p:attrNameLst>
                                      </p:cBhvr>
                                      <p:to>
                                        <p:strVal val="visible"/>
                                      </p:to>
                                    </p:set>
                                    <p:anim calcmode="lin" valueType="num">
                                      <p:cBhvr>
                                        <p:cTn id="87" dur="750" fill="hold"/>
                                        <p:tgtEl>
                                          <p:spTgt spid="1103"/>
                                        </p:tgtEl>
                                        <p:attrNameLst>
                                          <p:attrName>ppt_w</p:attrName>
                                        </p:attrNameLst>
                                      </p:cBhvr>
                                      <p:tavLst>
                                        <p:tav tm="0">
                                          <p:val>
                                            <p:fltVal val="0"/>
                                          </p:val>
                                        </p:tav>
                                        <p:tav tm="100000">
                                          <p:val>
                                            <p:strVal val="#ppt_w"/>
                                          </p:val>
                                        </p:tav>
                                      </p:tavLst>
                                    </p:anim>
                                    <p:anim calcmode="lin" valueType="num">
                                      <p:cBhvr>
                                        <p:cTn id="88" dur="750" fill="hold"/>
                                        <p:tgtEl>
                                          <p:spTgt spid="1103"/>
                                        </p:tgtEl>
                                        <p:attrNameLst>
                                          <p:attrName>ppt_h</p:attrName>
                                        </p:attrNameLst>
                                      </p:cBhvr>
                                      <p:tavLst>
                                        <p:tav tm="0">
                                          <p:val>
                                            <p:fltVal val="0"/>
                                          </p:val>
                                        </p:tav>
                                        <p:tav tm="100000">
                                          <p:val>
                                            <p:strVal val="#ppt_h"/>
                                          </p:val>
                                        </p:tav>
                                      </p:tavLst>
                                    </p:anim>
                                    <p:animEffect transition="in" filter="fade">
                                      <p:cBhvr>
                                        <p:cTn id="89" dur="750"/>
                                        <p:tgtEl>
                                          <p:spTgt spid="1103"/>
                                        </p:tgtEl>
                                      </p:cBhvr>
                                    </p:animEffect>
                                  </p:childTnLst>
                                </p:cTn>
                              </p:par>
                              <p:par>
                                <p:cTn id="90" presetID="53" presetClass="entr" presetSubtype="16" fill="hold" nodeType="withEffect">
                                  <p:stCondLst>
                                    <p:cond delay="0"/>
                                  </p:stCondLst>
                                  <p:childTnLst>
                                    <p:set>
                                      <p:cBhvr>
                                        <p:cTn id="91" dur="1" fill="hold">
                                          <p:stCondLst>
                                            <p:cond delay="0"/>
                                          </p:stCondLst>
                                        </p:cTn>
                                        <p:tgtEl>
                                          <p:spTgt spid="1083"/>
                                        </p:tgtEl>
                                        <p:attrNameLst>
                                          <p:attrName>style.visibility</p:attrName>
                                        </p:attrNameLst>
                                      </p:cBhvr>
                                      <p:to>
                                        <p:strVal val="visible"/>
                                      </p:to>
                                    </p:set>
                                    <p:anim calcmode="lin" valueType="num">
                                      <p:cBhvr>
                                        <p:cTn id="92" dur="750" fill="hold"/>
                                        <p:tgtEl>
                                          <p:spTgt spid="1083"/>
                                        </p:tgtEl>
                                        <p:attrNameLst>
                                          <p:attrName>ppt_w</p:attrName>
                                        </p:attrNameLst>
                                      </p:cBhvr>
                                      <p:tavLst>
                                        <p:tav tm="0">
                                          <p:val>
                                            <p:fltVal val="0"/>
                                          </p:val>
                                        </p:tav>
                                        <p:tav tm="100000">
                                          <p:val>
                                            <p:strVal val="#ppt_w"/>
                                          </p:val>
                                        </p:tav>
                                      </p:tavLst>
                                    </p:anim>
                                    <p:anim calcmode="lin" valueType="num">
                                      <p:cBhvr>
                                        <p:cTn id="93" dur="750" fill="hold"/>
                                        <p:tgtEl>
                                          <p:spTgt spid="1083"/>
                                        </p:tgtEl>
                                        <p:attrNameLst>
                                          <p:attrName>ppt_h</p:attrName>
                                        </p:attrNameLst>
                                      </p:cBhvr>
                                      <p:tavLst>
                                        <p:tav tm="0">
                                          <p:val>
                                            <p:fltVal val="0"/>
                                          </p:val>
                                        </p:tav>
                                        <p:tav tm="100000">
                                          <p:val>
                                            <p:strVal val="#ppt_h"/>
                                          </p:val>
                                        </p:tav>
                                      </p:tavLst>
                                    </p:anim>
                                    <p:animEffect transition="in" filter="fade">
                                      <p:cBhvr>
                                        <p:cTn id="94" dur="750"/>
                                        <p:tgtEl>
                                          <p:spTgt spid="1083"/>
                                        </p:tgtEl>
                                      </p:cBhvr>
                                    </p:animEffect>
                                  </p:childTnLst>
                                </p:cTn>
                              </p:par>
                              <p:par>
                                <p:cTn id="95" presetID="53" presetClass="entr" presetSubtype="16" fill="hold" nodeType="withEffect">
                                  <p:stCondLst>
                                    <p:cond delay="0"/>
                                  </p:stCondLst>
                                  <p:childTnLst>
                                    <p:set>
                                      <p:cBhvr>
                                        <p:cTn id="96" dur="1" fill="hold">
                                          <p:stCondLst>
                                            <p:cond delay="0"/>
                                          </p:stCondLst>
                                        </p:cTn>
                                        <p:tgtEl>
                                          <p:spTgt spid="1084"/>
                                        </p:tgtEl>
                                        <p:attrNameLst>
                                          <p:attrName>style.visibility</p:attrName>
                                        </p:attrNameLst>
                                      </p:cBhvr>
                                      <p:to>
                                        <p:strVal val="visible"/>
                                      </p:to>
                                    </p:set>
                                    <p:anim calcmode="lin" valueType="num">
                                      <p:cBhvr>
                                        <p:cTn id="97" dur="750" fill="hold"/>
                                        <p:tgtEl>
                                          <p:spTgt spid="1084"/>
                                        </p:tgtEl>
                                        <p:attrNameLst>
                                          <p:attrName>ppt_w</p:attrName>
                                        </p:attrNameLst>
                                      </p:cBhvr>
                                      <p:tavLst>
                                        <p:tav tm="0">
                                          <p:val>
                                            <p:fltVal val="0"/>
                                          </p:val>
                                        </p:tav>
                                        <p:tav tm="100000">
                                          <p:val>
                                            <p:strVal val="#ppt_w"/>
                                          </p:val>
                                        </p:tav>
                                      </p:tavLst>
                                    </p:anim>
                                    <p:anim calcmode="lin" valueType="num">
                                      <p:cBhvr>
                                        <p:cTn id="98" dur="750" fill="hold"/>
                                        <p:tgtEl>
                                          <p:spTgt spid="1084"/>
                                        </p:tgtEl>
                                        <p:attrNameLst>
                                          <p:attrName>ppt_h</p:attrName>
                                        </p:attrNameLst>
                                      </p:cBhvr>
                                      <p:tavLst>
                                        <p:tav tm="0">
                                          <p:val>
                                            <p:fltVal val="0"/>
                                          </p:val>
                                        </p:tav>
                                        <p:tav tm="100000">
                                          <p:val>
                                            <p:strVal val="#ppt_h"/>
                                          </p:val>
                                        </p:tav>
                                      </p:tavLst>
                                    </p:anim>
                                    <p:animEffect transition="in" filter="fade">
                                      <p:cBhvr>
                                        <p:cTn id="99" dur="750"/>
                                        <p:tgtEl>
                                          <p:spTgt spid="1084"/>
                                        </p:tgtEl>
                                      </p:cBhvr>
                                    </p:animEffect>
                                  </p:childTnLst>
                                </p:cTn>
                              </p:par>
                              <p:par>
                                <p:cTn id="100" presetID="53" presetClass="entr" presetSubtype="16" fill="hold" grpId="0" nodeType="withEffect">
                                  <p:stCondLst>
                                    <p:cond delay="0"/>
                                  </p:stCondLst>
                                  <p:childTnLst>
                                    <p:set>
                                      <p:cBhvr>
                                        <p:cTn id="101" dur="1" fill="hold">
                                          <p:stCondLst>
                                            <p:cond delay="0"/>
                                          </p:stCondLst>
                                        </p:cTn>
                                        <p:tgtEl>
                                          <p:spTgt spid="1097"/>
                                        </p:tgtEl>
                                        <p:attrNameLst>
                                          <p:attrName>style.visibility</p:attrName>
                                        </p:attrNameLst>
                                      </p:cBhvr>
                                      <p:to>
                                        <p:strVal val="visible"/>
                                      </p:to>
                                    </p:set>
                                    <p:anim calcmode="lin" valueType="num">
                                      <p:cBhvr>
                                        <p:cTn id="102" dur="750" fill="hold"/>
                                        <p:tgtEl>
                                          <p:spTgt spid="1097"/>
                                        </p:tgtEl>
                                        <p:attrNameLst>
                                          <p:attrName>ppt_w</p:attrName>
                                        </p:attrNameLst>
                                      </p:cBhvr>
                                      <p:tavLst>
                                        <p:tav tm="0">
                                          <p:val>
                                            <p:fltVal val="0"/>
                                          </p:val>
                                        </p:tav>
                                        <p:tav tm="100000">
                                          <p:val>
                                            <p:strVal val="#ppt_w"/>
                                          </p:val>
                                        </p:tav>
                                      </p:tavLst>
                                    </p:anim>
                                    <p:anim calcmode="lin" valueType="num">
                                      <p:cBhvr>
                                        <p:cTn id="103" dur="750" fill="hold"/>
                                        <p:tgtEl>
                                          <p:spTgt spid="1097"/>
                                        </p:tgtEl>
                                        <p:attrNameLst>
                                          <p:attrName>ppt_h</p:attrName>
                                        </p:attrNameLst>
                                      </p:cBhvr>
                                      <p:tavLst>
                                        <p:tav tm="0">
                                          <p:val>
                                            <p:fltVal val="0"/>
                                          </p:val>
                                        </p:tav>
                                        <p:tav tm="100000">
                                          <p:val>
                                            <p:strVal val="#ppt_h"/>
                                          </p:val>
                                        </p:tav>
                                      </p:tavLst>
                                    </p:anim>
                                    <p:animEffect transition="in" filter="fade">
                                      <p:cBhvr>
                                        <p:cTn id="104" dur="750"/>
                                        <p:tgtEl>
                                          <p:spTgt spid="1097"/>
                                        </p:tgtEl>
                                      </p:cBhvr>
                                    </p:animEffect>
                                  </p:childTnLst>
                                </p:cTn>
                              </p:par>
                              <p:par>
                                <p:cTn id="105" presetID="53" presetClass="entr" presetSubtype="16" fill="hold" grpId="0" nodeType="withEffect">
                                  <p:stCondLst>
                                    <p:cond delay="0"/>
                                  </p:stCondLst>
                                  <p:childTnLst>
                                    <p:set>
                                      <p:cBhvr>
                                        <p:cTn id="106" dur="1" fill="hold">
                                          <p:stCondLst>
                                            <p:cond delay="0"/>
                                          </p:stCondLst>
                                        </p:cTn>
                                        <p:tgtEl>
                                          <p:spTgt spid="1094"/>
                                        </p:tgtEl>
                                        <p:attrNameLst>
                                          <p:attrName>style.visibility</p:attrName>
                                        </p:attrNameLst>
                                      </p:cBhvr>
                                      <p:to>
                                        <p:strVal val="visible"/>
                                      </p:to>
                                    </p:set>
                                    <p:anim calcmode="lin" valueType="num">
                                      <p:cBhvr>
                                        <p:cTn id="107" dur="750" fill="hold"/>
                                        <p:tgtEl>
                                          <p:spTgt spid="1094"/>
                                        </p:tgtEl>
                                        <p:attrNameLst>
                                          <p:attrName>ppt_w</p:attrName>
                                        </p:attrNameLst>
                                      </p:cBhvr>
                                      <p:tavLst>
                                        <p:tav tm="0">
                                          <p:val>
                                            <p:fltVal val="0"/>
                                          </p:val>
                                        </p:tav>
                                        <p:tav tm="100000">
                                          <p:val>
                                            <p:strVal val="#ppt_w"/>
                                          </p:val>
                                        </p:tav>
                                      </p:tavLst>
                                    </p:anim>
                                    <p:anim calcmode="lin" valueType="num">
                                      <p:cBhvr>
                                        <p:cTn id="108" dur="750" fill="hold"/>
                                        <p:tgtEl>
                                          <p:spTgt spid="1094"/>
                                        </p:tgtEl>
                                        <p:attrNameLst>
                                          <p:attrName>ppt_h</p:attrName>
                                        </p:attrNameLst>
                                      </p:cBhvr>
                                      <p:tavLst>
                                        <p:tav tm="0">
                                          <p:val>
                                            <p:fltVal val="0"/>
                                          </p:val>
                                        </p:tav>
                                        <p:tav tm="100000">
                                          <p:val>
                                            <p:strVal val="#ppt_h"/>
                                          </p:val>
                                        </p:tav>
                                      </p:tavLst>
                                    </p:anim>
                                    <p:animEffect transition="in" filter="fade">
                                      <p:cBhvr>
                                        <p:cTn id="109" dur="750"/>
                                        <p:tgtEl>
                                          <p:spTgt spid="1094"/>
                                        </p:tgtEl>
                                      </p:cBhvr>
                                    </p:animEffect>
                                  </p:childTnLst>
                                </p:cTn>
                              </p:par>
                              <p:par>
                                <p:cTn id="110" presetID="53" presetClass="entr" presetSubtype="16" fill="hold" grpId="0" nodeType="withEffect">
                                  <p:stCondLst>
                                    <p:cond delay="0"/>
                                  </p:stCondLst>
                                  <p:childTnLst>
                                    <p:set>
                                      <p:cBhvr>
                                        <p:cTn id="111" dur="1" fill="hold">
                                          <p:stCondLst>
                                            <p:cond delay="0"/>
                                          </p:stCondLst>
                                        </p:cTn>
                                        <p:tgtEl>
                                          <p:spTgt spid="1096"/>
                                        </p:tgtEl>
                                        <p:attrNameLst>
                                          <p:attrName>style.visibility</p:attrName>
                                        </p:attrNameLst>
                                      </p:cBhvr>
                                      <p:to>
                                        <p:strVal val="visible"/>
                                      </p:to>
                                    </p:set>
                                    <p:anim calcmode="lin" valueType="num">
                                      <p:cBhvr>
                                        <p:cTn id="112" dur="750" fill="hold"/>
                                        <p:tgtEl>
                                          <p:spTgt spid="1096"/>
                                        </p:tgtEl>
                                        <p:attrNameLst>
                                          <p:attrName>ppt_w</p:attrName>
                                        </p:attrNameLst>
                                      </p:cBhvr>
                                      <p:tavLst>
                                        <p:tav tm="0">
                                          <p:val>
                                            <p:fltVal val="0"/>
                                          </p:val>
                                        </p:tav>
                                        <p:tav tm="100000">
                                          <p:val>
                                            <p:strVal val="#ppt_w"/>
                                          </p:val>
                                        </p:tav>
                                      </p:tavLst>
                                    </p:anim>
                                    <p:anim calcmode="lin" valueType="num">
                                      <p:cBhvr>
                                        <p:cTn id="113" dur="750" fill="hold"/>
                                        <p:tgtEl>
                                          <p:spTgt spid="1096"/>
                                        </p:tgtEl>
                                        <p:attrNameLst>
                                          <p:attrName>ppt_h</p:attrName>
                                        </p:attrNameLst>
                                      </p:cBhvr>
                                      <p:tavLst>
                                        <p:tav tm="0">
                                          <p:val>
                                            <p:fltVal val="0"/>
                                          </p:val>
                                        </p:tav>
                                        <p:tav tm="100000">
                                          <p:val>
                                            <p:strVal val="#ppt_h"/>
                                          </p:val>
                                        </p:tav>
                                      </p:tavLst>
                                    </p:anim>
                                    <p:animEffect transition="in" filter="fade">
                                      <p:cBhvr>
                                        <p:cTn id="114" dur="750"/>
                                        <p:tgtEl>
                                          <p:spTgt spid="1096"/>
                                        </p:tgtEl>
                                      </p:cBhvr>
                                    </p:animEffect>
                                  </p:childTnLst>
                                </p:cTn>
                              </p:par>
                              <p:par>
                                <p:cTn id="115" presetID="53" presetClass="entr" presetSubtype="16" fill="hold" grpId="0" nodeType="withEffect">
                                  <p:stCondLst>
                                    <p:cond delay="0"/>
                                  </p:stCondLst>
                                  <p:childTnLst>
                                    <p:set>
                                      <p:cBhvr>
                                        <p:cTn id="116" dur="1" fill="hold">
                                          <p:stCondLst>
                                            <p:cond delay="0"/>
                                          </p:stCondLst>
                                        </p:cTn>
                                        <p:tgtEl>
                                          <p:spTgt spid="1102"/>
                                        </p:tgtEl>
                                        <p:attrNameLst>
                                          <p:attrName>style.visibility</p:attrName>
                                        </p:attrNameLst>
                                      </p:cBhvr>
                                      <p:to>
                                        <p:strVal val="visible"/>
                                      </p:to>
                                    </p:set>
                                    <p:anim calcmode="lin" valueType="num">
                                      <p:cBhvr>
                                        <p:cTn id="117" dur="750" fill="hold"/>
                                        <p:tgtEl>
                                          <p:spTgt spid="1102"/>
                                        </p:tgtEl>
                                        <p:attrNameLst>
                                          <p:attrName>ppt_w</p:attrName>
                                        </p:attrNameLst>
                                      </p:cBhvr>
                                      <p:tavLst>
                                        <p:tav tm="0">
                                          <p:val>
                                            <p:fltVal val="0"/>
                                          </p:val>
                                        </p:tav>
                                        <p:tav tm="100000">
                                          <p:val>
                                            <p:strVal val="#ppt_w"/>
                                          </p:val>
                                        </p:tav>
                                      </p:tavLst>
                                    </p:anim>
                                    <p:anim calcmode="lin" valueType="num">
                                      <p:cBhvr>
                                        <p:cTn id="118" dur="750" fill="hold"/>
                                        <p:tgtEl>
                                          <p:spTgt spid="1102"/>
                                        </p:tgtEl>
                                        <p:attrNameLst>
                                          <p:attrName>ppt_h</p:attrName>
                                        </p:attrNameLst>
                                      </p:cBhvr>
                                      <p:tavLst>
                                        <p:tav tm="0">
                                          <p:val>
                                            <p:fltVal val="0"/>
                                          </p:val>
                                        </p:tav>
                                        <p:tav tm="100000">
                                          <p:val>
                                            <p:strVal val="#ppt_h"/>
                                          </p:val>
                                        </p:tav>
                                      </p:tavLst>
                                    </p:anim>
                                    <p:animEffect transition="in" filter="fade">
                                      <p:cBhvr>
                                        <p:cTn id="119" dur="750"/>
                                        <p:tgtEl>
                                          <p:spTgt spid="1102"/>
                                        </p:tgtEl>
                                      </p:cBhvr>
                                    </p:animEffect>
                                  </p:childTnLst>
                                </p:cTn>
                              </p:par>
                              <p:par>
                                <p:cTn id="120" presetID="53" presetClass="entr" presetSubtype="16" fill="hold" grpId="0" nodeType="withEffect">
                                  <p:stCondLst>
                                    <p:cond delay="0"/>
                                  </p:stCondLst>
                                  <p:childTnLst>
                                    <p:set>
                                      <p:cBhvr>
                                        <p:cTn id="121" dur="1" fill="hold">
                                          <p:stCondLst>
                                            <p:cond delay="0"/>
                                          </p:stCondLst>
                                        </p:cTn>
                                        <p:tgtEl>
                                          <p:spTgt spid="1100"/>
                                        </p:tgtEl>
                                        <p:attrNameLst>
                                          <p:attrName>style.visibility</p:attrName>
                                        </p:attrNameLst>
                                      </p:cBhvr>
                                      <p:to>
                                        <p:strVal val="visible"/>
                                      </p:to>
                                    </p:set>
                                    <p:anim calcmode="lin" valueType="num">
                                      <p:cBhvr>
                                        <p:cTn id="122" dur="750" fill="hold"/>
                                        <p:tgtEl>
                                          <p:spTgt spid="1100"/>
                                        </p:tgtEl>
                                        <p:attrNameLst>
                                          <p:attrName>ppt_w</p:attrName>
                                        </p:attrNameLst>
                                      </p:cBhvr>
                                      <p:tavLst>
                                        <p:tav tm="0">
                                          <p:val>
                                            <p:fltVal val="0"/>
                                          </p:val>
                                        </p:tav>
                                        <p:tav tm="100000">
                                          <p:val>
                                            <p:strVal val="#ppt_w"/>
                                          </p:val>
                                        </p:tav>
                                      </p:tavLst>
                                    </p:anim>
                                    <p:anim calcmode="lin" valueType="num">
                                      <p:cBhvr>
                                        <p:cTn id="123" dur="750" fill="hold"/>
                                        <p:tgtEl>
                                          <p:spTgt spid="1100"/>
                                        </p:tgtEl>
                                        <p:attrNameLst>
                                          <p:attrName>ppt_h</p:attrName>
                                        </p:attrNameLst>
                                      </p:cBhvr>
                                      <p:tavLst>
                                        <p:tav tm="0">
                                          <p:val>
                                            <p:fltVal val="0"/>
                                          </p:val>
                                        </p:tav>
                                        <p:tav tm="100000">
                                          <p:val>
                                            <p:strVal val="#ppt_h"/>
                                          </p:val>
                                        </p:tav>
                                      </p:tavLst>
                                    </p:anim>
                                    <p:animEffect transition="in" filter="fade">
                                      <p:cBhvr>
                                        <p:cTn id="124" dur="750"/>
                                        <p:tgtEl>
                                          <p:spTgt spid="1100"/>
                                        </p:tgtEl>
                                      </p:cBhvr>
                                    </p:animEffect>
                                  </p:childTnLst>
                                </p:cTn>
                              </p:par>
                              <p:par>
                                <p:cTn id="125" presetID="53" presetClass="entr" presetSubtype="16" fill="hold" grpId="0" nodeType="withEffect">
                                  <p:stCondLst>
                                    <p:cond delay="0"/>
                                  </p:stCondLst>
                                  <p:childTnLst>
                                    <p:set>
                                      <p:cBhvr>
                                        <p:cTn id="126" dur="1" fill="hold">
                                          <p:stCondLst>
                                            <p:cond delay="0"/>
                                          </p:stCondLst>
                                        </p:cTn>
                                        <p:tgtEl>
                                          <p:spTgt spid="1101"/>
                                        </p:tgtEl>
                                        <p:attrNameLst>
                                          <p:attrName>style.visibility</p:attrName>
                                        </p:attrNameLst>
                                      </p:cBhvr>
                                      <p:to>
                                        <p:strVal val="visible"/>
                                      </p:to>
                                    </p:set>
                                    <p:anim calcmode="lin" valueType="num">
                                      <p:cBhvr>
                                        <p:cTn id="127" dur="750" fill="hold"/>
                                        <p:tgtEl>
                                          <p:spTgt spid="1101"/>
                                        </p:tgtEl>
                                        <p:attrNameLst>
                                          <p:attrName>ppt_w</p:attrName>
                                        </p:attrNameLst>
                                      </p:cBhvr>
                                      <p:tavLst>
                                        <p:tav tm="0">
                                          <p:val>
                                            <p:fltVal val="0"/>
                                          </p:val>
                                        </p:tav>
                                        <p:tav tm="100000">
                                          <p:val>
                                            <p:strVal val="#ppt_w"/>
                                          </p:val>
                                        </p:tav>
                                      </p:tavLst>
                                    </p:anim>
                                    <p:anim calcmode="lin" valueType="num">
                                      <p:cBhvr>
                                        <p:cTn id="128" dur="750" fill="hold"/>
                                        <p:tgtEl>
                                          <p:spTgt spid="1101"/>
                                        </p:tgtEl>
                                        <p:attrNameLst>
                                          <p:attrName>ppt_h</p:attrName>
                                        </p:attrNameLst>
                                      </p:cBhvr>
                                      <p:tavLst>
                                        <p:tav tm="0">
                                          <p:val>
                                            <p:fltVal val="0"/>
                                          </p:val>
                                        </p:tav>
                                        <p:tav tm="100000">
                                          <p:val>
                                            <p:strVal val="#ppt_h"/>
                                          </p:val>
                                        </p:tav>
                                      </p:tavLst>
                                    </p:anim>
                                    <p:animEffect transition="in" filter="fade">
                                      <p:cBhvr>
                                        <p:cTn id="129" dur="750"/>
                                        <p:tgtEl>
                                          <p:spTgt spid="1101"/>
                                        </p:tgtEl>
                                      </p:cBhvr>
                                    </p:animEffect>
                                  </p:childTnLst>
                                </p:cTn>
                              </p:par>
                              <p:par>
                                <p:cTn id="130" presetID="53" presetClass="entr" presetSubtype="16" fill="hold" nodeType="withEffect">
                                  <p:stCondLst>
                                    <p:cond delay="0"/>
                                  </p:stCondLst>
                                  <p:childTnLst>
                                    <p:set>
                                      <p:cBhvr>
                                        <p:cTn id="131" dur="1" fill="hold">
                                          <p:stCondLst>
                                            <p:cond delay="0"/>
                                          </p:stCondLst>
                                        </p:cTn>
                                        <p:tgtEl>
                                          <p:spTgt spid="1085"/>
                                        </p:tgtEl>
                                        <p:attrNameLst>
                                          <p:attrName>style.visibility</p:attrName>
                                        </p:attrNameLst>
                                      </p:cBhvr>
                                      <p:to>
                                        <p:strVal val="visible"/>
                                      </p:to>
                                    </p:set>
                                    <p:anim calcmode="lin" valueType="num">
                                      <p:cBhvr>
                                        <p:cTn id="132" dur="750" fill="hold"/>
                                        <p:tgtEl>
                                          <p:spTgt spid="1085"/>
                                        </p:tgtEl>
                                        <p:attrNameLst>
                                          <p:attrName>ppt_w</p:attrName>
                                        </p:attrNameLst>
                                      </p:cBhvr>
                                      <p:tavLst>
                                        <p:tav tm="0">
                                          <p:val>
                                            <p:fltVal val="0"/>
                                          </p:val>
                                        </p:tav>
                                        <p:tav tm="100000">
                                          <p:val>
                                            <p:strVal val="#ppt_w"/>
                                          </p:val>
                                        </p:tav>
                                      </p:tavLst>
                                    </p:anim>
                                    <p:anim calcmode="lin" valueType="num">
                                      <p:cBhvr>
                                        <p:cTn id="133" dur="750" fill="hold"/>
                                        <p:tgtEl>
                                          <p:spTgt spid="1085"/>
                                        </p:tgtEl>
                                        <p:attrNameLst>
                                          <p:attrName>ppt_h</p:attrName>
                                        </p:attrNameLst>
                                      </p:cBhvr>
                                      <p:tavLst>
                                        <p:tav tm="0">
                                          <p:val>
                                            <p:fltVal val="0"/>
                                          </p:val>
                                        </p:tav>
                                        <p:tav tm="100000">
                                          <p:val>
                                            <p:strVal val="#ppt_h"/>
                                          </p:val>
                                        </p:tav>
                                      </p:tavLst>
                                    </p:anim>
                                    <p:animEffect transition="in" filter="fade">
                                      <p:cBhvr>
                                        <p:cTn id="134" dur="750"/>
                                        <p:tgtEl>
                                          <p:spTgt spid="1085"/>
                                        </p:tgtEl>
                                      </p:cBhvr>
                                    </p:animEffect>
                                  </p:childTnLst>
                                </p:cTn>
                              </p:par>
                              <p:par>
                                <p:cTn id="135" presetID="53" presetClass="entr" presetSubtype="16" fill="hold" grpId="0" nodeType="withEffect">
                                  <p:stCondLst>
                                    <p:cond delay="0"/>
                                  </p:stCondLst>
                                  <p:childTnLst>
                                    <p:set>
                                      <p:cBhvr>
                                        <p:cTn id="136" dur="1" fill="hold">
                                          <p:stCondLst>
                                            <p:cond delay="0"/>
                                          </p:stCondLst>
                                        </p:cTn>
                                        <p:tgtEl>
                                          <p:spTgt spid="1098"/>
                                        </p:tgtEl>
                                        <p:attrNameLst>
                                          <p:attrName>style.visibility</p:attrName>
                                        </p:attrNameLst>
                                      </p:cBhvr>
                                      <p:to>
                                        <p:strVal val="visible"/>
                                      </p:to>
                                    </p:set>
                                    <p:anim calcmode="lin" valueType="num">
                                      <p:cBhvr>
                                        <p:cTn id="137" dur="750" fill="hold"/>
                                        <p:tgtEl>
                                          <p:spTgt spid="1098"/>
                                        </p:tgtEl>
                                        <p:attrNameLst>
                                          <p:attrName>ppt_w</p:attrName>
                                        </p:attrNameLst>
                                      </p:cBhvr>
                                      <p:tavLst>
                                        <p:tav tm="0">
                                          <p:val>
                                            <p:fltVal val="0"/>
                                          </p:val>
                                        </p:tav>
                                        <p:tav tm="100000">
                                          <p:val>
                                            <p:strVal val="#ppt_w"/>
                                          </p:val>
                                        </p:tav>
                                      </p:tavLst>
                                    </p:anim>
                                    <p:anim calcmode="lin" valueType="num">
                                      <p:cBhvr>
                                        <p:cTn id="138" dur="750" fill="hold"/>
                                        <p:tgtEl>
                                          <p:spTgt spid="1098"/>
                                        </p:tgtEl>
                                        <p:attrNameLst>
                                          <p:attrName>ppt_h</p:attrName>
                                        </p:attrNameLst>
                                      </p:cBhvr>
                                      <p:tavLst>
                                        <p:tav tm="0">
                                          <p:val>
                                            <p:fltVal val="0"/>
                                          </p:val>
                                        </p:tav>
                                        <p:tav tm="100000">
                                          <p:val>
                                            <p:strVal val="#ppt_h"/>
                                          </p:val>
                                        </p:tav>
                                      </p:tavLst>
                                    </p:anim>
                                    <p:animEffect transition="in" filter="fade">
                                      <p:cBhvr>
                                        <p:cTn id="139" dur="750"/>
                                        <p:tgtEl>
                                          <p:spTgt spid="1098"/>
                                        </p:tgtEl>
                                      </p:cBhvr>
                                    </p:animEffect>
                                  </p:childTnLst>
                                </p:cTn>
                              </p:par>
                              <p:par>
                                <p:cTn id="140" presetID="53" presetClass="entr" presetSubtype="16" fill="hold" grpId="0" nodeType="withEffect">
                                  <p:stCondLst>
                                    <p:cond delay="0"/>
                                  </p:stCondLst>
                                  <p:childTnLst>
                                    <p:set>
                                      <p:cBhvr>
                                        <p:cTn id="141" dur="1" fill="hold">
                                          <p:stCondLst>
                                            <p:cond delay="0"/>
                                          </p:stCondLst>
                                        </p:cTn>
                                        <p:tgtEl>
                                          <p:spTgt spid="1099"/>
                                        </p:tgtEl>
                                        <p:attrNameLst>
                                          <p:attrName>style.visibility</p:attrName>
                                        </p:attrNameLst>
                                      </p:cBhvr>
                                      <p:to>
                                        <p:strVal val="visible"/>
                                      </p:to>
                                    </p:set>
                                    <p:anim calcmode="lin" valueType="num">
                                      <p:cBhvr>
                                        <p:cTn id="142" dur="750" fill="hold"/>
                                        <p:tgtEl>
                                          <p:spTgt spid="1099"/>
                                        </p:tgtEl>
                                        <p:attrNameLst>
                                          <p:attrName>ppt_w</p:attrName>
                                        </p:attrNameLst>
                                      </p:cBhvr>
                                      <p:tavLst>
                                        <p:tav tm="0">
                                          <p:val>
                                            <p:fltVal val="0"/>
                                          </p:val>
                                        </p:tav>
                                        <p:tav tm="100000">
                                          <p:val>
                                            <p:strVal val="#ppt_w"/>
                                          </p:val>
                                        </p:tav>
                                      </p:tavLst>
                                    </p:anim>
                                    <p:anim calcmode="lin" valueType="num">
                                      <p:cBhvr>
                                        <p:cTn id="143" dur="750" fill="hold"/>
                                        <p:tgtEl>
                                          <p:spTgt spid="1099"/>
                                        </p:tgtEl>
                                        <p:attrNameLst>
                                          <p:attrName>ppt_h</p:attrName>
                                        </p:attrNameLst>
                                      </p:cBhvr>
                                      <p:tavLst>
                                        <p:tav tm="0">
                                          <p:val>
                                            <p:fltVal val="0"/>
                                          </p:val>
                                        </p:tav>
                                        <p:tav tm="100000">
                                          <p:val>
                                            <p:strVal val="#ppt_h"/>
                                          </p:val>
                                        </p:tav>
                                      </p:tavLst>
                                    </p:anim>
                                    <p:animEffect transition="in" filter="fade">
                                      <p:cBhvr>
                                        <p:cTn id="144" dur="750"/>
                                        <p:tgtEl>
                                          <p:spTgt spid="1099"/>
                                        </p:tgtEl>
                                      </p:cBhvr>
                                    </p:animEffect>
                                  </p:childTnLst>
                                </p:cTn>
                              </p:par>
                              <p:par>
                                <p:cTn id="145" presetID="53" presetClass="entr" presetSubtype="16" fill="hold" nodeType="withEffect">
                                  <p:stCondLst>
                                    <p:cond delay="0"/>
                                  </p:stCondLst>
                                  <p:childTnLst>
                                    <p:set>
                                      <p:cBhvr>
                                        <p:cTn id="146" dur="1" fill="hold">
                                          <p:stCondLst>
                                            <p:cond delay="0"/>
                                          </p:stCondLst>
                                        </p:cTn>
                                        <p:tgtEl>
                                          <p:spTgt spid="1086"/>
                                        </p:tgtEl>
                                        <p:attrNameLst>
                                          <p:attrName>style.visibility</p:attrName>
                                        </p:attrNameLst>
                                      </p:cBhvr>
                                      <p:to>
                                        <p:strVal val="visible"/>
                                      </p:to>
                                    </p:set>
                                    <p:anim calcmode="lin" valueType="num">
                                      <p:cBhvr>
                                        <p:cTn id="147" dur="750" fill="hold"/>
                                        <p:tgtEl>
                                          <p:spTgt spid="1086"/>
                                        </p:tgtEl>
                                        <p:attrNameLst>
                                          <p:attrName>ppt_w</p:attrName>
                                        </p:attrNameLst>
                                      </p:cBhvr>
                                      <p:tavLst>
                                        <p:tav tm="0">
                                          <p:val>
                                            <p:fltVal val="0"/>
                                          </p:val>
                                        </p:tav>
                                        <p:tav tm="100000">
                                          <p:val>
                                            <p:strVal val="#ppt_w"/>
                                          </p:val>
                                        </p:tav>
                                      </p:tavLst>
                                    </p:anim>
                                    <p:anim calcmode="lin" valueType="num">
                                      <p:cBhvr>
                                        <p:cTn id="148" dur="750" fill="hold"/>
                                        <p:tgtEl>
                                          <p:spTgt spid="1086"/>
                                        </p:tgtEl>
                                        <p:attrNameLst>
                                          <p:attrName>ppt_h</p:attrName>
                                        </p:attrNameLst>
                                      </p:cBhvr>
                                      <p:tavLst>
                                        <p:tav tm="0">
                                          <p:val>
                                            <p:fltVal val="0"/>
                                          </p:val>
                                        </p:tav>
                                        <p:tav tm="100000">
                                          <p:val>
                                            <p:strVal val="#ppt_h"/>
                                          </p:val>
                                        </p:tav>
                                      </p:tavLst>
                                    </p:anim>
                                    <p:animEffect transition="in" filter="fade">
                                      <p:cBhvr>
                                        <p:cTn id="149" dur="750"/>
                                        <p:tgtEl>
                                          <p:spTgt spid="10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093" grpId="0" animBg="1"/>
      <p:bldP spid="1094" grpId="0" animBg="1"/>
      <p:bldP spid="1095" grpId="0" animBg="1"/>
      <p:bldP spid="1096" grpId="0" animBg="1"/>
      <p:bldP spid="1097" grpId="0" animBg="1"/>
      <p:bldP spid="1098" grpId="0" animBg="1"/>
      <p:bldP spid="1099" grpId="0" animBg="1"/>
      <p:bldP spid="1100" grpId="0" animBg="1"/>
      <p:bldP spid="1101" grpId="0" animBg="1"/>
      <p:bldP spid="1102" grpId="0" animBg="1"/>
      <p:bldP spid="1103" grpId="0" animBg="1"/>
    </p:bldLst>
  </p:timing>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6F52F061-40A2-69FE-8495-F4ABE0C22F70}"/>
            </a:ext>
          </a:extLst>
        </p:cNvPr>
        <p:cNvGrpSpPr/>
        <p:nvPr/>
      </p:nvGrpSpPr>
      <p:grpSpPr>
        <a:xfrm>
          <a:off x="0" y="0"/>
          <a:ext cx="0" cy="0"/>
          <a:chOff x="0" y="0"/>
          <a:chExt cx="0" cy="0"/>
        </a:xfrm>
      </p:grpSpPr>
      <p:sp>
        <p:nvSpPr>
          <p:cNvPr id="9" name="Title 8">
            <a:extLst>
              <a:ext uri="{FF2B5EF4-FFF2-40B4-BE49-F238E27FC236}">
                <a16:creationId xmlns:a16="http://schemas.microsoft.com/office/drawing/2014/main" id="{ED61466C-F7AC-B9BF-16B0-12BE512EFA8C}"/>
              </a:ext>
            </a:extLst>
          </p:cNvPr>
          <p:cNvSpPr>
            <a:spLocks noGrp="1"/>
          </p:cNvSpPr>
          <p:nvPr>
            <p:ph type="title"/>
          </p:nvPr>
        </p:nvSpPr>
        <p:spPr>
          <a:xfrm>
            <a:off x="646113" y="360000"/>
            <a:ext cx="9940188" cy="706347"/>
          </a:xfrm>
        </p:spPr>
        <p:txBody>
          <a:bodyPr/>
          <a:lstStyle/>
          <a:p>
            <a:r>
              <a:rPr lang="en-GB" noProof="0"/>
              <a:t>TAXONOMY and DEFINITIONS</a:t>
            </a:r>
          </a:p>
        </p:txBody>
      </p:sp>
      <p:sp>
        <p:nvSpPr>
          <p:cNvPr id="4" name="TextBox 3">
            <a:extLst>
              <a:ext uri="{FF2B5EF4-FFF2-40B4-BE49-F238E27FC236}">
                <a16:creationId xmlns:a16="http://schemas.microsoft.com/office/drawing/2014/main" id="{81DE11EE-935F-DF94-0466-79B86545E322}"/>
              </a:ext>
            </a:extLst>
          </p:cNvPr>
          <p:cNvSpPr txBox="1"/>
          <p:nvPr/>
        </p:nvSpPr>
        <p:spPr>
          <a:xfrm>
            <a:off x="1679182" y="5358983"/>
            <a:ext cx="9648000" cy="1081826"/>
          </a:xfrm>
          <a:prstGeom prst="rect">
            <a:avLst/>
          </a:prstGeom>
          <a:noFill/>
        </p:spPr>
        <p:txBody>
          <a:bodyPr wrap="square" lIns="72000" tIns="36000" rIns="36000" bIns="36000">
            <a:spAutoFit/>
          </a:bodyPr>
          <a:lstStyle/>
          <a:p>
            <a:pPr marL="288000" indent="-288000">
              <a:lnSpc>
                <a:spcPct val="150000"/>
              </a:lnSpc>
              <a:spcBef>
                <a:spcPts val="600"/>
              </a:spcBef>
              <a:buFont typeface="+mj-lt"/>
              <a:buAutoNum type="arabicPeriod" startAt="4"/>
            </a:pPr>
            <a:r>
              <a:rPr lang="en-GB" sz="1200" b="1" noProof="0"/>
              <a:t>Aviation Ecosystem Support &amp; Services</a:t>
            </a:r>
            <a:endParaRPr lang="en-GB" sz="1100" b="1" noProof="0"/>
          </a:p>
          <a:p>
            <a:pPr marL="504000" lvl="1">
              <a:lnSpc>
                <a:spcPct val="150000"/>
              </a:lnSpc>
            </a:pPr>
            <a:r>
              <a:rPr lang="en-GB" sz="1100" noProof="0"/>
              <a:t>Refers to enabling services and systems that support overall aviation performance. Includes regulation and certification, workforce training and skills, maintenance, repair and overhaul (MRO), safety oversight, cybersecurity, digital infrastructure, and public engagement mechanisms.</a:t>
            </a:r>
          </a:p>
        </p:txBody>
      </p:sp>
      <p:pic>
        <p:nvPicPr>
          <p:cNvPr id="5" name="Picture 4">
            <a:extLst>
              <a:ext uri="{FF2B5EF4-FFF2-40B4-BE49-F238E27FC236}">
                <a16:creationId xmlns:a16="http://schemas.microsoft.com/office/drawing/2014/main" id="{5A559B9B-302A-FAAB-39C2-E1F8F8FFF158}"/>
              </a:ext>
            </a:extLst>
          </p:cNvPr>
          <p:cNvPicPr>
            <a:picLocks noChangeAspect="1"/>
          </p:cNvPicPr>
          <p:nvPr/>
        </p:nvPicPr>
        <p:blipFill>
          <a:blip r:embed="rId2"/>
          <a:stretch>
            <a:fillRect/>
          </a:stretch>
        </p:blipFill>
        <p:spPr>
          <a:xfrm>
            <a:off x="864817" y="1746269"/>
            <a:ext cx="648000" cy="648000"/>
          </a:xfrm>
          <a:prstGeom prst="rect">
            <a:avLst/>
          </a:prstGeom>
        </p:spPr>
      </p:pic>
      <p:pic>
        <p:nvPicPr>
          <p:cNvPr id="6" name="Picture 5">
            <a:extLst>
              <a:ext uri="{FF2B5EF4-FFF2-40B4-BE49-F238E27FC236}">
                <a16:creationId xmlns:a16="http://schemas.microsoft.com/office/drawing/2014/main" id="{9C24428B-AFCB-9D41-825C-BD99CB112838}"/>
              </a:ext>
            </a:extLst>
          </p:cNvPr>
          <p:cNvPicPr>
            <a:picLocks noChangeAspect="1"/>
          </p:cNvPicPr>
          <p:nvPr/>
        </p:nvPicPr>
        <p:blipFill>
          <a:blip r:embed="rId3"/>
          <a:stretch>
            <a:fillRect/>
          </a:stretch>
        </p:blipFill>
        <p:spPr>
          <a:xfrm>
            <a:off x="864817" y="5358983"/>
            <a:ext cx="648000" cy="648000"/>
          </a:xfrm>
          <a:prstGeom prst="rect">
            <a:avLst/>
          </a:prstGeom>
        </p:spPr>
      </p:pic>
      <p:pic>
        <p:nvPicPr>
          <p:cNvPr id="7" name="Picture 6">
            <a:extLst>
              <a:ext uri="{FF2B5EF4-FFF2-40B4-BE49-F238E27FC236}">
                <a16:creationId xmlns:a16="http://schemas.microsoft.com/office/drawing/2014/main" id="{887F60D2-F110-8419-3FFB-D6BB358573B2}"/>
              </a:ext>
            </a:extLst>
          </p:cNvPr>
          <p:cNvPicPr>
            <a:picLocks noChangeAspect="1"/>
          </p:cNvPicPr>
          <p:nvPr/>
        </p:nvPicPr>
        <p:blipFill>
          <a:blip r:embed="rId4"/>
          <a:stretch>
            <a:fillRect/>
          </a:stretch>
        </p:blipFill>
        <p:spPr>
          <a:xfrm>
            <a:off x="864817" y="4157094"/>
            <a:ext cx="648000" cy="648000"/>
          </a:xfrm>
          <a:prstGeom prst="rect">
            <a:avLst/>
          </a:prstGeom>
        </p:spPr>
      </p:pic>
      <p:pic>
        <p:nvPicPr>
          <p:cNvPr id="8" name="Picture 7">
            <a:extLst>
              <a:ext uri="{FF2B5EF4-FFF2-40B4-BE49-F238E27FC236}">
                <a16:creationId xmlns:a16="http://schemas.microsoft.com/office/drawing/2014/main" id="{30D5612F-262F-414D-1A6B-94AF0A7F7076}"/>
              </a:ext>
            </a:extLst>
          </p:cNvPr>
          <p:cNvPicPr>
            <a:picLocks noChangeAspect="1"/>
          </p:cNvPicPr>
          <p:nvPr/>
        </p:nvPicPr>
        <p:blipFill>
          <a:blip r:embed="rId5"/>
          <a:stretch>
            <a:fillRect/>
          </a:stretch>
        </p:blipFill>
        <p:spPr>
          <a:xfrm>
            <a:off x="864817" y="2954412"/>
            <a:ext cx="648000" cy="648000"/>
          </a:xfrm>
          <a:prstGeom prst="rect">
            <a:avLst/>
          </a:prstGeom>
        </p:spPr>
      </p:pic>
      <p:sp>
        <p:nvSpPr>
          <p:cNvPr id="12" name="TextBox 11">
            <a:extLst>
              <a:ext uri="{FF2B5EF4-FFF2-40B4-BE49-F238E27FC236}">
                <a16:creationId xmlns:a16="http://schemas.microsoft.com/office/drawing/2014/main" id="{61329A0D-8467-3726-7E5B-237FE9B6EB14}"/>
              </a:ext>
            </a:extLst>
          </p:cNvPr>
          <p:cNvSpPr txBox="1"/>
          <p:nvPr/>
        </p:nvSpPr>
        <p:spPr>
          <a:xfrm>
            <a:off x="1679184" y="1746269"/>
            <a:ext cx="9648000" cy="1081826"/>
          </a:xfrm>
          <a:prstGeom prst="rect">
            <a:avLst/>
          </a:prstGeom>
          <a:noFill/>
        </p:spPr>
        <p:txBody>
          <a:bodyPr wrap="square" lIns="72000" tIns="36000" rIns="36000" bIns="36000">
            <a:spAutoFit/>
          </a:bodyPr>
          <a:lstStyle/>
          <a:p>
            <a:pPr marL="288000" indent="-288000">
              <a:lnSpc>
                <a:spcPct val="150000"/>
              </a:lnSpc>
              <a:spcBef>
                <a:spcPts val="600"/>
              </a:spcBef>
              <a:buFont typeface="+mj-lt"/>
              <a:buAutoNum type="arabicPeriod"/>
            </a:pPr>
            <a:r>
              <a:rPr lang="en-GB" sz="1200" b="1" noProof="0"/>
              <a:t>Airport Infrastructure &amp; Ground Operations</a:t>
            </a:r>
            <a:endParaRPr lang="en-GB" sz="1100" b="1" noProof="0"/>
          </a:p>
          <a:p>
            <a:pPr marL="504000" lvl="1">
              <a:lnSpc>
                <a:spcPct val="150000"/>
              </a:lnSpc>
            </a:pPr>
            <a:r>
              <a:rPr lang="en-GB" sz="1100" noProof="0"/>
              <a:t>Covers all physical and digital assets supporting the flow of passengers, cargo, and aircraft at airports and vertiports. Includes terminals, runways, taxiways, apron, baggage systems, fuelling infrastructure, ground handling, passenger access, intermodal links, and new urban air mobility (UAM) infrastructure such as vertiports.</a:t>
            </a:r>
          </a:p>
        </p:txBody>
      </p:sp>
      <p:sp>
        <p:nvSpPr>
          <p:cNvPr id="14" name="TextBox 13">
            <a:extLst>
              <a:ext uri="{FF2B5EF4-FFF2-40B4-BE49-F238E27FC236}">
                <a16:creationId xmlns:a16="http://schemas.microsoft.com/office/drawing/2014/main" id="{E245ADD5-D83D-BCFB-8C4E-4FAFD95E2697}"/>
              </a:ext>
            </a:extLst>
          </p:cNvPr>
          <p:cNvSpPr txBox="1"/>
          <p:nvPr/>
        </p:nvSpPr>
        <p:spPr>
          <a:xfrm>
            <a:off x="1679182" y="2954412"/>
            <a:ext cx="9648000" cy="1081826"/>
          </a:xfrm>
          <a:prstGeom prst="rect">
            <a:avLst/>
          </a:prstGeom>
          <a:noFill/>
        </p:spPr>
        <p:txBody>
          <a:bodyPr wrap="square" lIns="72000" tIns="36000" rIns="36000" bIns="36000">
            <a:spAutoFit/>
          </a:bodyPr>
          <a:lstStyle/>
          <a:p>
            <a:pPr marL="288000" indent="-288000">
              <a:lnSpc>
                <a:spcPct val="150000"/>
              </a:lnSpc>
              <a:spcBef>
                <a:spcPts val="600"/>
              </a:spcBef>
              <a:buFont typeface="+mj-lt"/>
              <a:buAutoNum type="arabicPeriod" startAt="2"/>
            </a:pPr>
            <a:r>
              <a:rPr lang="en-GB" sz="1200" b="1" noProof="0"/>
              <a:t>Aircraft Systems (Fixed-Wing &amp; AAM)</a:t>
            </a:r>
            <a:endParaRPr lang="en-GB" sz="1100" b="1" noProof="0"/>
          </a:p>
          <a:p>
            <a:pPr marL="504000" lvl="1">
              <a:lnSpc>
                <a:spcPct val="150000"/>
              </a:lnSpc>
            </a:pPr>
            <a:r>
              <a:rPr lang="en-GB" sz="1100" noProof="0"/>
              <a:t>Includes all air vehicles and onboard technologies, spanning traditional fixed-wing aircraft (e.g., jets, turboprops) and advanced systems such as eVTOLs, UAVs, drones, and RAM. Covers propulsion (including hydrogen, SAF, electric, and hybrid-electric), avionics, structures, cabin systems, autonomy, energy storage, communication, and maintenance diagnostics.</a:t>
            </a:r>
          </a:p>
        </p:txBody>
      </p:sp>
      <p:sp>
        <p:nvSpPr>
          <p:cNvPr id="16" name="TextBox 15">
            <a:extLst>
              <a:ext uri="{FF2B5EF4-FFF2-40B4-BE49-F238E27FC236}">
                <a16:creationId xmlns:a16="http://schemas.microsoft.com/office/drawing/2014/main" id="{B16728F4-0564-EB03-72A7-486A986B42AB}"/>
              </a:ext>
            </a:extLst>
          </p:cNvPr>
          <p:cNvSpPr txBox="1"/>
          <p:nvPr/>
        </p:nvSpPr>
        <p:spPr>
          <a:xfrm>
            <a:off x="1679182" y="4157094"/>
            <a:ext cx="9648000" cy="1081826"/>
          </a:xfrm>
          <a:prstGeom prst="rect">
            <a:avLst/>
          </a:prstGeom>
          <a:noFill/>
        </p:spPr>
        <p:txBody>
          <a:bodyPr wrap="square" lIns="72000" tIns="36000" rIns="36000" bIns="36000">
            <a:spAutoFit/>
          </a:bodyPr>
          <a:lstStyle/>
          <a:p>
            <a:pPr marL="288000" indent="-288000">
              <a:lnSpc>
                <a:spcPct val="150000"/>
              </a:lnSpc>
              <a:spcBef>
                <a:spcPts val="600"/>
              </a:spcBef>
              <a:buFont typeface="+mj-lt"/>
              <a:buAutoNum type="arabicPeriod" startAt="3"/>
            </a:pPr>
            <a:r>
              <a:rPr lang="en-GB" sz="1200" b="1" noProof="0"/>
              <a:t>Air Traffic Management (ATM) &amp; Airspace Operations</a:t>
            </a:r>
            <a:endParaRPr lang="en-GB" sz="1100" b="1" noProof="0"/>
          </a:p>
          <a:p>
            <a:pPr marL="504000" lvl="1">
              <a:lnSpc>
                <a:spcPct val="150000"/>
              </a:lnSpc>
            </a:pPr>
            <a:r>
              <a:rPr lang="en-GB" sz="1100" noProof="0"/>
              <a:t>Encompasses systems and processes that manage the safe and efficient movement of aircraft and uncrewed vehicles through controlled and uncontrolled airspace. Includes CNS systems (Communication, Navigation, Surveillance), UTM (Uncrewed Traffic Management), digital towers, flow management tools, and space integration.</a:t>
            </a:r>
            <a:endParaRPr lang="en-GB" sz="1600" noProof="0"/>
          </a:p>
        </p:txBody>
      </p:sp>
      <p:sp>
        <p:nvSpPr>
          <p:cNvPr id="1033" name="Text Placeholder 10">
            <a:extLst>
              <a:ext uri="{FF2B5EF4-FFF2-40B4-BE49-F238E27FC236}">
                <a16:creationId xmlns:a16="http://schemas.microsoft.com/office/drawing/2014/main" id="{EDE4EE33-81A5-7ED2-7FED-17808A507EFD}"/>
              </a:ext>
            </a:extLst>
          </p:cNvPr>
          <p:cNvSpPr txBox="1">
            <a:spLocks/>
          </p:cNvSpPr>
          <p:nvPr/>
        </p:nvSpPr>
        <p:spPr>
          <a:xfrm>
            <a:off x="646112" y="1098431"/>
            <a:ext cx="10900800" cy="391628"/>
          </a:xfrm>
          <a:prstGeom prst="rect">
            <a:avLst/>
          </a:prstGeom>
          <a:solidFill>
            <a:schemeClr val="accent1"/>
          </a:solidFill>
        </p:spPr>
        <p:txBody>
          <a:bodyPr vert="horz" wrap="none" lIns="108000" tIns="72000" rIns="108000" bIns="72000" rtlCol="0" anchor="ctr" anchorCtr="0">
            <a:sp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noProof="0"/>
              <a:t>Clarifying the scope and boundaries of aviation strategic systems and innovation themes</a:t>
            </a:r>
          </a:p>
        </p:txBody>
      </p:sp>
    </p:spTree>
    <p:extLst>
      <p:ext uri="{BB962C8B-B14F-4D97-AF65-F5344CB8AC3E}">
        <p14:creationId xmlns:p14="http://schemas.microsoft.com/office/powerpoint/2010/main" val="38353350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anim calcmode="lin" valueType="num">
                                      <p:cBhvr>
                                        <p:cTn id="8" dur="250" fill="hold"/>
                                        <p:tgtEl>
                                          <p:spTgt spid="5"/>
                                        </p:tgtEl>
                                        <p:attrNameLst>
                                          <p:attrName>ppt_x</p:attrName>
                                        </p:attrNameLst>
                                      </p:cBhvr>
                                      <p:tavLst>
                                        <p:tav tm="0">
                                          <p:val>
                                            <p:strVal val="#ppt_x"/>
                                          </p:val>
                                        </p:tav>
                                        <p:tav tm="100000">
                                          <p:val>
                                            <p:strVal val="#ppt_x"/>
                                          </p:val>
                                        </p:tav>
                                      </p:tavLst>
                                    </p:anim>
                                    <p:anim calcmode="lin" valueType="num">
                                      <p:cBhvr>
                                        <p:cTn id="9" dur="250" fill="hold"/>
                                        <p:tgtEl>
                                          <p:spTgt spid="5"/>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250"/>
                                        <p:tgtEl>
                                          <p:spTgt spid="12"/>
                                        </p:tgtEl>
                                      </p:cBhvr>
                                    </p:animEffect>
                                    <p:anim calcmode="lin" valueType="num">
                                      <p:cBhvr>
                                        <p:cTn id="13" dur="250" fill="hold"/>
                                        <p:tgtEl>
                                          <p:spTgt spid="12"/>
                                        </p:tgtEl>
                                        <p:attrNameLst>
                                          <p:attrName>ppt_x</p:attrName>
                                        </p:attrNameLst>
                                      </p:cBhvr>
                                      <p:tavLst>
                                        <p:tav tm="0">
                                          <p:val>
                                            <p:strVal val="#ppt_x"/>
                                          </p:val>
                                        </p:tav>
                                        <p:tav tm="100000">
                                          <p:val>
                                            <p:strVal val="#ppt_x"/>
                                          </p:val>
                                        </p:tav>
                                      </p:tavLst>
                                    </p:anim>
                                    <p:anim calcmode="lin" valueType="num">
                                      <p:cBhvr>
                                        <p:cTn id="14" dur="250" fill="hold"/>
                                        <p:tgtEl>
                                          <p:spTgt spid="12"/>
                                        </p:tgtEl>
                                        <p:attrNameLst>
                                          <p:attrName>ppt_y</p:attrName>
                                        </p:attrNameLst>
                                      </p:cBhvr>
                                      <p:tavLst>
                                        <p:tav tm="0">
                                          <p:val>
                                            <p:strVal val="#ppt_y-.1"/>
                                          </p:val>
                                        </p:tav>
                                        <p:tav tm="100000">
                                          <p:val>
                                            <p:strVal val="#ppt_y"/>
                                          </p:val>
                                        </p:tav>
                                      </p:tavLst>
                                    </p:anim>
                                  </p:childTnLst>
                                </p:cTn>
                              </p:par>
                              <p:par>
                                <p:cTn id="15" presetID="47" presetClass="entr" presetSubtype="0" fill="hold" nodeType="withEffect">
                                  <p:stCondLst>
                                    <p:cond delay="25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250"/>
                                        <p:tgtEl>
                                          <p:spTgt spid="8"/>
                                        </p:tgtEl>
                                      </p:cBhvr>
                                    </p:animEffect>
                                    <p:anim calcmode="lin" valueType="num">
                                      <p:cBhvr>
                                        <p:cTn id="18" dur="250" fill="hold"/>
                                        <p:tgtEl>
                                          <p:spTgt spid="8"/>
                                        </p:tgtEl>
                                        <p:attrNameLst>
                                          <p:attrName>ppt_x</p:attrName>
                                        </p:attrNameLst>
                                      </p:cBhvr>
                                      <p:tavLst>
                                        <p:tav tm="0">
                                          <p:val>
                                            <p:strVal val="#ppt_x"/>
                                          </p:val>
                                        </p:tav>
                                        <p:tav tm="100000">
                                          <p:val>
                                            <p:strVal val="#ppt_x"/>
                                          </p:val>
                                        </p:tav>
                                      </p:tavLst>
                                    </p:anim>
                                    <p:anim calcmode="lin" valueType="num">
                                      <p:cBhvr>
                                        <p:cTn id="19" dur="250" fill="hold"/>
                                        <p:tgtEl>
                                          <p:spTgt spid="8"/>
                                        </p:tgtEl>
                                        <p:attrNameLst>
                                          <p:attrName>ppt_y</p:attrName>
                                        </p:attrNameLst>
                                      </p:cBhvr>
                                      <p:tavLst>
                                        <p:tav tm="0">
                                          <p:val>
                                            <p:strVal val="#ppt_y-.1"/>
                                          </p:val>
                                        </p:tav>
                                        <p:tav tm="100000">
                                          <p:val>
                                            <p:strVal val="#ppt_y"/>
                                          </p:val>
                                        </p:tav>
                                      </p:tavLst>
                                    </p:anim>
                                  </p:childTnLst>
                                </p:cTn>
                              </p:par>
                              <p:par>
                                <p:cTn id="20" presetID="47" presetClass="entr" presetSubtype="0" fill="hold" grpId="0" nodeType="withEffect">
                                  <p:stCondLst>
                                    <p:cond delay="25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250"/>
                                        <p:tgtEl>
                                          <p:spTgt spid="14"/>
                                        </p:tgtEl>
                                      </p:cBhvr>
                                    </p:animEffect>
                                    <p:anim calcmode="lin" valueType="num">
                                      <p:cBhvr>
                                        <p:cTn id="23" dur="250" fill="hold"/>
                                        <p:tgtEl>
                                          <p:spTgt spid="14"/>
                                        </p:tgtEl>
                                        <p:attrNameLst>
                                          <p:attrName>ppt_x</p:attrName>
                                        </p:attrNameLst>
                                      </p:cBhvr>
                                      <p:tavLst>
                                        <p:tav tm="0">
                                          <p:val>
                                            <p:strVal val="#ppt_x"/>
                                          </p:val>
                                        </p:tav>
                                        <p:tav tm="100000">
                                          <p:val>
                                            <p:strVal val="#ppt_x"/>
                                          </p:val>
                                        </p:tav>
                                      </p:tavLst>
                                    </p:anim>
                                    <p:anim calcmode="lin" valueType="num">
                                      <p:cBhvr>
                                        <p:cTn id="24" dur="250" fill="hold"/>
                                        <p:tgtEl>
                                          <p:spTgt spid="14"/>
                                        </p:tgtEl>
                                        <p:attrNameLst>
                                          <p:attrName>ppt_y</p:attrName>
                                        </p:attrNameLst>
                                      </p:cBhvr>
                                      <p:tavLst>
                                        <p:tav tm="0">
                                          <p:val>
                                            <p:strVal val="#ppt_y-.1"/>
                                          </p:val>
                                        </p:tav>
                                        <p:tav tm="100000">
                                          <p:val>
                                            <p:strVal val="#ppt_y"/>
                                          </p:val>
                                        </p:tav>
                                      </p:tavLst>
                                    </p:anim>
                                  </p:childTnLst>
                                </p:cTn>
                              </p:par>
                              <p:par>
                                <p:cTn id="25" presetID="47" presetClass="entr" presetSubtype="0" fill="hold" nodeType="withEffect">
                                  <p:stCondLst>
                                    <p:cond delay="50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250"/>
                                        <p:tgtEl>
                                          <p:spTgt spid="7"/>
                                        </p:tgtEl>
                                      </p:cBhvr>
                                    </p:animEffect>
                                    <p:anim calcmode="lin" valueType="num">
                                      <p:cBhvr>
                                        <p:cTn id="28" dur="250" fill="hold"/>
                                        <p:tgtEl>
                                          <p:spTgt spid="7"/>
                                        </p:tgtEl>
                                        <p:attrNameLst>
                                          <p:attrName>ppt_x</p:attrName>
                                        </p:attrNameLst>
                                      </p:cBhvr>
                                      <p:tavLst>
                                        <p:tav tm="0">
                                          <p:val>
                                            <p:strVal val="#ppt_x"/>
                                          </p:val>
                                        </p:tav>
                                        <p:tav tm="100000">
                                          <p:val>
                                            <p:strVal val="#ppt_x"/>
                                          </p:val>
                                        </p:tav>
                                      </p:tavLst>
                                    </p:anim>
                                    <p:anim calcmode="lin" valueType="num">
                                      <p:cBhvr>
                                        <p:cTn id="29" dur="250" fill="hold"/>
                                        <p:tgtEl>
                                          <p:spTgt spid="7"/>
                                        </p:tgtEl>
                                        <p:attrNameLst>
                                          <p:attrName>ppt_y</p:attrName>
                                        </p:attrNameLst>
                                      </p:cBhvr>
                                      <p:tavLst>
                                        <p:tav tm="0">
                                          <p:val>
                                            <p:strVal val="#ppt_y-.1"/>
                                          </p:val>
                                        </p:tav>
                                        <p:tav tm="100000">
                                          <p:val>
                                            <p:strVal val="#ppt_y"/>
                                          </p:val>
                                        </p:tav>
                                      </p:tavLst>
                                    </p:anim>
                                  </p:childTnLst>
                                </p:cTn>
                              </p:par>
                              <p:par>
                                <p:cTn id="30" presetID="47" presetClass="entr" presetSubtype="0" fill="hold" grpId="0" nodeType="withEffect">
                                  <p:stCondLst>
                                    <p:cond delay="500"/>
                                  </p:stCondLst>
                                  <p:childTnLst>
                                    <p:set>
                                      <p:cBhvr>
                                        <p:cTn id="31" dur="1" fill="hold">
                                          <p:stCondLst>
                                            <p:cond delay="0"/>
                                          </p:stCondLst>
                                        </p:cTn>
                                        <p:tgtEl>
                                          <p:spTgt spid="16"/>
                                        </p:tgtEl>
                                        <p:attrNameLst>
                                          <p:attrName>style.visibility</p:attrName>
                                        </p:attrNameLst>
                                      </p:cBhvr>
                                      <p:to>
                                        <p:strVal val="visible"/>
                                      </p:to>
                                    </p:set>
                                    <p:animEffect transition="in" filter="fade">
                                      <p:cBhvr>
                                        <p:cTn id="32" dur="250"/>
                                        <p:tgtEl>
                                          <p:spTgt spid="16"/>
                                        </p:tgtEl>
                                      </p:cBhvr>
                                    </p:animEffect>
                                    <p:anim calcmode="lin" valueType="num">
                                      <p:cBhvr>
                                        <p:cTn id="33" dur="250" fill="hold"/>
                                        <p:tgtEl>
                                          <p:spTgt spid="16"/>
                                        </p:tgtEl>
                                        <p:attrNameLst>
                                          <p:attrName>ppt_x</p:attrName>
                                        </p:attrNameLst>
                                      </p:cBhvr>
                                      <p:tavLst>
                                        <p:tav tm="0">
                                          <p:val>
                                            <p:strVal val="#ppt_x"/>
                                          </p:val>
                                        </p:tav>
                                        <p:tav tm="100000">
                                          <p:val>
                                            <p:strVal val="#ppt_x"/>
                                          </p:val>
                                        </p:tav>
                                      </p:tavLst>
                                    </p:anim>
                                    <p:anim calcmode="lin" valueType="num">
                                      <p:cBhvr>
                                        <p:cTn id="34" dur="250" fill="hold"/>
                                        <p:tgtEl>
                                          <p:spTgt spid="16"/>
                                        </p:tgtEl>
                                        <p:attrNameLst>
                                          <p:attrName>ppt_y</p:attrName>
                                        </p:attrNameLst>
                                      </p:cBhvr>
                                      <p:tavLst>
                                        <p:tav tm="0">
                                          <p:val>
                                            <p:strVal val="#ppt_y-.1"/>
                                          </p:val>
                                        </p:tav>
                                        <p:tav tm="100000">
                                          <p:val>
                                            <p:strVal val="#ppt_y"/>
                                          </p:val>
                                        </p:tav>
                                      </p:tavLst>
                                    </p:anim>
                                  </p:childTnLst>
                                </p:cTn>
                              </p:par>
                              <p:par>
                                <p:cTn id="35" presetID="47" presetClass="entr" presetSubtype="0" fill="hold" nodeType="withEffect">
                                  <p:stCondLst>
                                    <p:cond delay="750"/>
                                  </p:stCondLst>
                                  <p:childTnLst>
                                    <p:set>
                                      <p:cBhvr>
                                        <p:cTn id="36" dur="1" fill="hold">
                                          <p:stCondLst>
                                            <p:cond delay="0"/>
                                          </p:stCondLst>
                                        </p:cTn>
                                        <p:tgtEl>
                                          <p:spTgt spid="6"/>
                                        </p:tgtEl>
                                        <p:attrNameLst>
                                          <p:attrName>style.visibility</p:attrName>
                                        </p:attrNameLst>
                                      </p:cBhvr>
                                      <p:to>
                                        <p:strVal val="visible"/>
                                      </p:to>
                                    </p:set>
                                    <p:animEffect transition="in" filter="fade">
                                      <p:cBhvr>
                                        <p:cTn id="37" dur="250"/>
                                        <p:tgtEl>
                                          <p:spTgt spid="6"/>
                                        </p:tgtEl>
                                      </p:cBhvr>
                                    </p:animEffect>
                                    <p:anim calcmode="lin" valueType="num">
                                      <p:cBhvr>
                                        <p:cTn id="38" dur="250" fill="hold"/>
                                        <p:tgtEl>
                                          <p:spTgt spid="6"/>
                                        </p:tgtEl>
                                        <p:attrNameLst>
                                          <p:attrName>ppt_x</p:attrName>
                                        </p:attrNameLst>
                                      </p:cBhvr>
                                      <p:tavLst>
                                        <p:tav tm="0">
                                          <p:val>
                                            <p:strVal val="#ppt_x"/>
                                          </p:val>
                                        </p:tav>
                                        <p:tav tm="100000">
                                          <p:val>
                                            <p:strVal val="#ppt_x"/>
                                          </p:val>
                                        </p:tav>
                                      </p:tavLst>
                                    </p:anim>
                                    <p:anim calcmode="lin" valueType="num">
                                      <p:cBhvr>
                                        <p:cTn id="39" dur="250" fill="hold"/>
                                        <p:tgtEl>
                                          <p:spTgt spid="6"/>
                                        </p:tgtEl>
                                        <p:attrNameLst>
                                          <p:attrName>ppt_y</p:attrName>
                                        </p:attrNameLst>
                                      </p:cBhvr>
                                      <p:tavLst>
                                        <p:tav tm="0">
                                          <p:val>
                                            <p:strVal val="#ppt_y-.1"/>
                                          </p:val>
                                        </p:tav>
                                        <p:tav tm="100000">
                                          <p:val>
                                            <p:strVal val="#ppt_y"/>
                                          </p:val>
                                        </p:tav>
                                      </p:tavLst>
                                    </p:anim>
                                  </p:childTnLst>
                                </p:cTn>
                              </p:par>
                              <p:par>
                                <p:cTn id="40" presetID="47" presetClass="entr" presetSubtype="0" fill="hold" grpId="0" nodeType="withEffect">
                                  <p:stCondLst>
                                    <p:cond delay="750"/>
                                  </p:stCondLst>
                                  <p:childTnLst>
                                    <p:set>
                                      <p:cBhvr>
                                        <p:cTn id="41" dur="1" fill="hold">
                                          <p:stCondLst>
                                            <p:cond delay="0"/>
                                          </p:stCondLst>
                                        </p:cTn>
                                        <p:tgtEl>
                                          <p:spTgt spid="4"/>
                                        </p:tgtEl>
                                        <p:attrNameLst>
                                          <p:attrName>style.visibility</p:attrName>
                                        </p:attrNameLst>
                                      </p:cBhvr>
                                      <p:to>
                                        <p:strVal val="visible"/>
                                      </p:to>
                                    </p:set>
                                    <p:animEffect transition="in" filter="fade">
                                      <p:cBhvr>
                                        <p:cTn id="42" dur="250"/>
                                        <p:tgtEl>
                                          <p:spTgt spid="4"/>
                                        </p:tgtEl>
                                      </p:cBhvr>
                                    </p:animEffect>
                                    <p:anim calcmode="lin" valueType="num">
                                      <p:cBhvr>
                                        <p:cTn id="43" dur="250" fill="hold"/>
                                        <p:tgtEl>
                                          <p:spTgt spid="4"/>
                                        </p:tgtEl>
                                        <p:attrNameLst>
                                          <p:attrName>ppt_x</p:attrName>
                                        </p:attrNameLst>
                                      </p:cBhvr>
                                      <p:tavLst>
                                        <p:tav tm="0">
                                          <p:val>
                                            <p:strVal val="#ppt_x"/>
                                          </p:val>
                                        </p:tav>
                                        <p:tav tm="100000">
                                          <p:val>
                                            <p:strVal val="#ppt_x"/>
                                          </p:val>
                                        </p:tav>
                                      </p:tavLst>
                                    </p:anim>
                                    <p:anim calcmode="lin" valueType="num">
                                      <p:cBhvr>
                                        <p:cTn id="44"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2" grpId="0"/>
      <p:bldP spid="14" grpId="0"/>
      <p:bldP spid="16" grpId="0"/>
    </p:bldLst>
  </p:timing>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5E1D8F49-0103-339F-B7AD-38316BF4AC04}"/>
            </a:ext>
          </a:extLst>
        </p:cNvPr>
        <p:cNvGrpSpPr/>
        <p:nvPr/>
      </p:nvGrpSpPr>
      <p:grpSpPr>
        <a:xfrm>
          <a:off x="0" y="0"/>
          <a:ext cx="0" cy="0"/>
          <a:chOff x="0" y="0"/>
          <a:chExt cx="0" cy="0"/>
        </a:xfrm>
      </p:grpSpPr>
      <p:sp>
        <p:nvSpPr>
          <p:cNvPr id="9" name="Title 8">
            <a:extLst>
              <a:ext uri="{FF2B5EF4-FFF2-40B4-BE49-F238E27FC236}">
                <a16:creationId xmlns:a16="http://schemas.microsoft.com/office/drawing/2014/main" id="{D02910E5-80ED-D078-A118-715BCA6343E1}"/>
              </a:ext>
            </a:extLst>
          </p:cNvPr>
          <p:cNvSpPr>
            <a:spLocks noGrp="1"/>
          </p:cNvSpPr>
          <p:nvPr>
            <p:ph type="title"/>
          </p:nvPr>
        </p:nvSpPr>
        <p:spPr>
          <a:xfrm>
            <a:off x="646113" y="360000"/>
            <a:ext cx="9940188" cy="706347"/>
          </a:xfrm>
        </p:spPr>
        <p:txBody>
          <a:bodyPr/>
          <a:lstStyle/>
          <a:p>
            <a:r>
              <a:rPr lang="en-GB" noProof="0"/>
              <a:t>TAXONOMY and DEFINITIONS</a:t>
            </a:r>
            <a:r>
              <a:rPr lang="en-GB" sz="1200" noProof="0"/>
              <a:t> (CONT.)</a:t>
            </a:r>
            <a:endParaRPr lang="en-GB" noProof="0"/>
          </a:p>
        </p:txBody>
      </p:sp>
      <p:sp>
        <p:nvSpPr>
          <p:cNvPr id="11" name="Text Placeholder 10">
            <a:extLst>
              <a:ext uri="{FF2B5EF4-FFF2-40B4-BE49-F238E27FC236}">
                <a16:creationId xmlns:a16="http://schemas.microsoft.com/office/drawing/2014/main" id="{F418A7B5-AC41-451D-F4EE-099DB0C536BF}"/>
              </a:ext>
            </a:extLst>
          </p:cNvPr>
          <p:cNvSpPr>
            <a:spLocks noGrp="1"/>
          </p:cNvSpPr>
          <p:nvPr>
            <p:ph type="body" sz="quarter" idx="14"/>
          </p:nvPr>
        </p:nvSpPr>
        <p:spPr>
          <a:xfrm>
            <a:off x="646112" y="1098431"/>
            <a:ext cx="10900800" cy="391628"/>
          </a:xfrm>
        </p:spPr>
        <p:txBody>
          <a:bodyPr/>
          <a:lstStyle/>
          <a:p>
            <a:pPr lvl="0"/>
            <a:r>
              <a:rPr lang="en-GB" noProof="0"/>
              <a:t>Clarifying the scope and boundaries of aviation strategic systems and innovation themes</a:t>
            </a:r>
          </a:p>
        </p:txBody>
      </p:sp>
      <p:sp>
        <p:nvSpPr>
          <p:cNvPr id="61" name="TextBox 60">
            <a:extLst>
              <a:ext uri="{FF2B5EF4-FFF2-40B4-BE49-F238E27FC236}">
                <a16:creationId xmlns:a16="http://schemas.microsoft.com/office/drawing/2014/main" id="{51FFDEA8-CBB9-768A-46F1-DB94C2A25535}"/>
              </a:ext>
            </a:extLst>
          </p:cNvPr>
          <p:cNvSpPr txBox="1"/>
          <p:nvPr/>
        </p:nvSpPr>
        <p:spPr>
          <a:xfrm>
            <a:off x="1672959" y="3656041"/>
            <a:ext cx="9660448" cy="827910"/>
          </a:xfrm>
          <a:prstGeom prst="rect">
            <a:avLst/>
          </a:prstGeom>
          <a:noFill/>
        </p:spPr>
        <p:txBody>
          <a:bodyPr wrap="square" lIns="72000" tIns="36000" rIns="36000" bIns="36000">
            <a:spAutoFit/>
          </a:bodyPr>
          <a:lstStyle/>
          <a:p>
            <a:pPr marL="288000" indent="-288000">
              <a:lnSpc>
                <a:spcPct val="150000"/>
              </a:lnSpc>
              <a:spcBef>
                <a:spcPts val="600"/>
              </a:spcBef>
              <a:buFont typeface="Arial" panose="020B0604020202020204" pitchFamily="34" charset="0"/>
              <a:buChar char="•"/>
            </a:pPr>
            <a:r>
              <a:rPr lang="en-GB" sz="1200" b="1" noProof="0"/>
              <a:t>Automation &amp; Digitalisation</a:t>
            </a:r>
            <a:endParaRPr lang="en-GB" sz="1100" b="1" noProof="0"/>
          </a:p>
          <a:p>
            <a:pPr marL="504000" lvl="1">
              <a:lnSpc>
                <a:spcPct val="150000"/>
              </a:lnSpc>
            </a:pPr>
            <a:r>
              <a:rPr lang="en-GB" sz="1100" noProof="0"/>
              <a:t>Applies smart technologies to increase efficiency, reliability, and insight. Includes AI/ML, IoT, digital twins, robotics, big data analytics, AR/VR, autonomy, advanced simulation, cloud platforms, and real-time operational tools.</a:t>
            </a:r>
          </a:p>
        </p:txBody>
      </p:sp>
      <p:sp>
        <p:nvSpPr>
          <p:cNvPr id="62" name="TextBox 61">
            <a:extLst>
              <a:ext uri="{FF2B5EF4-FFF2-40B4-BE49-F238E27FC236}">
                <a16:creationId xmlns:a16="http://schemas.microsoft.com/office/drawing/2014/main" id="{7D06071F-857E-DA47-6318-CAAC7F13834F}"/>
              </a:ext>
            </a:extLst>
          </p:cNvPr>
          <p:cNvSpPr txBox="1"/>
          <p:nvPr/>
        </p:nvSpPr>
        <p:spPr>
          <a:xfrm>
            <a:off x="1672959" y="4610927"/>
            <a:ext cx="9660448" cy="827910"/>
          </a:xfrm>
          <a:prstGeom prst="rect">
            <a:avLst/>
          </a:prstGeom>
          <a:noFill/>
        </p:spPr>
        <p:txBody>
          <a:bodyPr wrap="square" lIns="72000" tIns="36000" rIns="36000" bIns="36000">
            <a:spAutoFit/>
          </a:bodyPr>
          <a:lstStyle/>
          <a:p>
            <a:pPr marL="288000" indent="-288000">
              <a:lnSpc>
                <a:spcPct val="150000"/>
              </a:lnSpc>
              <a:spcBef>
                <a:spcPts val="600"/>
              </a:spcBef>
              <a:buFont typeface="Arial" panose="020B0604020202020204" pitchFamily="34" charset="0"/>
              <a:buChar char="•"/>
            </a:pPr>
            <a:r>
              <a:rPr lang="en-GB" sz="1200" b="1" noProof="0"/>
              <a:t>Integration &amp; Scalability</a:t>
            </a:r>
            <a:endParaRPr lang="en-GB" sz="1100" b="1" noProof="0"/>
          </a:p>
          <a:p>
            <a:pPr marL="504000" lvl="1">
              <a:lnSpc>
                <a:spcPct val="150000"/>
              </a:lnSpc>
            </a:pPr>
            <a:r>
              <a:rPr lang="en-GB" sz="1100" noProof="0"/>
              <a:t>Enables seamless interoperability and growth. Covers multimodal transport, shared infrastructure (e.g., vertiports), UTM-ATM integration, system modularity, certification scalability (e.g., AAM), data standardisation, and interagency collaboration.</a:t>
            </a:r>
          </a:p>
        </p:txBody>
      </p:sp>
      <p:sp>
        <p:nvSpPr>
          <p:cNvPr id="63" name="TextBox 62">
            <a:extLst>
              <a:ext uri="{FF2B5EF4-FFF2-40B4-BE49-F238E27FC236}">
                <a16:creationId xmlns:a16="http://schemas.microsoft.com/office/drawing/2014/main" id="{C6419926-BE02-6B84-B2D7-791B0F48A7D0}"/>
              </a:ext>
            </a:extLst>
          </p:cNvPr>
          <p:cNvSpPr txBox="1"/>
          <p:nvPr/>
        </p:nvSpPr>
        <p:spPr>
          <a:xfrm>
            <a:off x="1672959" y="5565813"/>
            <a:ext cx="9660448" cy="827910"/>
          </a:xfrm>
          <a:prstGeom prst="rect">
            <a:avLst/>
          </a:prstGeom>
          <a:noFill/>
        </p:spPr>
        <p:txBody>
          <a:bodyPr wrap="square" lIns="72000" tIns="36000" rIns="36000" bIns="36000">
            <a:spAutoFit/>
          </a:bodyPr>
          <a:lstStyle/>
          <a:p>
            <a:pPr marL="288000" indent="-288000">
              <a:lnSpc>
                <a:spcPct val="150000"/>
              </a:lnSpc>
              <a:spcBef>
                <a:spcPts val="600"/>
              </a:spcBef>
              <a:buFont typeface="Arial" panose="020B0604020202020204" pitchFamily="34" charset="0"/>
              <a:buChar char="•"/>
            </a:pPr>
            <a:r>
              <a:rPr lang="en-GB" sz="1200" b="1" noProof="0"/>
              <a:t>Safety, Security &amp; Resilience</a:t>
            </a:r>
            <a:endParaRPr lang="en-GB" sz="1100" b="1" noProof="0"/>
          </a:p>
          <a:p>
            <a:pPr marL="504000" lvl="1">
              <a:lnSpc>
                <a:spcPct val="150000"/>
              </a:lnSpc>
            </a:pPr>
            <a:r>
              <a:rPr lang="en-GB" sz="1100" noProof="0"/>
              <a:t>Ensures the protection and reliability of aviation systems. Includes aviation safety, cybersecurity, operational resilience (e.g., climate threats), emergency response, redundancy systems, secure communication, regulatory oversight, and training for new risks (e.g., H2, autonomy).</a:t>
            </a:r>
          </a:p>
        </p:txBody>
      </p:sp>
      <p:grpSp>
        <p:nvGrpSpPr>
          <p:cNvPr id="64" name="Group 63">
            <a:extLst>
              <a:ext uri="{FF2B5EF4-FFF2-40B4-BE49-F238E27FC236}">
                <a16:creationId xmlns:a16="http://schemas.microsoft.com/office/drawing/2014/main" id="{114FA36B-40B0-609E-776B-360DE00992BA}"/>
              </a:ext>
            </a:extLst>
          </p:cNvPr>
          <p:cNvGrpSpPr/>
          <p:nvPr/>
        </p:nvGrpSpPr>
        <p:grpSpPr>
          <a:xfrm>
            <a:off x="858592" y="3658769"/>
            <a:ext cx="648000" cy="648000"/>
            <a:chOff x="2285796" y="2504750"/>
            <a:chExt cx="792002" cy="792002"/>
          </a:xfrm>
        </p:grpSpPr>
        <p:sp>
          <p:nvSpPr>
            <p:cNvPr id="1029" name="Oval 1028">
              <a:extLst>
                <a:ext uri="{FF2B5EF4-FFF2-40B4-BE49-F238E27FC236}">
                  <a16:creationId xmlns:a16="http://schemas.microsoft.com/office/drawing/2014/main" id="{E7474DD2-2388-4EE2-F955-AEE839BEB1FE}"/>
                </a:ext>
              </a:extLst>
            </p:cNvPr>
            <p:cNvSpPr/>
            <p:nvPr/>
          </p:nvSpPr>
          <p:spPr>
            <a:xfrm>
              <a:off x="2285796" y="2504750"/>
              <a:ext cx="792002" cy="792002"/>
            </a:xfrm>
            <a:prstGeom prst="ellipse">
              <a:avLst/>
            </a:prstGeom>
            <a:blipFill rotWithShape="0">
              <a:blip r:embed="rId2"/>
              <a:srcRect/>
              <a:stretch>
                <a:fillRect/>
              </a:stretch>
            </a:blipFill>
            <a:ln w="28575">
              <a:solidFill>
                <a:schemeClr val="accent1"/>
              </a:solid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txBody>
            <a:bodyPr/>
            <a:lstStyle/>
            <a:p>
              <a:endParaRPr lang="en-GB" noProof="0"/>
            </a:p>
          </p:txBody>
        </p:sp>
        <p:sp>
          <p:nvSpPr>
            <p:cNvPr id="1030" name="Oval 8">
              <a:extLst>
                <a:ext uri="{FF2B5EF4-FFF2-40B4-BE49-F238E27FC236}">
                  <a16:creationId xmlns:a16="http://schemas.microsoft.com/office/drawing/2014/main" id="{CAB703E9-E095-E4CC-90A0-01B916C9A43C}"/>
                </a:ext>
              </a:extLst>
            </p:cNvPr>
            <p:cNvSpPr txBox="1"/>
            <p:nvPr/>
          </p:nvSpPr>
          <p:spPr>
            <a:xfrm>
              <a:off x="2401782" y="2620736"/>
              <a:ext cx="560030" cy="560030"/>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3495" tIns="23495" rIns="23495" bIns="23495" numCol="1" spcCol="1270" anchor="ctr" anchorCtr="0">
              <a:noAutofit/>
            </a:bodyPr>
            <a:lstStyle/>
            <a:p>
              <a:pPr marL="0" lvl="0" indent="0" algn="ctr" defTabSz="1644650">
                <a:lnSpc>
                  <a:spcPct val="90000"/>
                </a:lnSpc>
                <a:spcBef>
                  <a:spcPct val="0"/>
                </a:spcBef>
                <a:spcAft>
                  <a:spcPct val="35000"/>
                </a:spcAft>
                <a:buNone/>
              </a:pPr>
              <a:endParaRPr lang="en-GB" sz="3700" kern="1200" noProof="0"/>
            </a:p>
          </p:txBody>
        </p:sp>
      </p:grpSp>
      <p:grpSp>
        <p:nvGrpSpPr>
          <p:cNvPr id="65" name="Group 64">
            <a:extLst>
              <a:ext uri="{FF2B5EF4-FFF2-40B4-BE49-F238E27FC236}">
                <a16:creationId xmlns:a16="http://schemas.microsoft.com/office/drawing/2014/main" id="{67138430-1CC8-ACA6-B350-D788E3E886CF}"/>
              </a:ext>
            </a:extLst>
          </p:cNvPr>
          <p:cNvGrpSpPr/>
          <p:nvPr/>
        </p:nvGrpSpPr>
        <p:grpSpPr>
          <a:xfrm>
            <a:off x="858592" y="4610927"/>
            <a:ext cx="648000" cy="648000"/>
            <a:chOff x="738201" y="2504750"/>
            <a:chExt cx="792002" cy="792002"/>
          </a:xfrm>
        </p:grpSpPr>
        <p:sp>
          <p:nvSpPr>
            <p:cNvPr id="1026" name="Oval 1025">
              <a:extLst>
                <a:ext uri="{FF2B5EF4-FFF2-40B4-BE49-F238E27FC236}">
                  <a16:creationId xmlns:a16="http://schemas.microsoft.com/office/drawing/2014/main" id="{7E8C6A84-7422-B4BE-FAC3-2727196FEE45}"/>
                </a:ext>
              </a:extLst>
            </p:cNvPr>
            <p:cNvSpPr/>
            <p:nvPr/>
          </p:nvSpPr>
          <p:spPr>
            <a:xfrm>
              <a:off x="738201" y="2504750"/>
              <a:ext cx="792002" cy="792002"/>
            </a:xfrm>
            <a:prstGeom prst="ellipse">
              <a:avLst/>
            </a:prstGeom>
            <a:blipFill rotWithShape="0">
              <a:blip r:embed="rId3"/>
              <a:srcRect/>
              <a:stretch>
                <a:fillRect/>
              </a:stretch>
            </a:blipFill>
            <a:ln w="28575">
              <a:solidFill>
                <a:schemeClr val="accent1"/>
              </a:solid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txBody>
            <a:bodyPr/>
            <a:lstStyle/>
            <a:p>
              <a:endParaRPr lang="en-GB" noProof="0"/>
            </a:p>
          </p:txBody>
        </p:sp>
        <p:sp>
          <p:nvSpPr>
            <p:cNvPr id="1027" name="Oval 10">
              <a:extLst>
                <a:ext uri="{FF2B5EF4-FFF2-40B4-BE49-F238E27FC236}">
                  <a16:creationId xmlns:a16="http://schemas.microsoft.com/office/drawing/2014/main" id="{374F96E8-40F1-CB85-A592-1A6E5FDADF72}"/>
                </a:ext>
              </a:extLst>
            </p:cNvPr>
            <p:cNvSpPr txBox="1"/>
            <p:nvPr/>
          </p:nvSpPr>
          <p:spPr>
            <a:xfrm>
              <a:off x="854187" y="2620736"/>
              <a:ext cx="560030" cy="560030"/>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3495" tIns="23495" rIns="23495" bIns="23495" numCol="1" spcCol="1270" anchor="ctr" anchorCtr="0">
              <a:noAutofit/>
            </a:bodyPr>
            <a:lstStyle/>
            <a:p>
              <a:pPr marL="0" lvl="0" indent="0" algn="ctr" defTabSz="1644650">
                <a:lnSpc>
                  <a:spcPct val="90000"/>
                </a:lnSpc>
                <a:spcBef>
                  <a:spcPct val="0"/>
                </a:spcBef>
                <a:spcAft>
                  <a:spcPct val="35000"/>
                </a:spcAft>
                <a:buNone/>
              </a:pPr>
              <a:endParaRPr lang="en-GB" sz="3700" kern="1200" noProof="0"/>
            </a:p>
          </p:txBody>
        </p:sp>
      </p:grpSp>
      <p:grpSp>
        <p:nvGrpSpPr>
          <p:cNvPr id="66" name="Group 65">
            <a:extLst>
              <a:ext uri="{FF2B5EF4-FFF2-40B4-BE49-F238E27FC236}">
                <a16:creationId xmlns:a16="http://schemas.microsoft.com/office/drawing/2014/main" id="{1D422B5B-37A5-A68A-4ADC-625171D5FB1F}"/>
              </a:ext>
            </a:extLst>
          </p:cNvPr>
          <p:cNvGrpSpPr/>
          <p:nvPr/>
        </p:nvGrpSpPr>
        <p:grpSpPr>
          <a:xfrm>
            <a:off x="858592" y="5563085"/>
            <a:ext cx="648000" cy="648000"/>
            <a:chOff x="259968" y="1032900"/>
            <a:chExt cx="792002" cy="792002"/>
          </a:xfrm>
        </p:grpSpPr>
        <p:sp>
          <p:nvSpPr>
            <p:cNvPr id="1024" name="Oval 1023">
              <a:extLst>
                <a:ext uri="{FF2B5EF4-FFF2-40B4-BE49-F238E27FC236}">
                  <a16:creationId xmlns:a16="http://schemas.microsoft.com/office/drawing/2014/main" id="{CCCFC75D-A399-27E8-16B7-EDF051A9BE1E}"/>
                </a:ext>
              </a:extLst>
            </p:cNvPr>
            <p:cNvSpPr/>
            <p:nvPr/>
          </p:nvSpPr>
          <p:spPr>
            <a:xfrm>
              <a:off x="259968" y="1032900"/>
              <a:ext cx="792002" cy="792002"/>
            </a:xfrm>
            <a:prstGeom prst="ellipse">
              <a:avLst/>
            </a:prstGeom>
            <a:blipFill rotWithShape="0">
              <a:blip r:embed="rId4"/>
              <a:srcRect/>
              <a:stretch>
                <a:fillRect/>
              </a:stretch>
            </a:blipFill>
            <a:ln w="28575">
              <a:solidFill>
                <a:schemeClr val="accent1"/>
              </a:solid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txBody>
            <a:bodyPr/>
            <a:lstStyle/>
            <a:p>
              <a:endParaRPr lang="en-GB" noProof="0"/>
            </a:p>
          </p:txBody>
        </p:sp>
        <p:sp>
          <p:nvSpPr>
            <p:cNvPr id="1025" name="Oval 12">
              <a:extLst>
                <a:ext uri="{FF2B5EF4-FFF2-40B4-BE49-F238E27FC236}">
                  <a16:creationId xmlns:a16="http://schemas.microsoft.com/office/drawing/2014/main" id="{FB776CFF-5178-AB2C-620C-24E529302EC1}"/>
                </a:ext>
              </a:extLst>
            </p:cNvPr>
            <p:cNvSpPr txBox="1"/>
            <p:nvPr/>
          </p:nvSpPr>
          <p:spPr>
            <a:xfrm>
              <a:off x="375954" y="1148886"/>
              <a:ext cx="560030" cy="560030"/>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3495" tIns="23495" rIns="23495" bIns="23495" numCol="1" spcCol="1270" anchor="ctr" anchorCtr="0">
              <a:noAutofit/>
            </a:bodyPr>
            <a:lstStyle/>
            <a:p>
              <a:pPr marL="0" lvl="0" indent="0" algn="ctr" defTabSz="1644650">
                <a:lnSpc>
                  <a:spcPct val="90000"/>
                </a:lnSpc>
                <a:spcBef>
                  <a:spcPct val="0"/>
                </a:spcBef>
                <a:spcAft>
                  <a:spcPct val="35000"/>
                </a:spcAft>
                <a:buNone/>
              </a:pPr>
              <a:endParaRPr lang="en-GB" sz="3700" kern="1200" noProof="0"/>
            </a:p>
          </p:txBody>
        </p:sp>
      </p:grpSp>
      <p:sp>
        <p:nvSpPr>
          <p:cNvPr id="67" name="TextBox 66">
            <a:extLst>
              <a:ext uri="{FF2B5EF4-FFF2-40B4-BE49-F238E27FC236}">
                <a16:creationId xmlns:a16="http://schemas.microsoft.com/office/drawing/2014/main" id="{5F5F37F4-7702-20AE-06D3-3D583BA856B1}"/>
              </a:ext>
            </a:extLst>
          </p:cNvPr>
          <p:cNvSpPr txBox="1"/>
          <p:nvPr/>
        </p:nvSpPr>
        <p:spPr>
          <a:xfrm>
            <a:off x="1672959" y="2701155"/>
            <a:ext cx="9660448" cy="827910"/>
          </a:xfrm>
          <a:prstGeom prst="rect">
            <a:avLst/>
          </a:prstGeom>
          <a:noFill/>
        </p:spPr>
        <p:txBody>
          <a:bodyPr wrap="square" lIns="72000" tIns="36000" rIns="36000" bIns="36000">
            <a:spAutoFit/>
          </a:bodyPr>
          <a:lstStyle/>
          <a:p>
            <a:pPr marL="288000" indent="-288000">
              <a:lnSpc>
                <a:spcPct val="150000"/>
              </a:lnSpc>
              <a:spcBef>
                <a:spcPts val="600"/>
              </a:spcBef>
              <a:buFont typeface="Arial" panose="020B0604020202020204" pitchFamily="34" charset="0"/>
              <a:buChar char="•"/>
            </a:pPr>
            <a:r>
              <a:rPr lang="en-GB" sz="1200" b="1" noProof="0"/>
              <a:t>Accessibility &amp; Inclusion</a:t>
            </a:r>
            <a:endParaRPr lang="en-GB" sz="1100" b="1" noProof="0"/>
          </a:p>
          <a:p>
            <a:pPr marL="504000" lvl="1">
              <a:lnSpc>
                <a:spcPct val="150000"/>
              </a:lnSpc>
            </a:pPr>
            <a:r>
              <a:rPr lang="en-GB" sz="1100" noProof="0"/>
              <a:t>Ensures aviation is equitable and inclusive for all users. Covers physical and digital accessibility, inclusive design (airports and aircraft), regional connectivity, airspace fairness, workforce diversity, inclusive training programmes, and public participation in new mobility planning.</a:t>
            </a:r>
          </a:p>
        </p:txBody>
      </p:sp>
      <p:grpSp>
        <p:nvGrpSpPr>
          <p:cNvPr id="68" name="Group 67">
            <a:extLst>
              <a:ext uri="{FF2B5EF4-FFF2-40B4-BE49-F238E27FC236}">
                <a16:creationId xmlns:a16="http://schemas.microsoft.com/office/drawing/2014/main" id="{746E91E6-A2FC-AE92-5AD7-BFC0C38EB60F}"/>
              </a:ext>
            </a:extLst>
          </p:cNvPr>
          <p:cNvGrpSpPr/>
          <p:nvPr/>
        </p:nvGrpSpPr>
        <p:grpSpPr>
          <a:xfrm>
            <a:off x="858592" y="2700496"/>
            <a:ext cx="648000" cy="648000"/>
            <a:chOff x="2764029" y="1032900"/>
            <a:chExt cx="792002" cy="792002"/>
          </a:xfrm>
        </p:grpSpPr>
        <p:sp>
          <p:nvSpPr>
            <p:cNvPr id="73" name="Oval 72">
              <a:extLst>
                <a:ext uri="{FF2B5EF4-FFF2-40B4-BE49-F238E27FC236}">
                  <a16:creationId xmlns:a16="http://schemas.microsoft.com/office/drawing/2014/main" id="{11DF9A2C-E948-E3D2-EAAD-4C6BF4030243}"/>
                </a:ext>
              </a:extLst>
            </p:cNvPr>
            <p:cNvSpPr/>
            <p:nvPr/>
          </p:nvSpPr>
          <p:spPr>
            <a:xfrm>
              <a:off x="2764029" y="1032900"/>
              <a:ext cx="792002" cy="792002"/>
            </a:xfrm>
            <a:prstGeom prst="ellipse">
              <a:avLst/>
            </a:prstGeom>
            <a:blipFill rotWithShape="0">
              <a:blip r:embed="rId5"/>
              <a:srcRect/>
              <a:stretch>
                <a:fillRect/>
              </a:stretch>
            </a:blipFill>
            <a:ln w="28575">
              <a:solidFill>
                <a:schemeClr val="accent1"/>
              </a:solid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txBody>
            <a:bodyPr/>
            <a:lstStyle/>
            <a:p>
              <a:endParaRPr lang="en-GB" noProof="0"/>
            </a:p>
          </p:txBody>
        </p:sp>
        <p:sp>
          <p:nvSpPr>
            <p:cNvPr id="74" name="Oval 6">
              <a:extLst>
                <a:ext uri="{FF2B5EF4-FFF2-40B4-BE49-F238E27FC236}">
                  <a16:creationId xmlns:a16="http://schemas.microsoft.com/office/drawing/2014/main" id="{6E90A372-331C-07B8-6F5F-DADF1F3A3A05}"/>
                </a:ext>
              </a:extLst>
            </p:cNvPr>
            <p:cNvSpPr txBox="1"/>
            <p:nvPr/>
          </p:nvSpPr>
          <p:spPr>
            <a:xfrm>
              <a:off x="2880015" y="1148886"/>
              <a:ext cx="560030" cy="560030"/>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3495" tIns="23495" rIns="23495" bIns="23495" numCol="1" spcCol="1270" anchor="ctr" anchorCtr="0">
              <a:noAutofit/>
            </a:bodyPr>
            <a:lstStyle/>
            <a:p>
              <a:pPr marL="0" lvl="0" indent="0" algn="ctr" defTabSz="1644650">
                <a:lnSpc>
                  <a:spcPct val="90000"/>
                </a:lnSpc>
                <a:spcBef>
                  <a:spcPct val="0"/>
                </a:spcBef>
                <a:spcAft>
                  <a:spcPct val="35000"/>
                </a:spcAft>
                <a:buNone/>
              </a:pPr>
              <a:endParaRPr lang="en-GB" sz="3700" kern="1200" noProof="0"/>
            </a:p>
          </p:txBody>
        </p:sp>
      </p:grpSp>
      <p:sp>
        <p:nvSpPr>
          <p:cNvPr id="69" name="TextBox 68">
            <a:extLst>
              <a:ext uri="{FF2B5EF4-FFF2-40B4-BE49-F238E27FC236}">
                <a16:creationId xmlns:a16="http://schemas.microsoft.com/office/drawing/2014/main" id="{137FAECE-C97B-63BA-5EEC-6AD52FE28868}"/>
              </a:ext>
            </a:extLst>
          </p:cNvPr>
          <p:cNvSpPr txBox="1"/>
          <p:nvPr/>
        </p:nvSpPr>
        <p:spPr>
          <a:xfrm>
            <a:off x="1672960" y="1746269"/>
            <a:ext cx="9648000" cy="827910"/>
          </a:xfrm>
          <a:prstGeom prst="rect">
            <a:avLst/>
          </a:prstGeom>
          <a:noFill/>
        </p:spPr>
        <p:txBody>
          <a:bodyPr wrap="square" lIns="72000" tIns="36000" rIns="36000" bIns="36000">
            <a:spAutoFit/>
          </a:bodyPr>
          <a:lstStyle/>
          <a:p>
            <a:pPr marL="288000" indent="-288000">
              <a:lnSpc>
                <a:spcPct val="150000"/>
              </a:lnSpc>
              <a:spcBef>
                <a:spcPts val="600"/>
              </a:spcBef>
              <a:buFont typeface="Arial" panose="020B0604020202020204" pitchFamily="34" charset="0"/>
              <a:buChar char="•"/>
            </a:pPr>
            <a:r>
              <a:rPr lang="en-GB" sz="1200" b="1" noProof="0"/>
              <a:t>Decarbonisation &amp; Sustainability</a:t>
            </a:r>
            <a:endParaRPr lang="en-GB" sz="1100" b="1" noProof="0"/>
          </a:p>
          <a:p>
            <a:pPr marL="504000" lvl="1">
              <a:lnSpc>
                <a:spcPct val="150000"/>
              </a:lnSpc>
            </a:pPr>
            <a:r>
              <a:rPr lang="en-GB" sz="1100" noProof="0"/>
              <a:t>Focuses on reducing aviation’s environmental footprint across the value chain. Includes alternative fuels, electrification, emissions tracking, green infrastructure, circular economy practices, resource efficiency (water, energy, waste), noise reduction, and environmental certification.</a:t>
            </a:r>
          </a:p>
        </p:txBody>
      </p:sp>
      <p:grpSp>
        <p:nvGrpSpPr>
          <p:cNvPr id="70" name="Group 69">
            <a:extLst>
              <a:ext uri="{FF2B5EF4-FFF2-40B4-BE49-F238E27FC236}">
                <a16:creationId xmlns:a16="http://schemas.microsoft.com/office/drawing/2014/main" id="{555BFBFD-C6FF-94F5-F8B8-EA8FC3C637D7}"/>
              </a:ext>
            </a:extLst>
          </p:cNvPr>
          <p:cNvGrpSpPr/>
          <p:nvPr/>
        </p:nvGrpSpPr>
        <p:grpSpPr>
          <a:xfrm>
            <a:off x="858595" y="1746269"/>
            <a:ext cx="648000" cy="648000"/>
            <a:chOff x="1511998" y="123246"/>
            <a:chExt cx="792002" cy="792002"/>
          </a:xfrm>
        </p:grpSpPr>
        <p:sp>
          <p:nvSpPr>
            <p:cNvPr id="71" name="Oval 70">
              <a:extLst>
                <a:ext uri="{FF2B5EF4-FFF2-40B4-BE49-F238E27FC236}">
                  <a16:creationId xmlns:a16="http://schemas.microsoft.com/office/drawing/2014/main" id="{ADE7A352-48A5-B550-CF82-438B602D6EC6}"/>
                </a:ext>
              </a:extLst>
            </p:cNvPr>
            <p:cNvSpPr/>
            <p:nvPr/>
          </p:nvSpPr>
          <p:spPr>
            <a:xfrm>
              <a:off x="1511998" y="123246"/>
              <a:ext cx="792002" cy="792002"/>
            </a:xfrm>
            <a:prstGeom prst="ellipse">
              <a:avLst/>
            </a:prstGeom>
            <a:blipFill rotWithShape="0">
              <a:blip r:embed="rId6"/>
              <a:srcRect/>
              <a:stretch>
                <a:fillRect/>
              </a:stretch>
            </a:blipFill>
            <a:ln w="28575">
              <a:solidFill>
                <a:schemeClr val="accent1"/>
              </a:solid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txBody>
            <a:bodyPr/>
            <a:lstStyle/>
            <a:p>
              <a:endParaRPr lang="en-GB" noProof="0"/>
            </a:p>
          </p:txBody>
        </p:sp>
        <p:sp>
          <p:nvSpPr>
            <p:cNvPr id="72" name="Oval 4">
              <a:extLst>
                <a:ext uri="{FF2B5EF4-FFF2-40B4-BE49-F238E27FC236}">
                  <a16:creationId xmlns:a16="http://schemas.microsoft.com/office/drawing/2014/main" id="{6517E887-8540-1F3F-C733-E6E6A2ABA1AB}"/>
                </a:ext>
              </a:extLst>
            </p:cNvPr>
            <p:cNvSpPr txBox="1"/>
            <p:nvPr/>
          </p:nvSpPr>
          <p:spPr>
            <a:xfrm>
              <a:off x="1627984" y="239232"/>
              <a:ext cx="560030" cy="560030"/>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endParaRPr lang="en-GB" sz="800" kern="1200" noProof="0"/>
            </a:p>
          </p:txBody>
        </p:sp>
      </p:grpSp>
    </p:spTree>
    <p:extLst>
      <p:ext uri="{BB962C8B-B14F-4D97-AF65-F5344CB8AC3E}">
        <p14:creationId xmlns:p14="http://schemas.microsoft.com/office/powerpoint/2010/main" val="37383703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70"/>
                                        </p:tgtEl>
                                        <p:attrNameLst>
                                          <p:attrName>style.visibility</p:attrName>
                                        </p:attrNameLst>
                                      </p:cBhvr>
                                      <p:to>
                                        <p:strVal val="visible"/>
                                      </p:to>
                                    </p:set>
                                    <p:animEffect transition="in" filter="fade">
                                      <p:cBhvr>
                                        <p:cTn id="7" dur="250"/>
                                        <p:tgtEl>
                                          <p:spTgt spid="70"/>
                                        </p:tgtEl>
                                      </p:cBhvr>
                                    </p:animEffect>
                                    <p:anim calcmode="lin" valueType="num">
                                      <p:cBhvr>
                                        <p:cTn id="8" dur="250" fill="hold"/>
                                        <p:tgtEl>
                                          <p:spTgt spid="70"/>
                                        </p:tgtEl>
                                        <p:attrNameLst>
                                          <p:attrName>ppt_x</p:attrName>
                                        </p:attrNameLst>
                                      </p:cBhvr>
                                      <p:tavLst>
                                        <p:tav tm="0">
                                          <p:val>
                                            <p:strVal val="#ppt_x"/>
                                          </p:val>
                                        </p:tav>
                                        <p:tav tm="100000">
                                          <p:val>
                                            <p:strVal val="#ppt_x"/>
                                          </p:val>
                                        </p:tav>
                                      </p:tavLst>
                                    </p:anim>
                                    <p:anim calcmode="lin" valueType="num">
                                      <p:cBhvr>
                                        <p:cTn id="9" dur="250" fill="hold"/>
                                        <p:tgtEl>
                                          <p:spTgt spid="70"/>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69"/>
                                        </p:tgtEl>
                                        <p:attrNameLst>
                                          <p:attrName>style.visibility</p:attrName>
                                        </p:attrNameLst>
                                      </p:cBhvr>
                                      <p:to>
                                        <p:strVal val="visible"/>
                                      </p:to>
                                    </p:set>
                                    <p:animEffect transition="in" filter="fade">
                                      <p:cBhvr>
                                        <p:cTn id="12" dur="250"/>
                                        <p:tgtEl>
                                          <p:spTgt spid="69"/>
                                        </p:tgtEl>
                                      </p:cBhvr>
                                    </p:animEffect>
                                    <p:anim calcmode="lin" valueType="num">
                                      <p:cBhvr>
                                        <p:cTn id="13" dur="250" fill="hold"/>
                                        <p:tgtEl>
                                          <p:spTgt spid="69"/>
                                        </p:tgtEl>
                                        <p:attrNameLst>
                                          <p:attrName>ppt_x</p:attrName>
                                        </p:attrNameLst>
                                      </p:cBhvr>
                                      <p:tavLst>
                                        <p:tav tm="0">
                                          <p:val>
                                            <p:strVal val="#ppt_x"/>
                                          </p:val>
                                        </p:tav>
                                        <p:tav tm="100000">
                                          <p:val>
                                            <p:strVal val="#ppt_x"/>
                                          </p:val>
                                        </p:tav>
                                      </p:tavLst>
                                    </p:anim>
                                    <p:anim calcmode="lin" valueType="num">
                                      <p:cBhvr>
                                        <p:cTn id="14" dur="250" fill="hold"/>
                                        <p:tgtEl>
                                          <p:spTgt spid="69"/>
                                        </p:tgtEl>
                                        <p:attrNameLst>
                                          <p:attrName>ppt_y</p:attrName>
                                        </p:attrNameLst>
                                      </p:cBhvr>
                                      <p:tavLst>
                                        <p:tav tm="0">
                                          <p:val>
                                            <p:strVal val="#ppt_y-.1"/>
                                          </p:val>
                                        </p:tav>
                                        <p:tav tm="100000">
                                          <p:val>
                                            <p:strVal val="#ppt_y"/>
                                          </p:val>
                                        </p:tav>
                                      </p:tavLst>
                                    </p:anim>
                                  </p:childTnLst>
                                </p:cTn>
                              </p:par>
                              <p:par>
                                <p:cTn id="15" presetID="47" presetClass="entr" presetSubtype="0" fill="hold" nodeType="withEffect">
                                  <p:stCondLst>
                                    <p:cond delay="250"/>
                                  </p:stCondLst>
                                  <p:childTnLst>
                                    <p:set>
                                      <p:cBhvr>
                                        <p:cTn id="16" dur="1" fill="hold">
                                          <p:stCondLst>
                                            <p:cond delay="0"/>
                                          </p:stCondLst>
                                        </p:cTn>
                                        <p:tgtEl>
                                          <p:spTgt spid="68"/>
                                        </p:tgtEl>
                                        <p:attrNameLst>
                                          <p:attrName>style.visibility</p:attrName>
                                        </p:attrNameLst>
                                      </p:cBhvr>
                                      <p:to>
                                        <p:strVal val="visible"/>
                                      </p:to>
                                    </p:set>
                                    <p:animEffect transition="in" filter="fade">
                                      <p:cBhvr>
                                        <p:cTn id="17" dur="250"/>
                                        <p:tgtEl>
                                          <p:spTgt spid="68"/>
                                        </p:tgtEl>
                                      </p:cBhvr>
                                    </p:animEffect>
                                    <p:anim calcmode="lin" valueType="num">
                                      <p:cBhvr>
                                        <p:cTn id="18" dur="250" fill="hold"/>
                                        <p:tgtEl>
                                          <p:spTgt spid="68"/>
                                        </p:tgtEl>
                                        <p:attrNameLst>
                                          <p:attrName>ppt_x</p:attrName>
                                        </p:attrNameLst>
                                      </p:cBhvr>
                                      <p:tavLst>
                                        <p:tav tm="0">
                                          <p:val>
                                            <p:strVal val="#ppt_x"/>
                                          </p:val>
                                        </p:tav>
                                        <p:tav tm="100000">
                                          <p:val>
                                            <p:strVal val="#ppt_x"/>
                                          </p:val>
                                        </p:tav>
                                      </p:tavLst>
                                    </p:anim>
                                    <p:anim calcmode="lin" valueType="num">
                                      <p:cBhvr>
                                        <p:cTn id="19" dur="250" fill="hold"/>
                                        <p:tgtEl>
                                          <p:spTgt spid="68"/>
                                        </p:tgtEl>
                                        <p:attrNameLst>
                                          <p:attrName>ppt_y</p:attrName>
                                        </p:attrNameLst>
                                      </p:cBhvr>
                                      <p:tavLst>
                                        <p:tav tm="0">
                                          <p:val>
                                            <p:strVal val="#ppt_y-.1"/>
                                          </p:val>
                                        </p:tav>
                                        <p:tav tm="100000">
                                          <p:val>
                                            <p:strVal val="#ppt_y"/>
                                          </p:val>
                                        </p:tav>
                                      </p:tavLst>
                                    </p:anim>
                                  </p:childTnLst>
                                </p:cTn>
                              </p:par>
                              <p:par>
                                <p:cTn id="20" presetID="47" presetClass="entr" presetSubtype="0" fill="hold" grpId="0" nodeType="withEffect">
                                  <p:stCondLst>
                                    <p:cond delay="250"/>
                                  </p:stCondLst>
                                  <p:childTnLst>
                                    <p:set>
                                      <p:cBhvr>
                                        <p:cTn id="21" dur="1" fill="hold">
                                          <p:stCondLst>
                                            <p:cond delay="0"/>
                                          </p:stCondLst>
                                        </p:cTn>
                                        <p:tgtEl>
                                          <p:spTgt spid="67"/>
                                        </p:tgtEl>
                                        <p:attrNameLst>
                                          <p:attrName>style.visibility</p:attrName>
                                        </p:attrNameLst>
                                      </p:cBhvr>
                                      <p:to>
                                        <p:strVal val="visible"/>
                                      </p:to>
                                    </p:set>
                                    <p:animEffect transition="in" filter="fade">
                                      <p:cBhvr>
                                        <p:cTn id="22" dur="250"/>
                                        <p:tgtEl>
                                          <p:spTgt spid="67"/>
                                        </p:tgtEl>
                                      </p:cBhvr>
                                    </p:animEffect>
                                    <p:anim calcmode="lin" valueType="num">
                                      <p:cBhvr>
                                        <p:cTn id="23" dur="250" fill="hold"/>
                                        <p:tgtEl>
                                          <p:spTgt spid="67"/>
                                        </p:tgtEl>
                                        <p:attrNameLst>
                                          <p:attrName>ppt_x</p:attrName>
                                        </p:attrNameLst>
                                      </p:cBhvr>
                                      <p:tavLst>
                                        <p:tav tm="0">
                                          <p:val>
                                            <p:strVal val="#ppt_x"/>
                                          </p:val>
                                        </p:tav>
                                        <p:tav tm="100000">
                                          <p:val>
                                            <p:strVal val="#ppt_x"/>
                                          </p:val>
                                        </p:tav>
                                      </p:tavLst>
                                    </p:anim>
                                    <p:anim calcmode="lin" valueType="num">
                                      <p:cBhvr>
                                        <p:cTn id="24" dur="250" fill="hold"/>
                                        <p:tgtEl>
                                          <p:spTgt spid="67"/>
                                        </p:tgtEl>
                                        <p:attrNameLst>
                                          <p:attrName>ppt_y</p:attrName>
                                        </p:attrNameLst>
                                      </p:cBhvr>
                                      <p:tavLst>
                                        <p:tav tm="0">
                                          <p:val>
                                            <p:strVal val="#ppt_y-.1"/>
                                          </p:val>
                                        </p:tav>
                                        <p:tav tm="100000">
                                          <p:val>
                                            <p:strVal val="#ppt_y"/>
                                          </p:val>
                                        </p:tav>
                                      </p:tavLst>
                                    </p:anim>
                                  </p:childTnLst>
                                </p:cTn>
                              </p:par>
                              <p:par>
                                <p:cTn id="25" presetID="47" presetClass="entr" presetSubtype="0" fill="hold" nodeType="withEffect">
                                  <p:stCondLst>
                                    <p:cond delay="500"/>
                                  </p:stCondLst>
                                  <p:childTnLst>
                                    <p:set>
                                      <p:cBhvr>
                                        <p:cTn id="26" dur="1" fill="hold">
                                          <p:stCondLst>
                                            <p:cond delay="0"/>
                                          </p:stCondLst>
                                        </p:cTn>
                                        <p:tgtEl>
                                          <p:spTgt spid="64"/>
                                        </p:tgtEl>
                                        <p:attrNameLst>
                                          <p:attrName>style.visibility</p:attrName>
                                        </p:attrNameLst>
                                      </p:cBhvr>
                                      <p:to>
                                        <p:strVal val="visible"/>
                                      </p:to>
                                    </p:set>
                                    <p:animEffect transition="in" filter="fade">
                                      <p:cBhvr>
                                        <p:cTn id="27" dur="250"/>
                                        <p:tgtEl>
                                          <p:spTgt spid="64"/>
                                        </p:tgtEl>
                                      </p:cBhvr>
                                    </p:animEffect>
                                    <p:anim calcmode="lin" valueType="num">
                                      <p:cBhvr>
                                        <p:cTn id="28" dur="250" fill="hold"/>
                                        <p:tgtEl>
                                          <p:spTgt spid="64"/>
                                        </p:tgtEl>
                                        <p:attrNameLst>
                                          <p:attrName>ppt_x</p:attrName>
                                        </p:attrNameLst>
                                      </p:cBhvr>
                                      <p:tavLst>
                                        <p:tav tm="0">
                                          <p:val>
                                            <p:strVal val="#ppt_x"/>
                                          </p:val>
                                        </p:tav>
                                        <p:tav tm="100000">
                                          <p:val>
                                            <p:strVal val="#ppt_x"/>
                                          </p:val>
                                        </p:tav>
                                      </p:tavLst>
                                    </p:anim>
                                    <p:anim calcmode="lin" valueType="num">
                                      <p:cBhvr>
                                        <p:cTn id="29" dur="250" fill="hold"/>
                                        <p:tgtEl>
                                          <p:spTgt spid="64"/>
                                        </p:tgtEl>
                                        <p:attrNameLst>
                                          <p:attrName>ppt_y</p:attrName>
                                        </p:attrNameLst>
                                      </p:cBhvr>
                                      <p:tavLst>
                                        <p:tav tm="0">
                                          <p:val>
                                            <p:strVal val="#ppt_y-.1"/>
                                          </p:val>
                                        </p:tav>
                                        <p:tav tm="100000">
                                          <p:val>
                                            <p:strVal val="#ppt_y"/>
                                          </p:val>
                                        </p:tav>
                                      </p:tavLst>
                                    </p:anim>
                                  </p:childTnLst>
                                </p:cTn>
                              </p:par>
                              <p:par>
                                <p:cTn id="30" presetID="47" presetClass="entr" presetSubtype="0" fill="hold" grpId="0" nodeType="withEffect">
                                  <p:stCondLst>
                                    <p:cond delay="500"/>
                                  </p:stCondLst>
                                  <p:childTnLst>
                                    <p:set>
                                      <p:cBhvr>
                                        <p:cTn id="31" dur="1" fill="hold">
                                          <p:stCondLst>
                                            <p:cond delay="0"/>
                                          </p:stCondLst>
                                        </p:cTn>
                                        <p:tgtEl>
                                          <p:spTgt spid="61"/>
                                        </p:tgtEl>
                                        <p:attrNameLst>
                                          <p:attrName>style.visibility</p:attrName>
                                        </p:attrNameLst>
                                      </p:cBhvr>
                                      <p:to>
                                        <p:strVal val="visible"/>
                                      </p:to>
                                    </p:set>
                                    <p:animEffect transition="in" filter="fade">
                                      <p:cBhvr>
                                        <p:cTn id="32" dur="250"/>
                                        <p:tgtEl>
                                          <p:spTgt spid="61"/>
                                        </p:tgtEl>
                                      </p:cBhvr>
                                    </p:animEffect>
                                    <p:anim calcmode="lin" valueType="num">
                                      <p:cBhvr>
                                        <p:cTn id="33" dur="250" fill="hold"/>
                                        <p:tgtEl>
                                          <p:spTgt spid="61"/>
                                        </p:tgtEl>
                                        <p:attrNameLst>
                                          <p:attrName>ppt_x</p:attrName>
                                        </p:attrNameLst>
                                      </p:cBhvr>
                                      <p:tavLst>
                                        <p:tav tm="0">
                                          <p:val>
                                            <p:strVal val="#ppt_x"/>
                                          </p:val>
                                        </p:tav>
                                        <p:tav tm="100000">
                                          <p:val>
                                            <p:strVal val="#ppt_x"/>
                                          </p:val>
                                        </p:tav>
                                      </p:tavLst>
                                    </p:anim>
                                    <p:anim calcmode="lin" valueType="num">
                                      <p:cBhvr>
                                        <p:cTn id="34" dur="250" fill="hold"/>
                                        <p:tgtEl>
                                          <p:spTgt spid="61"/>
                                        </p:tgtEl>
                                        <p:attrNameLst>
                                          <p:attrName>ppt_y</p:attrName>
                                        </p:attrNameLst>
                                      </p:cBhvr>
                                      <p:tavLst>
                                        <p:tav tm="0">
                                          <p:val>
                                            <p:strVal val="#ppt_y-.1"/>
                                          </p:val>
                                        </p:tav>
                                        <p:tav tm="100000">
                                          <p:val>
                                            <p:strVal val="#ppt_y"/>
                                          </p:val>
                                        </p:tav>
                                      </p:tavLst>
                                    </p:anim>
                                  </p:childTnLst>
                                </p:cTn>
                              </p:par>
                              <p:par>
                                <p:cTn id="35" presetID="47" presetClass="entr" presetSubtype="0" fill="hold" nodeType="withEffect">
                                  <p:stCondLst>
                                    <p:cond delay="750"/>
                                  </p:stCondLst>
                                  <p:childTnLst>
                                    <p:set>
                                      <p:cBhvr>
                                        <p:cTn id="36" dur="1" fill="hold">
                                          <p:stCondLst>
                                            <p:cond delay="0"/>
                                          </p:stCondLst>
                                        </p:cTn>
                                        <p:tgtEl>
                                          <p:spTgt spid="65"/>
                                        </p:tgtEl>
                                        <p:attrNameLst>
                                          <p:attrName>style.visibility</p:attrName>
                                        </p:attrNameLst>
                                      </p:cBhvr>
                                      <p:to>
                                        <p:strVal val="visible"/>
                                      </p:to>
                                    </p:set>
                                    <p:animEffect transition="in" filter="fade">
                                      <p:cBhvr>
                                        <p:cTn id="37" dur="250"/>
                                        <p:tgtEl>
                                          <p:spTgt spid="65"/>
                                        </p:tgtEl>
                                      </p:cBhvr>
                                    </p:animEffect>
                                    <p:anim calcmode="lin" valueType="num">
                                      <p:cBhvr>
                                        <p:cTn id="38" dur="250" fill="hold"/>
                                        <p:tgtEl>
                                          <p:spTgt spid="65"/>
                                        </p:tgtEl>
                                        <p:attrNameLst>
                                          <p:attrName>ppt_x</p:attrName>
                                        </p:attrNameLst>
                                      </p:cBhvr>
                                      <p:tavLst>
                                        <p:tav tm="0">
                                          <p:val>
                                            <p:strVal val="#ppt_x"/>
                                          </p:val>
                                        </p:tav>
                                        <p:tav tm="100000">
                                          <p:val>
                                            <p:strVal val="#ppt_x"/>
                                          </p:val>
                                        </p:tav>
                                      </p:tavLst>
                                    </p:anim>
                                    <p:anim calcmode="lin" valueType="num">
                                      <p:cBhvr>
                                        <p:cTn id="39" dur="250" fill="hold"/>
                                        <p:tgtEl>
                                          <p:spTgt spid="65"/>
                                        </p:tgtEl>
                                        <p:attrNameLst>
                                          <p:attrName>ppt_y</p:attrName>
                                        </p:attrNameLst>
                                      </p:cBhvr>
                                      <p:tavLst>
                                        <p:tav tm="0">
                                          <p:val>
                                            <p:strVal val="#ppt_y-.1"/>
                                          </p:val>
                                        </p:tav>
                                        <p:tav tm="100000">
                                          <p:val>
                                            <p:strVal val="#ppt_y"/>
                                          </p:val>
                                        </p:tav>
                                      </p:tavLst>
                                    </p:anim>
                                  </p:childTnLst>
                                </p:cTn>
                              </p:par>
                              <p:par>
                                <p:cTn id="40" presetID="47" presetClass="entr" presetSubtype="0" fill="hold" grpId="0" nodeType="withEffect">
                                  <p:stCondLst>
                                    <p:cond delay="750"/>
                                  </p:stCondLst>
                                  <p:childTnLst>
                                    <p:set>
                                      <p:cBhvr>
                                        <p:cTn id="41" dur="1" fill="hold">
                                          <p:stCondLst>
                                            <p:cond delay="0"/>
                                          </p:stCondLst>
                                        </p:cTn>
                                        <p:tgtEl>
                                          <p:spTgt spid="62"/>
                                        </p:tgtEl>
                                        <p:attrNameLst>
                                          <p:attrName>style.visibility</p:attrName>
                                        </p:attrNameLst>
                                      </p:cBhvr>
                                      <p:to>
                                        <p:strVal val="visible"/>
                                      </p:to>
                                    </p:set>
                                    <p:animEffect transition="in" filter="fade">
                                      <p:cBhvr>
                                        <p:cTn id="42" dur="250"/>
                                        <p:tgtEl>
                                          <p:spTgt spid="62"/>
                                        </p:tgtEl>
                                      </p:cBhvr>
                                    </p:animEffect>
                                    <p:anim calcmode="lin" valueType="num">
                                      <p:cBhvr>
                                        <p:cTn id="43" dur="250" fill="hold"/>
                                        <p:tgtEl>
                                          <p:spTgt spid="62"/>
                                        </p:tgtEl>
                                        <p:attrNameLst>
                                          <p:attrName>ppt_x</p:attrName>
                                        </p:attrNameLst>
                                      </p:cBhvr>
                                      <p:tavLst>
                                        <p:tav tm="0">
                                          <p:val>
                                            <p:strVal val="#ppt_x"/>
                                          </p:val>
                                        </p:tav>
                                        <p:tav tm="100000">
                                          <p:val>
                                            <p:strVal val="#ppt_x"/>
                                          </p:val>
                                        </p:tav>
                                      </p:tavLst>
                                    </p:anim>
                                    <p:anim calcmode="lin" valueType="num">
                                      <p:cBhvr>
                                        <p:cTn id="44" dur="250" fill="hold"/>
                                        <p:tgtEl>
                                          <p:spTgt spid="62"/>
                                        </p:tgtEl>
                                        <p:attrNameLst>
                                          <p:attrName>ppt_y</p:attrName>
                                        </p:attrNameLst>
                                      </p:cBhvr>
                                      <p:tavLst>
                                        <p:tav tm="0">
                                          <p:val>
                                            <p:strVal val="#ppt_y-.1"/>
                                          </p:val>
                                        </p:tav>
                                        <p:tav tm="100000">
                                          <p:val>
                                            <p:strVal val="#ppt_y"/>
                                          </p:val>
                                        </p:tav>
                                      </p:tavLst>
                                    </p:anim>
                                  </p:childTnLst>
                                </p:cTn>
                              </p:par>
                              <p:par>
                                <p:cTn id="45" presetID="47" presetClass="entr" presetSubtype="0" fill="hold" nodeType="withEffect">
                                  <p:stCondLst>
                                    <p:cond delay="1000"/>
                                  </p:stCondLst>
                                  <p:childTnLst>
                                    <p:set>
                                      <p:cBhvr>
                                        <p:cTn id="46" dur="1" fill="hold">
                                          <p:stCondLst>
                                            <p:cond delay="0"/>
                                          </p:stCondLst>
                                        </p:cTn>
                                        <p:tgtEl>
                                          <p:spTgt spid="66"/>
                                        </p:tgtEl>
                                        <p:attrNameLst>
                                          <p:attrName>style.visibility</p:attrName>
                                        </p:attrNameLst>
                                      </p:cBhvr>
                                      <p:to>
                                        <p:strVal val="visible"/>
                                      </p:to>
                                    </p:set>
                                    <p:animEffect transition="in" filter="fade">
                                      <p:cBhvr>
                                        <p:cTn id="47" dur="250"/>
                                        <p:tgtEl>
                                          <p:spTgt spid="66"/>
                                        </p:tgtEl>
                                      </p:cBhvr>
                                    </p:animEffect>
                                    <p:anim calcmode="lin" valueType="num">
                                      <p:cBhvr>
                                        <p:cTn id="48" dur="250" fill="hold"/>
                                        <p:tgtEl>
                                          <p:spTgt spid="66"/>
                                        </p:tgtEl>
                                        <p:attrNameLst>
                                          <p:attrName>ppt_x</p:attrName>
                                        </p:attrNameLst>
                                      </p:cBhvr>
                                      <p:tavLst>
                                        <p:tav tm="0">
                                          <p:val>
                                            <p:strVal val="#ppt_x"/>
                                          </p:val>
                                        </p:tav>
                                        <p:tav tm="100000">
                                          <p:val>
                                            <p:strVal val="#ppt_x"/>
                                          </p:val>
                                        </p:tav>
                                      </p:tavLst>
                                    </p:anim>
                                    <p:anim calcmode="lin" valueType="num">
                                      <p:cBhvr>
                                        <p:cTn id="49" dur="250" fill="hold"/>
                                        <p:tgtEl>
                                          <p:spTgt spid="66"/>
                                        </p:tgtEl>
                                        <p:attrNameLst>
                                          <p:attrName>ppt_y</p:attrName>
                                        </p:attrNameLst>
                                      </p:cBhvr>
                                      <p:tavLst>
                                        <p:tav tm="0">
                                          <p:val>
                                            <p:strVal val="#ppt_y-.1"/>
                                          </p:val>
                                        </p:tav>
                                        <p:tav tm="100000">
                                          <p:val>
                                            <p:strVal val="#ppt_y"/>
                                          </p:val>
                                        </p:tav>
                                      </p:tavLst>
                                    </p:anim>
                                  </p:childTnLst>
                                </p:cTn>
                              </p:par>
                              <p:par>
                                <p:cTn id="50" presetID="47" presetClass="entr" presetSubtype="0" fill="hold" grpId="0" nodeType="withEffect">
                                  <p:stCondLst>
                                    <p:cond delay="1000"/>
                                  </p:stCondLst>
                                  <p:childTnLst>
                                    <p:set>
                                      <p:cBhvr>
                                        <p:cTn id="51" dur="1" fill="hold">
                                          <p:stCondLst>
                                            <p:cond delay="0"/>
                                          </p:stCondLst>
                                        </p:cTn>
                                        <p:tgtEl>
                                          <p:spTgt spid="63"/>
                                        </p:tgtEl>
                                        <p:attrNameLst>
                                          <p:attrName>style.visibility</p:attrName>
                                        </p:attrNameLst>
                                      </p:cBhvr>
                                      <p:to>
                                        <p:strVal val="visible"/>
                                      </p:to>
                                    </p:set>
                                    <p:animEffect transition="in" filter="fade">
                                      <p:cBhvr>
                                        <p:cTn id="52" dur="250"/>
                                        <p:tgtEl>
                                          <p:spTgt spid="63"/>
                                        </p:tgtEl>
                                      </p:cBhvr>
                                    </p:animEffect>
                                    <p:anim calcmode="lin" valueType="num">
                                      <p:cBhvr>
                                        <p:cTn id="53" dur="250" fill="hold"/>
                                        <p:tgtEl>
                                          <p:spTgt spid="63"/>
                                        </p:tgtEl>
                                        <p:attrNameLst>
                                          <p:attrName>ppt_x</p:attrName>
                                        </p:attrNameLst>
                                      </p:cBhvr>
                                      <p:tavLst>
                                        <p:tav tm="0">
                                          <p:val>
                                            <p:strVal val="#ppt_x"/>
                                          </p:val>
                                        </p:tav>
                                        <p:tav tm="100000">
                                          <p:val>
                                            <p:strVal val="#ppt_x"/>
                                          </p:val>
                                        </p:tav>
                                      </p:tavLst>
                                    </p:anim>
                                    <p:anim calcmode="lin" valueType="num">
                                      <p:cBhvr>
                                        <p:cTn id="54" dur="250" fill="hold"/>
                                        <p:tgtEl>
                                          <p:spTgt spid="6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p:bldP spid="62" grpId="0"/>
      <p:bldP spid="63" grpId="0"/>
      <p:bldP spid="67" grpId="0"/>
      <p:bldP spid="6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05E9AE-EE24-EE92-443B-9416F1A55C65}"/>
            </a:ext>
          </a:extLst>
        </p:cNvPr>
        <p:cNvGrpSpPr/>
        <p:nvPr/>
      </p:nvGrpSpPr>
      <p:grpSpPr>
        <a:xfrm>
          <a:off x="0" y="0"/>
          <a:ext cx="0" cy="0"/>
          <a:chOff x="0" y="0"/>
          <a:chExt cx="0" cy="0"/>
        </a:xfrm>
      </p:grpSpPr>
      <p:graphicFrame>
        <p:nvGraphicFramePr>
          <p:cNvPr id="9" name="Table 4">
            <a:extLst>
              <a:ext uri="{FF2B5EF4-FFF2-40B4-BE49-F238E27FC236}">
                <a16:creationId xmlns:a16="http://schemas.microsoft.com/office/drawing/2014/main" id="{203170E7-4FAF-17B9-1411-E6B678A23CF1}"/>
              </a:ext>
            </a:extLst>
          </p:cNvPr>
          <p:cNvGraphicFramePr>
            <a:graphicFrameLocks/>
          </p:cNvGraphicFramePr>
          <p:nvPr>
            <p:extLst>
              <p:ext uri="{D42A27DB-BD31-4B8C-83A1-F6EECF244321}">
                <p14:modId xmlns:p14="http://schemas.microsoft.com/office/powerpoint/2010/main" val="2187008150"/>
              </p:ext>
            </p:extLst>
          </p:nvPr>
        </p:nvGraphicFramePr>
        <p:xfrm>
          <a:off x="646113" y="1465356"/>
          <a:ext cx="11054616" cy="5032644"/>
        </p:xfrm>
        <a:graphic>
          <a:graphicData uri="http://schemas.openxmlformats.org/drawingml/2006/table">
            <a:tbl>
              <a:tblPr bandRow="1">
                <a:tableStyleId>{D27102A9-8310-4765-A935-A1911B00CA55}</a:tableStyleId>
              </a:tblPr>
              <a:tblGrid>
                <a:gridCol w="1842436">
                  <a:extLst>
                    <a:ext uri="{9D8B030D-6E8A-4147-A177-3AD203B41FA5}">
                      <a16:colId xmlns:a16="http://schemas.microsoft.com/office/drawing/2014/main" val="3907966575"/>
                    </a:ext>
                  </a:extLst>
                </a:gridCol>
                <a:gridCol w="1842436">
                  <a:extLst>
                    <a:ext uri="{9D8B030D-6E8A-4147-A177-3AD203B41FA5}">
                      <a16:colId xmlns:a16="http://schemas.microsoft.com/office/drawing/2014/main" val="2828932273"/>
                    </a:ext>
                  </a:extLst>
                </a:gridCol>
                <a:gridCol w="1842436">
                  <a:extLst>
                    <a:ext uri="{9D8B030D-6E8A-4147-A177-3AD203B41FA5}">
                      <a16:colId xmlns:a16="http://schemas.microsoft.com/office/drawing/2014/main" val="4071793185"/>
                    </a:ext>
                  </a:extLst>
                </a:gridCol>
                <a:gridCol w="1842436">
                  <a:extLst>
                    <a:ext uri="{9D8B030D-6E8A-4147-A177-3AD203B41FA5}">
                      <a16:colId xmlns:a16="http://schemas.microsoft.com/office/drawing/2014/main" val="764027198"/>
                    </a:ext>
                  </a:extLst>
                </a:gridCol>
                <a:gridCol w="1842436">
                  <a:extLst>
                    <a:ext uri="{9D8B030D-6E8A-4147-A177-3AD203B41FA5}">
                      <a16:colId xmlns:a16="http://schemas.microsoft.com/office/drawing/2014/main" val="2839184078"/>
                    </a:ext>
                  </a:extLst>
                </a:gridCol>
                <a:gridCol w="1842436">
                  <a:extLst>
                    <a:ext uri="{9D8B030D-6E8A-4147-A177-3AD203B41FA5}">
                      <a16:colId xmlns:a16="http://schemas.microsoft.com/office/drawing/2014/main" val="349863074"/>
                    </a:ext>
                  </a:extLst>
                </a:gridCol>
              </a:tblGrid>
              <a:tr h="463203">
                <a:tc>
                  <a:txBody>
                    <a:bodyPr/>
                    <a:lstStyle/>
                    <a:p>
                      <a:pPr algn="l"/>
                      <a:r>
                        <a:rPr lang="en-US" sz="1200"/>
                        <a:t>Autonomy</a:t>
                      </a:r>
                      <a:endParaRPr lang="en-US" sz="1200" b="1">
                        <a:solidFill>
                          <a:schemeClr val="tx1"/>
                        </a:solidFill>
                      </a:endParaRPr>
                    </a:p>
                  </a:txBody>
                  <a:tcPr marL="72000" marR="72000"/>
                </a:tc>
                <a:tc>
                  <a:txBody>
                    <a:bodyPr/>
                    <a:lstStyle/>
                    <a:p>
                      <a:pPr algn="l"/>
                      <a:r>
                        <a:rPr lang="en-US" sz="1200">
                          <a:solidFill>
                            <a:schemeClr val="tx1"/>
                          </a:solidFill>
                        </a:rPr>
                        <a:t>People </a:t>
                      </a:r>
                      <a:br>
                        <a:rPr lang="en-US" sz="1200">
                          <a:solidFill>
                            <a:schemeClr val="tx1"/>
                          </a:solidFill>
                        </a:rPr>
                      </a:br>
                      <a:r>
                        <a:rPr lang="en-US" sz="1200">
                          <a:solidFill>
                            <a:schemeClr val="tx1"/>
                          </a:solidFill>
                        </a:rPr>
                        <a:t>Experience</a:t>
                      </a:r>
                    </a:p>
                  </a:txBody>
                  <a:tcPr marL="72000" marR="72000"/>
                </a:tc>
                <a:tc>
                  <a:txBody>
                    <a:bodyPr/>
                    <a:lstStyle/>
                    <a:p>
                      <a:pPr algn="l"/>
                      <a:r>
                        <a:rPr lang="en-US" sz="1200">
                          <a:solidFill>
                            <a:schemeClr val="tx1"/>
                          </a:solidFill>
                        </a:rPr>
                        <a:t>Hubs and Clusters</a:t>
                      </a:r>
                      <a:endParaRPr lang="en-US" sz="1200" b="1">
                        <a:solidFill>
                          <a:schemeClr val="tx1"/>
                        </a:solidFill>
                      </a:endParaRPr>
                    </a:p>
                  </a:txBody>
                  <a:tcPr marL="72000" marR="7200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a:t>Decarbonisation</a:t>
                      </a:r>
                      <a:endParaRPr lang="en-GB" sz="1200">
                        <a:solidFill>
                          <a:srgbClr val="FF0000"/>
                        </a:solidFill>
                      </a:endParaRPr>
                    </a:p>
                  </a:txBody>
                  <a:tcPr marL="72000" marR="72000"/>
                </a:tc>
                <a:tc>
                  <a:txBody>
                    <a:bodyPr/>
                    <a:lstStyle/>
                    <a:p>
                      <a:pPr algn="l"/>
                      <a:r>
                        <a:rPr lang="en-GB" sz="1200" b="0">
                          <a:solidFill>
                            <a:schemeClr val="tx1"/>
                          </a:solidFill>
                        </a:rPr>
                        <a:t>Planning &amp; Operation</a:t>
                      </a:r>
                      <a:endParaRPr lang="en-US" sz="1200" b="0">
                        <a:solidFill>
                          <a:schemeClr val="tx1"/>
                        </a:solidFill>
                      </a:endParaRPr>
                    </a:p>
                  </a:txBody>
                  <a:tcPr marL="72000" marR="72000"/>
                </a:tc>
                <a:tc>
                  <a:txBody>
                    <a:bodyPr/>
                    <a:lstStyle/>
                    <a:p>
                      <a:pPr algn="l"/>
                      <a:r>
                        <a:rPr lang="en-US" sz="1200" b="0">
                          <a:solidFill>
                            <a:srgbClr val="FF0000"/>
                          </a:solidFill>
                        </a:rPr>
                        <a:t>Industry</a:t>
                      </a:r>
                      <a:endParaRPr lang="en-US" sz="1200" b="0" i="1">
                        <a:solidFill>
                          <a:srgbClr val="FF0000"/>
                        </a:solidFill>
                      </a:endParaRPr>
                    </a:p>
                  </a:txBody>
                  <a:tcPr marL="72000" marR="72000"/>
                </a:tc>
                <a:extLst>
                  <a:ext uri="{0D108BD9-81ED-4DB2-BD59-A6C34878D82A}">
                    <a16:rowId xmlns:a16="http://schemas.microsoft.com/office/drawing/2014/main" val="4024367672"/>
                  </a:ext>
                </a:extLst>
              </a:tr>
              <a:tr h="4569441">
                <a:tc>
                  <a:txBody>
                    <a:bodyPr/>
                    <a:lstStyle/>
                    <a:p>
                      <a:endParaRPr lang="en-US" sz="1400"/>
                    </a:p>
                  </a:txBody>
                  <a:tcPr marL="72000" marR="72000" anchor="ctr"/>
                </a:tc>
                <a:tc>
                  <a:txBody>
                    <a:bodyPr/>
                    <a:lstStyle/>
                    <a:p>
                      <a:endParaRPr lang="en-US" sz="1400"/>
                    </a:p>
                  </a:txBody>
                  <a:tcPr marL="72000" marR="72000" anchor="ctr"/>
                </a:tc>
                <a:tc>
                  <a:txBody>
                    <a:bodyPr/>
                    <a:lstStyle/>
                    <a:p>
                      <a:endParaRPr lang="en-US" sz="1400"/>
                    </a:p>
                  </a:txBody>
                  <a:tcPr marL="72000" marR="72000" anchor="ctr"/>
                </a:tc>
                <a:tc>
                  <a:txBody>
                    <a:bodyPr/>
                    <a:lstStyle/>
                    <a:p>
                      <a:endParaRPr lang="en-US" sz="1400"/>
                    </a:p>
                  </a:txBody>
                  <a:tcPr marL="72000" marR="72000" anchor="ctr"/>
                </a:tc>
                <a:tc>
                  <a:txBody>
                    <a:bodyPr/>
                    <a:lstStyle/>
                    <a:p>
                      <a:endParaRPr lang="en-US" sz="1400"/>
                    </a:p>
                  </a:txBody>
                  <a:tcPr marL="72000" marR="72000" anchor="ctr"/>
                </a:tc>
                <a:tc>
                  <a:txBody>
                    <a:bodyPr/>
                    <a:lstStyle/>
                    <a:p>
                      <a:endParaRPr lang="en-US" sz="1400"/>
                    </a:p>
                  </a:txBody>
                  <a:tcPr marL="72000" marR="72000" anchor="ctr"/>
                </a:tc>
                <a:extLst>
                  <a:ext uri="{0D108BD9-81ED-4DB2-BD59-A6C34878D82A}">
                    <a16:rowId xmlns:a16="http://schemas.microsoft.com/office/drawing/2014/main" val="4266402886"/>
                  </a:ext>
                </a:extLst>
              </a:tr>
            </a:tbl>
          </a:graphicData>
        </a:graphic>
      </p:graphicFrame>
      <p:sp>
        <p:nvSpPr>
          <p:cNvPr id="2" name="Title 1">
            <a:extLst>
              <a:ext uri="{FF2B5EF4-FFF2-40B4-BE49-F238E27FC236}">
                <a16:creationId xmlns:a16="http://schemas.microsoft.com/office/drawing/2014/main" id="{242E1657-A3B8-86C6-7BEE-3EC676B13D55}"/>
              </a:ext>
            </a:extLst>
          </p:cNvPr>
          <p:cNvSpPr>
            <a:spLocks noGrp="1"/>
          </p:cNvSpPr>
          <p:nvPr>
            <p:ph type="title"/>
          </p:nvPr>
        </p:nvSpPr>
        <p:spPr>
          <a:xfrm>
            <a:off x="646114" y="360000"/>
            <a:ext cx="6589574" cy="706347"/>
          </a:xfrm>
        </p:spPr>
        <p:txBody>
          <a:bodyPr/>
          <a:lstStyle/>
          <a:p>
            <a:r>
              <a:rPr lang="en-US">
                <a:solidFill>
                  <a:schemeClr val="accent1"/>
                </a:solidFill>
              </a:rPr>
              <a:t>Rail</a:t>
            </a:r>
            <a:r>
              <a:rPr lang="en-US"/>
              <a:t> Focus area</a:t>
            </a:r>
          </a:p>
        </p:txBody>
      </p:sp>
      <p:sp>
        <p:nvSpPr>
          <p:cNvPr id="10" name="Rectangle 9">
            <a:extLst>
              <a:ext uri="{FF2B5EF4-FFF2-40B4-BE49-F238E27FC236}">
                <a16:creationId xmlns:a16="http://schemas.microsoft.com/office/drawing/2014/main" id="{F08BDC33-511D-751C-C47B-72B3A9B4255B}"/>
              </a:ext>
            </a:extLst>
          </p:cNvPr>
          <p:cNvSpPr/>
          <p:nvPr/>
        </p:nvSpPr>
        <p:spPr>
          <a:xfrm>
            <a:off x="8801266" y="441703"/>
            <a:ext cx="1116000" cy="190800"/>
          </a:xfrm>
          <a:prstGeom prst="rect">
            <a:avLst/>
          </a:prstGeom>
          <a:solidFill>
            <a:srgbClr val="49BE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r>
              <a:rPr lang="en-GB" sz="800">
                <a:solidFill>
                  <a:schemeClr val="tx1"/>
                </a:solidFill>
              </a:rPr>
              <a:t>Transport </a:t>
            </a:r>
          </a:p>
        </p:txBody>
      </p:sp>
      <p:sp>
        <p:nvSpPr>
          <p:cNvPr id="30" name="Rectangle 29">
            <a:extLst>
              <a:ext uri="{FF2B5EF4-FFF2-40B4-BE49-F238E27FC236}">
                <a16:creationId xmlns:a16="http://schemas.microsoft.com/office/drawing/2014/main" id="{985C7760-DBB1-5511-D4DB-62FCFAC6AAC2}"/>
              </a:ext>
            </a:extLst>
          </p:cNvPr>
          <p:cNvSpPr/>
          <p:nvPr/>
        </p:nvSpPr>
        <p:spPr>
          <a:xfrm>
            <a:off x="8801266" y="856531"/>
            <a:ext cx="1116000" cy="190800"/>
          </a:xfrm>
          <a:prstGeom prst="rect">
            <a:avLst/>
          </a:prstGeom>
          <a:solidFill>
            <a:srgbClr val="008D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r>
              <a:rPr lang="en-GB" sz="800">
                <a:solidFill>
                  <a:schemeClr val="tx1"/>
                </a:solidFill>
              </a:rPr>
              <a:t>Local Growth</a:t>
            </a:r>
          </a:p>
        </p:txBody>
      </p:sp>
      <p:sp>
        <p:nvSpPr>
          <p:cNvPr id="31" name="Rectangle 30">
            <a:extLst>
              <a:ext uri="{FF2B5EF4-FFF2-40B4-BE49-F238E27FC236}">
                <a16:creationId xmlns:a16="http://schemas.microsoft.com/office/drawing/2014/main" id="{F7858703-732F-AA9F-982B-A11C159EB98F}"/>
              </a:ext>
            </a:extLst>
          </p:cNvPr>
          <p:cNvSpPr/>
          <p:nvPr/>
        </p:nvSpPr>
        <p:spPr>
          <a:xfrm>
            <a:off x="8801266" y="645850"/>
            <a:ext cx="1116000" cy="190800"/>
          </a:xfrm>
          <a:prstGeom prst="rect">
            <a:avLst/>
          </a:prstGeom>
          <a:solidFill>
            <a:srgbClr val="5FBCA2">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r>
              <a:rPr lang="en-GB" sz="800">
                <a:solidFill>
                  <a:schemeClr val="tx1"/>
                </a:solidFill>
              </a:rPr>
              <a:t>Built Environment </a:t>
            </a:r>
          </a:p>
        </p:txBody>
      </p:sp>
      <p:sp>
        <p:nvSpPr>
          <p:cNvPr id="35" name="Rectangle 34">
            <a:extLst>
              <a:ext uri="{FF2B5EF4-FFF2-40B4-BE49-F238E27FC236}">
                <a16:creationId xmlns:a16="http://schemas.microsoft.com/office/drawing/2014/main" id="{6CD78329-4A5C-7BDA-354D-02590B41C534}"/>
              </a:ext>
            </a:extLst>
          </p:cNvPr>
          <p:cNvSpPr/>
          <p:nvPr/>
        </p:nvSpPr>
        <p:spPr>
          <a:xfrm>
            <a:off x="8801266" y="1071599"/>
            <a:ext cx="1116000" cy="190800"/>
          </a:xfrm>
          <a:prstGeom prst="rect">
            <a:avLst/>
          </a:prstGeom>
          <a:solidFill>
            <a:srgbClr val="8F88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r>
              <a:rPr lang="en-GB" sz="800">
                <a:solidFill>
                  <a:schemeClr val="tx1"/>
                </a:solidFill>
              </a:rPr>
              <a:t>Data and Digital</a:t>
            </a:r>
          </a:p>
        </p:txBody>
      </p:sp>
      <p:sp>
        <p:nvSpPr>
          <p:cNvPr id="26" name="Rectangle 25">
            <a:extLst>
              <a:ext uri="{FF2B5EF4-FFF2-40B4-BE49-F238E27FC236}">
                <a16:creationId xmlns:a16="http://schemas.microsoft.com/office/drawing/2014/main" id="{714C5D9F-7488-684D-0248-3666912700EA}"/>
              </a:ext>
            </a:extLst>
          </p:cNvPr>
          <p:cNvSpPr/>
          <p:nvPr/>
        </p:nvSpPr>
        <p:spPr>
          <a:xfrm>
            <a:off x="2500880" y="1987519"/>
            <a:ext cx="3595120" cy="1354350"/>
          </a:xfrm>
          <a:prstGeom prst="rect">
            <a:avLst/>
          </a:prstGeom>
          <a:solidFill>
            <a:srgbClr val="49BED8">
              <a:alpha val="78000"/>
            </a:srgbClr>
          </a:solidFill>
          <a:ln>
            <a:solidFill>
              <a:srgbClr val="49BED8"/>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lstStyle/>
          <a:p>
            <a:pPr fontAlgn="base">
              <a:lnSpc>
                <a:spcPts val="1350"/>
              </a:lnSpc>
            </a:pPr>
            <a:r>
              <a:rPr lang="en-GB" sz="1000" u="sng">
                <a:solidFill>
                  <a:schemeClr val="tx1"/>
                </a:solidFill>
              </a:rPr>
              <a:t>Transport Hubs &amp; Multimodal Integration</a:t>
            </a:r>
          </a:p>
          <a:p>
            <a:pPr fontAlgn="base">
              <a:lnSpc>
                <a:spcPts val="1350"/>
              </a:lnSpc>
            </a:pPr>
            <a:r>
              <a:rPr lang="en-GB" sz="1000">
                <a:solidFill>
                  <a:schemeClr val="tx1"/>
                </a:solidFill>
              </a:rPr>
              <a:t>Unlocking rail potential and creating multimodal transport hubs that integrate seamlessly with other transport modes </a:t>
            </a:r>
          </a:p>
          <a:p>
            <a:pPr fontAlgn="base">
              <a:lnSpc>
                <a:spcPts val="1350"/>
              </a:lnSpc>
            </a:pPr>
            <a:endParaRPr lang="en-GB" sz="1000">
              <a:solidFill>
                <a:schemeClr val="tx1"/>
              </a:solidFill>
            </a:endParaRPr>
          </a:p>
        </p:txBody>
      </p:sp>
      <p:sp>
        <p:nvSpPr>
          <p:cNvPr id="38" name="Rectangle 37">
            <a:extLst>
              <a:ext uri="{FF2B5EF4-FFF2-40B4-BE49-F238E27FC236}">
                <a16:creationId xmlns:a16="http://schemas.microsoft.com/office/drawing/2014/main" id="{F8C9F40E-94A0-3D1E-C6DF-CDBC3F4DF199}"/>
              </a:ext>
            </a:extLst>
          </p:cNvPr>
          <p:cNvSpPr/>
          <p:nvPr/>
        </p:nvSpPr>
        <p:spPr>
          <a:xfrm>
            <a:off x="6173419" y="1987519"/>
            <a:ext cx="1814400" cy="1354350"/>
          </a:xfrm>
          <a:prstGeom prst="rect">
            <a:avLst/>
          </a:prstGeom>
          <a:solidFill>
            <a:srgbClr val="49BED8">
              <a:alpha val="78000"/>
            </a:srgbClr>
          </a:solidFill>
          <a:ln>
            <a:solidFill>
              <a:srgbClr val="49BED8"/>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lstStyle/>
          <a:p>
            <a:pPr fontAlgn="base"/>
            <a:r>
              <a:rPr lang="en-GB" sz="1000" u="sng">
                <a:solidFill>
                  <a:schemeClr val="tx1"/>
                </a:solidFill>
              </a:rPr>
              <a:t>Renewable Energy Systems and Alternative Fuels</a:t>
            </a:r>
          </a:p>
          <a:p>
            <a:pPr fontAlgn="base"/>
            <a:r>
              <a:rPr lang="en-GB" sz="1000">
                <a:solidFill>
                  <a:schemeClr val="tx1"/>
                </a:solidFill>
              </a:rPr>
              <a:t>Understanding barriers and enabling pathways for clean energy transition across rail operations and infrastructure </a:t>
            </a:r>
          </a:p>
          <a:p>
            <a:pPr fontAlgn="base"/>
            <a:r>
              <a:rPr lang="en-GB" sz="1000">
                <a:solidFill>
                  <a:schemeClr val="tx1"/>
                </a:solidFill>
              </a:rPr>
              <a:t> </a:t>
            </a:r>
          </a:p>
        </p:txBody>
      </p:sp>
      <p:sp>
        <p:nvSpPr>
          <p:cNvPr id="39" name="Rectangle 38">
            <a:extLst>
              <a:ext uri="{FF2B5EF4-FFF2-40B4-BE49-F238E27FC236}">
                <a16:creationId xmlns:a16="http://schemas.microsoft.com/office/drawing/2014/main" id="{F03BB75A-5A8E-0A8B-1D39-6F10BA31E8BE}"/>
              </a:ext>
            </a:extLst>
          </p:cNvPr>
          <p:cNvSpPr/>
          <p:nvPr/>
        </p:nvSpPr>
        <p:spPr>
          <a:xfrm>
            <a:off x="646112" y="3429000"/>
            <a:ext cx="9149398" cy="1354350"/>
          </a:xfrm>
          <a:prstGeom prst="rect">
            <a:avLst/>
          </a:prstGeom>
          <a:solidFill>
            <a:srgbClr val="49BED8">
              <a:alpha val="78000"/>
            </a:srgbClr>
          </a:solidFill>
          <a:ln>
            <a:solidFill>
              <a:srgbClr val="49BED8"/>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lstStyle/>
          <a:p>
            <a:pPr fontAlgn="base">
              <a:lnSpc>
                <a:spcPts val="1350"/>
              </a:lnSpc>
            </a:pPr>
            <a:r>
              <a:rPr lang="en-GB" sz="1000" u="sng">
                <a:solidFill>
                  <a:schemeClr val="tx1"/>
                </a:solidFill>
              </a:rPr>
              <a:t>Rail Technology Advancement </a:t>
            </a:r>
          </a:p>
          <a:p>
            <a:pPr fontAlgn="base">
              <a:lnSpc>
                <a:spcPts val="1350"/>
              </a:lnSpc>
            </a:pPr>
            <a:r>
              <a:rPr lang="en-GB" sz="1000">
                <a:solidFill>
                  <a:schemeClr val="tx1"/>
                </a:solidFill>
              </a:rPr>
              <a:t>Collaborative development of AI and digital technologies to optimise operations, enhance safety, and build sector-wide innovation capability </a:t>
            </a:r>
          </a:p>
        </p:txBody>
      </p:sp>
      <p:sp>
        <p:nvSpPr>
          <p:cNvPr id="40" name="Rectangle 39">
            <a:extLst>
              <a:ext uri="{FF2B5EF4-FFF2-40B4-BE49-F238E27FC236}">
                <a16:creationId xmlns:a16="http://schemas.microsoft.com/office/drawing/2014/main" id="{A6B347D5-3C18-2CB7-2E67-C5D16F59FF33}"/>
              </a:ext>
            </a:extLst>
          </p:cNvPr>
          <p:cNvSpPr/>
          <p:nvPr/>
        </p:nvSpPr>
        <p:spPr>
          <a:xfrm>
            <a:off x="646111" y="4870481"/>
            <a:ext cx="11054616" cy="1353600"/>
          </a:xfrm>
          <a:prstGeom prst="rect">
            <a:avLst/>
          </a:prstGeom>
          <a:solidFill>
            <a:srgbClr val="49BED8">
              <a:alpha val="78000"/>
            </a:srgbClr>
          </a:solidFill>
          <a:ln>
            <a:solidFill>
              <a:srgbClr val="49BED8"/>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lstStyle/>
          <a:p>
            <a:pPr fontAlgn="base">
              <a:lnSpc>
                <a:spcPts val="1350"/>
              </a:lnSpc>
            </a:pPr>
            <a:r>
              <a:rPr lang="en-GB" sz="1000" u="sng">
                <a:solidFill>
                  <a:schemeClr val="tx1"/>
                </a:solidFill>
              </a:rPr>
              <a:t>Establishing and Growing Rail Innovation Zones </a:t>
            </a:r>
          </a:p>
          <a:p>
            <a:pPr fontAlgn="base">
              <a:lnSpc>
                <a:spcPts val="1350"/>
              </a:lnSpc>
            </a:pPr>
            <a:r>
              <a:rPr lang="en-GB" sz="1000">
                <a:solidFill>
                  <a:schemeClr val="tx1"/>
                </a:solidFill>
              </a:rPr>
              <a:t>Bridging the gap between technology development and operational deployment within rail's complex, safety-critical environment</a:t>
            </a:r>
          </a:p>
          <a:p>
            <a:pPr marL="171450" indent="-171450" fontAlgn="base">
              <a:lnSpc>
                <a:spcPts val="1350"/>
              </a:lnSpc>
              <a:buFont typeface="Arial" panose="020B0604020202020204" pitchFamily="34" charset="0"/>
              <a:buChar char="•"/>
            </a:pPr>
            <a:r>
              <a:rPr lang="en-GB" sz="1000">
                <a:solidFill>
                  <a:schemeClr val="tx1"/>
                </a:solidFill>
              </a:rPr>
              <a:t>Enhancing the efficiency, safety, and inclusivity of transport hubs.  </a:t>
            </a:r>
          </a:p>
          <a:p>
            <a:pPr marL="171450" indent="-171450" fontAlgn="base">
              <a:lnSpc>
                <a:spcPts val="1350"/>
              </a:lnSpc>
              <a:buFont typeface="Arial" panose="020B0604020202020204" pitchFamily="34" charset="0"/>
              <a:buChar char="•"/>
            </a:pPr>
            <a:r>
              <a:rPr lang="en-GB" sz="1000">
                <a:solidFill>
                  <a:schemeClr val="tx1"/>
                </a:solidFill>
              </a:rPr>
              <a:t>Rail-specific digital twin for energy efficiency</a:t>
            </a:r>
          </a:p>
          <a:p>
            <a:pPr marL="171450" indent="-171450" fontAlgn="base">
              <a:lnSpc>
                <a:spcPts val="1350"/>
              </a:lnSpc>
              <a:buFont typeface="Arial" panose="020B0604020202020204" pitchFamily="34" charset="0"/>
              <a:buChar char="•"/>
            </a:pPr>
            <a:r>
              <a:rPr lang="en-GB" sz="1000">
                <a:solidFill>
                  <a:schemeClr val="tx1"/>
                </a:solidFill>
              </a:rPr>
              <a:t>Creation of a procurement support product</a:t>
            </a:r>
          </a:p>
          <a:p>
            <a:pPr marL="171450" indent="-171450" fontAlgn="base">
              <a:lnSpc>
                <a:spcPts val="1350"/>
              </a:lnSpc>
              <a:buFont typeface="Arial" panose="020B0604020202020204" pitchFamily="34" charset="0"/>
              <a:buChar char="•"/>
            </a:pPr>
            <a:r>
              <a:rPr lang="en-GB" sz="1000">
                <a:solidFill>
                  <a:schemeClr val="tx1"/>
                </a:solidFill>
              </a:rPr>
              <a:t>Rail &amp; Placemaking  study</a:t>
            </a:r>
          </a:p>
        </p:txBody>
      </p:sp>
      <p:sp>
        <p:nvSpPr>
          <p:cNvPr id="42" name="Rectangle 41">
            <a:extLst>
              <a:ext uri="{FF2B5EF4-FFF2-40B4-BE49-F238E27FC236}">
                <a16:creationId xmlns:a16="http://schemas.microsoft.com/office/drawing/2014/main" id="{543F25C3-A487-E64F-34F0-84210CBCE006}"/>
              </a:ext>
            </a:extLst>
          </p:cNvPr>
          <p:cNvSpPr/>
          <p:nvPr/>
        </p:nvSpPr>
        <p:spPr>
          <a:xfrm>
            <a:off x="9887587" y="1947489"/>
            <a:ext cx="1814400" cy="1394379"/>
          </a:xfrm>
          <a:prstGeom prst="rect">
            <a:avLst/>
          </a:prstGeom>
          <a:solidFill>
            <a:srgbClr val="49BED8">
              <a:alpha val="78000"/>
            </a:srgbClr>
          </a:solidFill>
          <a:ln>
            <a:solidFill>
              <a:srgbClr val="49BED8"/>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lstStyle/>
          <a:p>
            <a:pPr fontAlgn="base">
              <a:lnSpc>
                <a:spcPts val="1350"/>
              </a:lnSpc>
            </a:pPr>
            <a:r>
              <a:rPr lang="en-GB" sz="1000" u="sng">
                <a:solidFill>
                  <a:schemeClr val="tx1"/>
                </a:solidFill>
              </a:rPr>
              <a:t>Convening Rail Innovation </a:t>
            </a:r>
          </a:p>
          <a:p>
            <a:pPr fontAlgn="base"/>
            <a:r>
              <a:rPr lang="en-GB" sz="1000">
                <a:solidFill>
                  <a:schemeClr val="tx1"/>
                </a:solidFill>
              </a:rPr>
              <a:t>Building the UK rail innovation ecosystem through strategic coordination, capability development, and international positioning </a:t>
            </a:r>
          </a:p>
          <a:p>
            <a:pPr fontAlgn="base">
              <a:lnSpc>
                <a:spcPts val="1350"/>
              </a:lnSpc>
            </a:pPr>
            <a:endParaRPr lang="en-GB" sz="1000">
              <a:solidFill>
                <a:srgbClr val="FF0000"/>
              </a:solidFill>
            </a:endParaRPr>
          </a:p>
        </p:txBody>
      </p:sp>
      <p:sp>
        <p:nvSpPr>
          <p:cNvPr id="76" name="Rectangle 75">
            <a:extLst>
              <a:ext uri="{FF2B5EF4-FFF2-40B4-BE49-F238E27FC236}">
                <a16:creationId xmlns:a16="http://schemas.microsoft.com/office/drawing/2014/main" id="{46D5E9AF-23F6-56F1-6BF7-9CAB97726642}"/>
              </a:ext>
            </a:extLst>
          </p:cNvPr>
          <p:cNvSpPr/>
          <p:nvPr/>
        </p:nvSpPr>
        <p:spPr>
          <a:xfrm>
            <a:off x="8721090" y="249714"/>
            <a:ext cx="1318514" cy="13309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r>
              <a:rPr lang="en-GB" sz="800">
                <a:solidFill>
                  <a:schemeClr val="tx1"/>
                </a:solidFill>
              </a:rPr>
              <a:t>CPC Strategic Priorities </a:t>
            </a:r>
          </a:p>
        </p:txBody>
      </p:sp>
      <p:sp>
        <p:nvSpPr>
          <p:cNvPr id="4" name="Rectangle: Rounded Corners 3">
            <a:extLst>
              <a:ext uri="{FF2B5EF4-FFF2-40B4-BE49-F238E27FC236}">
                <a16:creationId xmlns:a16="http://schemas.microsoft.com/office/drawing/2014/main" id="{89E637D1-A209-8657-7B19-81F2524EF130}"/>
              </a:ext>
            </a:extLst>
          </p:cNvPr>
          <p:cNvSpPr/>
          <p:nvPr/>
        </p:nvSpPr>
        <p:spPr>
          <a:xfrm>
            <a:off x="10063101" y="441703"/>
            <a:ext cx="1116076" cy="189503"/>
          </a:xfrm>
          <a:prstGeom prst="roundRect">
            <a:avLst>
              <a:gd name="adj" fmla="val 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
                <a:solidFill>
                  <a:schemeClr val="tx1"/>
                </a:solidFill>
              </a:rPr>
              <a:t>Validation</a:t>
            </a:r>
          </a:p>
        </p:txBody>
      </p:sp>
      <p:sp>
        <p:nvSpPr>
          <p:cNvPr id="5" name="Rectangle: Rounded Corners 4">
            <a:extLst>
              <a:ext uri="{FF2B5EF4-FFF2-40B4-BE49-F238E27FC236}">
                <a16:creationId xmlns:a16="http://schemas.microsoft.com/office/drawing/2014/main" id="{1D6F6907-04FD-3196-D584-70A00AC2B714}"/>
              </a:ext>
            </a:extLst>
          </p:cNvPr>
          <p:cNvSpPr/>
          <p:nvPr/>
        </p:nvSpPr>
        <p:spPr>
          <a:xfrm>
            <a:off x="10063101" y="645850"/>
            <a:ext cx="1116076" cy="189503"/>
          </a:xfrm>
          <a:prstGeom prst="roundRect">
            <a:avLst>
              <a:gd name="adj" fmla="val 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
                <a:solidFill>
                  <a:schemeClr val="tx1"/>
                </a:solidFill>
              </a:rPr>
              <a:t>Development</a:t>
            </a:r>
          </a:p>
        </p:txBody>
      </p:sp>
      <p:sp>
        <p:nvSpPr>
          <p:cNvPr id="6" name="Rectangle: Rounded Corners 5">
            <a:extLst>
              <a:ext uri="{FF2B5EF4-FFF2-40B4-BE49-F238E27FC236}">
                <a16:creationId xmlns:a16="http://schemas.microsoft.com/office/drawing/2014/main" id="{3AAA5B45-99D5-D5AD-4235-3927DE2DF382}"/>
              </a:ext>
            </a:extLst>
          </p:cNvPr>
          <p:cNvSpPr/>
          <p:nvPr/>
        </p:nvSpPr>
        <p:spPr>
          <a:xfrm>
            <a:off x="10063101" y="844578"/>
            <a:ext cx="1116076" cy="189503"/>
          </a:xfrm>
          <a:prstGeom prst="roundRect">
            <a:avLst>
              <a:gd name="adj" fmla="val 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
                <a:solidFill>
                  <a:schemeClr val="tx1"/>
                </a:solidFill>
              </a:rPr>
              <a:t>Commercialisation</a:t>
            </a:r>
          </a:p>
        </p:txBody>
      </p:sp>
      <p:sp>
        <p:nvSpPr>
          <p:cNvPr id="8" name="Rectangle 7">
            <a:extLst>
              <a:ext uri="{FF2B5EF4-FFF2-40B4-BE49-F238E27FC236}">
                <a16:creationId xmlns:a16="http://schemas.microsoft.com/office/drawing/2014/main" id="{B79EC793-A7E7-AC1D-8200-EBCDF37D1182}"/>
              </a:ext>
            </a:extLst>
          </p:cNvPr>
          <p:cNvSpPr/>
          <p:nvPr/>
        </p:nvSpPr>
        <p:spPr>
          <a:xfrm>
            <a:off x="10001932" y="249714"/>
            <a:ext cx="1069069" cy="1533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r>
              <a:rPr lang="en-GB" sz="800">
                <a:solidFill>
                  <a:schemeClr val="tx1"/>
                </a:solidFill>
              </a:rPr>
              <a:t>Stage</a:t>
            </a:r>
          </a:p>
        </p:txBody>
      </p:sp>
      <p:sp>
        <p:nvSpPr>
          <p:cNvPr id="24" name="Rectangle: Rounded Corners 23">
            <a:extLst>
              <a:ext uri="{FF2B5EF4-FFF2-40B4-BE49-F238E27FC236}">
                <a16:creationId xmlns:a16="http://schemas.microsoft.com/office/drawing/2014/main" id="{4C01E859-DA69-F76B-BC6C-62F89B2F9E89}"/>
              </a:ext>
            </a:extLst>
          </p:cNvPr>
          <p:cNvSpPr/>
          <p:nvPr/>
        </p:nvSpPr>
        <p:spPr>
          <a:xfrm>
            <a:off x="2499622" y="3155081"/>
            <a:ext cx="3181383" cy="189893"/>
          </a:xfrm>
          <a:prstGeom prst="roundRect">
            <a:avLst>
              <a:gd name="adj" fmla="val 0"/>
            </a:avLst>
          </a:prstGeom>
          <a:solidFill>
            <a:srgbClr val="FFFFFF">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800">
                <a:solidFill>
                  <a:schemeClr val="tx1"/>
                </a:solidFill>
              </a:rPr>
              <a:t>Grant - Station Innovation zone : Passenger experience and people experience and placemaking)</a:t>
            </a:r>
          </a:p>
        </p:txBody>
      </p:sp>
      <p:sp>
        <p:nvSpPr>
          <p:cNvPr id="25" name="Rectangle: Rounded Corners 24">
            <a:extLst>
              <a:ext uri="{FF2B5EF4-FFF2-40B4-BE49-F238E27FC236}">
                <a16:creationId xmlns:a16="http://schemas.microsoft.com/office/drawing/2014/main" id="{D943E89C-DDDD-D7F7-1E42-7B114E1BB695}"/>
              </a:ext>
            </a:extLst>
          </p:cNvPr>
          <p:cNvSpPr/>
          <p:nvPr/>
        </p:nvSpPr>
        <p:spPr>
          <a:xfrm>
            <a:off x="6173416" y="3144733"/>
            <a:ext cx="1406313" cy="200242"/>
          </a:xfrm>
          <a:prstGeom prst="roundRect">
            <a:avLst>
              <a:gd name="adj" fmla="val 0"/>
            </a:avLst>
          </a:prstGeom>
          <a:solidFill>
            <a:srgbClr val="FFFFFF">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800">
                <a:solidFill>
                  <a:schemeClr val="tx1"/>
                </a:solidFill>
              </a:rPr>
              <a:t>Grant – Station Innovation zone (Digital twin for energy efficiency</a:t>
            </a:r>
          </a:p>
        </p:txBody>
      </p:sp>
      <p:sp>
        <p:nvSpPr>
          <p:cNvPr id="27" name="Rectangle: Rounded Corners 26">
            <a:extLst>
              <a:ext uri="{FF2B5EF4-FFF2-40B4-BE49-F238E27FC236}">
                <a16:creationId xmlns:a16="http://schemas.microsoft.com/office/drawing/2014/main" id="{DED16F37-C8BC-6952-3014-93DDC9B29275}"/>
              </a:ext>
            </a:extLst>
          </p:cNvPr>
          <p:cNvSpPr/>
          <p:nvPr/>
        </p:nvSpPr>
        <p:spPr>
          <a:xfrm>
            <a:off x="9876662" y="3152217"/>
            <a:ext cx="1406313" cy="192757"/>
          </a:xfrm>
          <a:prstGeom prst="roundRect">
            <a:avLst>
              <a:gd name="adj" fmla="val 0"/>
            </a:avLst>
          </a:prstGeom>
          <a:solidFill>
            <a:srgbClr val="FFFFFF">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800">
                <a:solidFill>
                  <a:schemeClr val="tx1"/>
                </a:solidFill>
              </a:rPr>
              <a:t>Grant – Rail advisory group</a:t>
            </a:r>
            <a:endParaRPr lang="en-GB" sz="800">
              <a:solidFill>
                <a:srgbClr val="FF0000"/>
              </a:solidFill>
            </a:endParaRPr>
          </a:p>
        </p:txBody>
      </p:sp>
      <p:sp>
        <p:nvSpPr>
          <p:cNvPr id="28" name="Rectangle: Rounded Corners 27">
            <a:extLst>
              <a:ext uri="{FF2B5EF4-FFF2-40B4-BE49-F238E27FC236}">
                <a16:creationId xmlns:a16="http://schemas.microsoft.com/office/drawing/2014/main" id="{A70F5815-5DBD-B237-AA26-52A84FFB9D08}"/>
              </a:ext>
            </a:extLst>
          </p:cNvPr>
          <p:cNvSpPr/>
          <p:nvPr/>
        </p:nvSpPr>
        <p:spPr>
          <a:xfrm>
            <a:off x="6521450" y="4572124"/>
            <a:ext cx="2867142" cy="213350"/>
          </a:xfrm>
          <a:prstGeom prst="roundRect">
            <a:avLst>
              <a:gd name="adj" fmla="val 0"/>
            </a:avLst>
          </a:prstGeom>
          <a:solidFill>
            <a:srgbClr val="FFFFFF">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800">
                <a:solidFill>
                  <a:schemeClr val="tx1"/>
                </a:solidFill>
              </a:rPr>
              <a:t>Grant – Station Innovation zone (passenger experience)</a:t>
            </a:r>
          </a:p>
        </p:txBody>
      </p:sp>
      <p:sp>
        <p:nvSpPr>
          <p:cNvPr id="29" name="Rectangle: Rounded Corners 28">
            <a:extLst>
              <a:ext uri="{FF2B5EF4-FFF2-40B4-BE49-F238E27FC236}">
                <a16:creationId xmlns:a16="http://schemas.microsoft.com/office/drawing/2014/main" id="{4B757596-8C0E-07F9-75F4-E67149101093}"/>
              </a:ext>
            </a:extLst>
          </p:cNvPr>
          <p:cNvSpPr/>
          <p:nvPr/>
        </p:nvSpPr>
        <p:spPr>
          <a:xfrm>
            <a:off x="9388592" y="6013422"/>
            <a:ext cx="1894383" cy="217814"/>
          </a:xfrm>
          <a:prstGeom prst="roundRect">
            <a:avLst>
              <a:gd name="adj" fmla="val 0"/>
            </a:avLst>
          </a:prstGeom>
          <a:solidFill>
            <a:srgbClr val="FFFFFF">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800">
                <a:solidFill>
                  <a:schemeClr val="tx1"/>
                </a:solidFill>
              </a:rPr>
              <a:t>Grant – Station Innovation Zone at Bristol Temple Meads</a:t>
            </a:r>
            <a:endParaRPr lang="en-GB" sz="800">
              <a:solidFill>
                <a:srgbClr val="FF0000"/>
              </a:solidFill>
            </a:endParaRPr>
          </a:p>
        </p:txBody>
      </p:sp>
      <p:sp>
        <p:nvSpPr>
          <p:cNvPr id="17" name="Rectangle: Rounded Corners 16">
            <a:extLst>
              <a:ext uri="{FF2B5EF4-FFF2-40B4-BE49-F238E27FC236}">
                <a16:creationId xmlns:a16="http://schemas.microsoft.com/office/drawing/2014/main" id="{D2676726-5B48-134D-AD92-0786087BE8CF}"/>
              </a:ext>
            </a:extLst>
          </p:cNvPr>
          <p:cNvSpPr/>
          <p:nvPr/>
        </p:nvSpPr>
        <p:spPr>
          <a:xfrm>
            <a:off x="7587807" y="3152218"/>
            <a:ext cx="406918" cy="189503"/>
          </a:xfrm>
          <a:prstGeom prst="roundRect">
            <a:avLst>
              <a:gd name="adj" fmla="val 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800">
              <a:solidFill>
                <a:schemeClr val="tx1"/>
              </a:solidFill>
            </a:endParaRPr>
          </a:p>
        </p:txBody>
      </p:sp>
      <p:sp>
        <p:nvSpPr>
          <p:cNvPr id="18" name="Rectangle: Rounded Corners 17">
            <a:extLst>
              <a:ext uri="{FF2B5EF4-FFF2-40B4-BE49-F238E27FC236}">
                <a16:creationId xmlns:a16="http://schemas.microsoft.com/office/drawing/2014/main" id="{1F8C8902-CA21-B314-4891-FB3E82EEBDC4}"/>
              </a:ext>
            </a:extLst>
          </p:cNvPr>
          <p:cNvSpPr/>
          <p:nvPr/>
        </p:nvSpPr>
        <p:spPr>
          <a:xfrm>
            <a:off x="5689083" y="3152218"/>
            <a:ext cx="406918" cy="189503"/>
          </a:xfrm>
          <a:prstGeom prst="roundRect">
            <a:avLst>
              <a:gd name="adj" fmla="val 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800">
              <a:solidFill>
                <a:schemeClr val="tx1"/>
              </a:solidFill>
            </a:endParaRPr>
          </a:p>
        </p:txBody>
      </p:sp>
      <p:sp>
        <p:nvSpPr>
          <p:cNvPr id="19" name="Rectangle: Rounded Corners 18">
            <a:extLst>
              <a:ext uri="{FF2B5EF4-FFF2-40B4-BE49-F238E27FC236}">
                <a16:creationId xmlns:a16="http://schemas.microsoft.com/office/drawing/2014/main" id="{13FE4D9E-B722-A761-1B54-B2E6B1F4DE17}"/>
              </a:ext>
            </a:extLst>
          </p:cNvPr>
          <p:cNvSpPr/>
          <p:nvPr/>
        </p:nvSpPr>
        <p:spPr>
          <a:xfrm>
            <a:off x="11293809" y="3152218"/>
            <a:ext cx="406918" cy="189503"/>
          </a:xfrm>
          <a:prstGeom prst="roundRect">
            <a:avLst>
              <a:gd name="adj" fmla="val 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800">
              <a:solidFill>
                <a:schemeClr val="tx1"/>
              </a:solidFill>
            </a:endParaRPr>
          </a:p>
        </p:txBody>
      </p:sp>
      <p:sp>
        <p:nvSpPr>
          <p:cNvPr id="20" name="Rectangle: Rounded Corners 19">
            <a:extLst>
              <a:ext uri="{FF2B5EF4-FFF2-40B4-BE49-F238E27FC236}">
                <a16:creationId xmlns:a16="http://schemas.microsoft.com/office/drawing/2014/main" id="{17E06F41-01DF-5A18-AF24-9E626B2194E6}"/>
              </a:ext>
            </a:extLst>
          </p:cNvPr>
          <p:cNvSpPr/>
          <p:nvPr/>
        </p:nvSpPr>
        <p:spPr>
          <a:xfrm>
            <a:off x="9398819" y="4576225"/>
            <a:ext cx="406918" cy="189503"/>
          </a:xfrm>
          <a:prstGeom prst="roundRect">
            <a:avLst>
              <a:gd name="adj" fmla="val 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800">
              <a:solidFill>
                <a:schemeClr val="tx1"/>
              </a:solidFill>
            </a:endParaRPr>
          </a:p>
        </p:txBody>
      </p:sp>
      <p:sp>
        <p:nvSpPr>
          <p:cNvPr id="21" name="Rectangle: Rounded Corners 20">
            <a:extLst>
              <a:ext uri="{FF2B5EF4-FFF2-40B4-BE49-F238E27FC236}">
                <a16:creationId xmlns:a16="http://schemas.microsoft.com/office/drawing/2014/main" id="{27A3FF13-9A12-E426-8F4E-E97FB90493CC}"/>
              </a:ext>
            </a:extLst>
          </p:cNvPr>
          <p:cNvSpPr/>
          <p:nvPr/>
        </p:nvSpPr>
        <p:spPr>
          <a:xfrm>
            <a:off x="11293809" y="6034578"/>
            <a:ext cx="406918" cy="189503"/>
          </a:xfrm>
          <a:prstGeom prst="roundRect">
            <a:avLst>
              <a:gd name="adj" fmla="val 0"/>
            </a:avLst>
          </a:prstGeom>
          <a:solidFill>
            <a:srgbClr val="FBBC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800">
              <a:solidFill>
                <a:schemeClr val="tx1"/>
              </a:solidFill>
            </a:endParaRPr>
          </a:p>
        </p:txBody>
      </p:sp>
    </p:spTree>
    <p:extLst>
      <p:ext uri="{BB962C8B-B14F-4D97-AF65-F5344CB8AC3E}">
        <p14:creationId xmlns:p14="http://schemas.microsoft.com/office/powerpoint/2010/main" val="3787175211"/>
      </p:ext>
    </p:extLst>
  </p:cSld>
  <p:clrMapOvr>
    <a:masterClrMapping/>
  </p:clrMapOvr>
  <p:transition>
    <p:fade/>
  </p:transition>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B1D9DC2E-0E0C-403D-5DC4-01AFF5B29437}"/>
            </a:ext>
          </a:extLst>
        </p:cNvPr>
        <p:cNvGrpSpPr/>
        <p:nvPr/>
      </p:nvGrpSpPr>
      <p:grpSpPr>
        <a:xfrm>
          <a:off x="0" y="0"/>
          <a:ext cx="0" cy="0"/>
          <a:chOff x="0" y="0"/>
          <a:chExt cx="0" cy="0"/>
        </a:xfrm>
      </p:grpSpPr>
      <p:graphicFrame>
        <p:nvGraphicFramePr>
          <p:cNvPr id="19" name="Table 18">
            <a:extLst>
              <a:ext uri="{FF2B5EF4-FFF2-40B4-BE49-F238E27FC236}">
                <a16:creationId xmlns:a16="http://schemas.microsoft.com/office/drawing/2014/main" id="{F755DBBE-20EE-4466-0D0C-C1099739EF86}"/>
              </a:ext>
            </a:extLst>
          </p:cNvPr>
          <p:cNvGraphicFramePr>
            <a:graphicFrameLocks noGrp="1"/>
          </p:cNvGraphicFramePr>
          <p:nvPr/>
        </p:nvGraphicFramePr>
        <p:xfrm>
          <a:off x="662148" y="1746269"/>
          <a:ext cx="10900800" cy="4680000"/>
        </p:xfrm>
        <a:graphic>
          <a:graphicData uri="http://schemas.openxmlformats.org/drawingml/2006/table">
            <a:tbl>
              <a:tblPr>
                <a:tableStyleId>{2D5ABB26-0587-4C30-8999-92F81FD0307C}</a:tableStyleId>
              </a:tblPr>
              <a:tblGrid>
                <a:gridCol w="1816800">
                  <a:extLst>
                    <a:ext uri="{9D8B030D-6E8A-4147-A177-3AD203B41FA5}">
                      <a16:colId xmlns:a16="http://schemas.microsoft.com/office/drawing/2014/main" val="2155934206"/>
                    </a:ext>
                  </a:extLst>
                </a:gridCol>
                <a:gridCol w="1816800">
                  <a:extLst>
                    <a:ext uri="{9D8B030D-6E8A-4147-A177-3AD203B41FA5}">
                      <a16:colId xmlns:a16="http://schemas.microsoft.com/office/drawing/2014/main" val="436082891"/>
                    </a:ext>
                  </a:extLst>
                </a:gridCol>
                <a:gridCol w="1816800">
                  <a:extLst>
                    <a:ext uri="{9D8B030D-6E8A-4147-A177-3AD203B41FA5}">
                      <a16:colId xmlns:a16="http://schemas.microsoft.com/office/drawing/2014/main" val="4145840978"/>
                    </a:ext>
                  </a:extLst>
                </a:gridCol>
                <a:gridCol w="1816800">
                  <a:extLst>
                    <a:ext uri="{9D8B030D-6E8A-4147-A177-3AD203B41FA5}">
                      <a16:colId xmlns:a16="http://schemas.microsoft.com/office/drawing/2014/main" val="1892929667"/>
                    </a:ext>
                  </a:extLst>
                </a:gridCol>
                <a:gridCol w="1816800">
                  <a:extLst>
                    <a:ext uri="{9D8B030D-6E8A-4147-A177-3AD203B41FA5}">
                      <a16:colId xmlns:a16="http://schemas.microsoft.com/office/drawing/2014/main" val="1429013418"/>
                    </a:ext>
                  </a:extLst>
                </a:gridCol>
                <a:gridCol w="1816800">
                  <a:extLst>
                    <a:ext uri="{9D8B030D-6E8A-4147-A177-3AD203B41FA5}">
                      <a16:colId xmlns:a16="http://schemas.microsoft.com/office/drawing/2014/main" val="3984323265"/>
                    </a:ext>
                  </a:extLst>
                </a:gridCol>
              </a:tblGrid>
              <a:tr h="936000">
                <a:tc>
                  <a:txBody>
                    <a:bodyPr/>
                    <a:lstStyle/>
                    <a:p>
                      <a:pPr algn="ctr"/>
                      <a:endParaRPr lang="en-GB" sz="1200" noProof="0"/>
                    </a:p>
                  </a:txBody>
                  <a:tcPr marL="72000" marR="72000" marT="72000" marB="72000" anchor="ctr">
                    <a:lnL w="9525" cap="flat" cmpd="sng" algn="ctr">
                      <a:noFill/>
                      <a:prstDash val="sysDash"/>
                      <a:round/>
                      <a:headEnd type="none" w="med" len="med"/>
                      <a:tailEnd type="none" w="med" len="med"/>
                    </a:lnL>
                    <a:lnR w="9525" cap="flat" cmpd="sng" algn="ctr">
                      <a:noFill/>
                      <a:prstDash val="sysDash"/>
                      <a:round/>
                      <a:headEnd type="none" w="med" len="med"/>
                      <a:tailEnd type="none" w="med" len="med"/>
                    </a:lnR>
                    <a:lnT w="9525" cap="flat" cmpd="sng" algn="ctr">
                      <a:noFill/>
                      <a:prstDash val="sysDash"/>
                      <a:round/>
                      <a:headEnd type="none" w="med" len="med"/>
                      <a:tailEnd type="none" w="med" len="med"/>
                    </a:lnT>
                    <a:lnB w="9525" cap="flat" cmpd="sng" algn="ctr">
                      <a:noFill/>
                      <a:prstDash val="sysDash"/>
                      <a:round/>
                      <a:headEnd type="none" w="med" len="med"/>
                      <a:tailEnd type="none" w="med" len="med"/>
                    </a:lnB>
                    <a:noFill/>
                  </a:tcPr>
                </a:tc>
                <a:tc>
                  <a:txBody>
                    <a:bodyPr/>
                    <a:lstStyle/>
                    <a:p>
                      <a:pPr lvl="0" algn="ctr"/>
                      <a:endParaRPr lang="en-GB" sz="1200" noProof="0"/>
                    </a:p>
                  </a:txBody>
                  <a:tcPr marL="72000" marR="72000" marT="72000" marB="72000" anchor="ctr">
                    <a:lnL w="9525" cap="flat" cmpd="sng" algn="ctr">
                      <a:noFill/>
                      <a:prstDash val="sysDash"/>
                      <a:round/>
                      <a:headEnd type="none" w="med" len="med"/>
                      <a:tailEnd type="none" w="med" len="med"/>
                    </a:lnL>
                    <a:lnR w="9525" cap="flat" cmpd="sng" algn="ctr">
                      <a:noFill/>
                      <a:prstDash val="sysDash"/>
                      <a:round/>
                      <a:headEnd type="none" w="med" len="med"/>
                      <a:tailEnd type="none" w="med" len="med"/>
                    </a:lnR>
                    <a:lnT w="9525" cap="flat" cmpd="sng" algn="ctr">
                      <a:noFill/>
                      <a:prstDash val="sysDash"/>
                      <a:round/>
                      <a:headEnd type="none" w="med" len="med"/>
                      <a:tailEnd type="none" w="med" len="med"/>
                    </a:lnT>
                    <a:lnB w="9525" cap="flat" cmpd="sng" algn="ctr">
                      <a:noFill/>
                      <a:prstDash val="sysDash"/>
                      <a:round/>
                      <a:headEnd type="none" w="med" len="med"/>
                      <a:tailEnd type="none" w="med" len="med"/>
                    </a:lnB>
                    <a:noFill/>
                  </a:tcPr>
                </a:tc>
                <a:tc>
                  <a:txBody>
                    <a:bodyPr/>
                    <a:lstStyle/>
                    <a:p>
                      <a:pPr lvl="0" algn="ctr"/>
                      <a:endParaRPr lang="en-GB" sz="1200" noProof="0"/>
                    </a:p>
                  </a:txBody>
                  <a:tcPr marL="72000" marR="72000" marT="72000" marB="72000" anchor="ctr">
                    <a:lnL w="9525" cap="flat" cmpd="sng" algn="ctr">
                      <a:noFill/>
                      <a:prstDash val="sysDash"/>
                      <a:round/>
                      <a:headEnd type="none" w="med" len="med"/>
                      <a:tailEnd type="none" w="med" len="med"/>
                    </a:lnL>
                    <a:lnR w="9525" cap="flat" cmpd="sng" algn="ctr">
                      <a:noFill/>
                      <a:prstDash val="sysDash"/>
                      <a:round/>
                      <a:headEnd type="none" w="med" len="med"/>
                      <a:tailEnd type="none" w="med" len="med"/>
                    </a:lnR>
                    <a:lnT w="9525" cap="flat" cmpd="sng" algn="ctr">
                      <a:noFill/>
                      <a:prstDash val="sysDash"/>
                      <a:round/>
                      <a:headEnd type="none" w="med" len="med"/>
                      <a:tailEnd type="none" w="med" len="med"/>
                    </a:lnT>
                    <a:lnB w="9525" cap="flat" cmpd="sng" algn="ctr">
                      <a:noFill/>
                      <a:prstDash val="sysDash"/>
                      <a:round/>
                      <a:headEnd type="none" w="med" len="med"/>
                      <a:tailEnd type="none" w="med" len="med"/>
                    </a:lnB>
                    <a:noFill/>
                  </a:tcPr>
                </a:tc>
                <a:tc>
                  <a:txBody>
                    <a:bodyPr/>
                    <a:lstStyle/>
                    <a:p>
                      <a:pPr lvl="0" algn="ctr"/>
                      <a:endParaRPr lang="en-GB" sz="1200" noProof="0"/>
                    </a:p>
                  </a:txBody>
                  <a:tcPr marL="72000" marR="72000" marT="72000" marB="72000" anchor="ctr">
                    <a:lnL w="9525" cap="flat" cmpd="sng" algn="ctr">
                      <a:noFill/>
                      <a:prstDash val="sysDash"/>
                      <a:round/>
                      <a:headEnd type="none" w="med" len="med"/>
                      <a:tailEnd type="none" w="med" len="med"/>
                    </a:lnL>
                    <a:lnR w="9525" cap="flat" cmpd="sng" algn="ctr">
                      <a:noFill/>
                      <a:prstDash val="sysDash"/>
                      <a:round/>
                      <a:headEnd type="none" w="med" len="med"/>
                      <a:tailEnd type="none" w="med" len="med"/>
                    </a:lnR>
                    <a:lnT w="9525" cap="flat" cmpd="sng" algn="ctr">
                      <a:noFill/>
                      <a:prstDash val="sysDash"/>
                      <a:round/>
                      <a:headEnd type="none" w="med" len="med"/>
                      <a:tailEnd type="none" w="med" len="med"/>
                    </a:lnT>
                    <a:lnB w="9525" cap="flat" cmpd="sng" algn="ctr">
                      <a:noFill/>
                      <a:prstDash val="sysDash"/>
                      <a:round/>
                      <a:headEnd type="none" w="med" len="med"/>
                      <a:tailEnd type="none" w="med" len="med"/>
                    </a:lnB>
                    <a:noFill/>
                  </a:tcPr>
                </a:tc>
                <a:tc>
                  <a:txBody>
                    <a:bodyPr/>
                    <a:lstStyle/>
                    <a:p>
                      <a:pPr lvl="0" algn="ctr"/>
                      <a:endParaRPr lang="en-GB" sz="1200" noProof="0"/>
                    </a:p>
                  </a:txBody>
                  <a:tcPr marL="72000" marR="72000" marT="72000" marB="72000" anchor="ctr">
                    <a:lnL w="9525" cap="flat" cmpd="sng" algn="ctr">
                      <a:noFill/>
                      <a:prstDash val="sysDash"/>
                      <a:round/>
                      <a:headEnd type="none" w="med" len="med"/>
                      <a:tailEnd type="none" w="med" len="med"/>
                    </a:lnL>
                    <a:lnR w="9525" cap="flat" cmpd="sng" algn="ctr">
                      <a:noFill/>
                      <a:prstDash val="sysDash"/>
                      <a:round/>
                      <a:headEnd type="none" w="med" len="med"/>
                      <a:tailEnd type="none" w="med" len="med"/>
                    </a:lnR>
                    <a:lnT w="9525" cap="flat" cmpd="sng" algn="ctr">
                      <a:noFill/>
                      <a:prstDash val="sysDash"/>
                      <a:round/>
                      <a:headEnd type="none" w="med" len="med"/>
                      <a:tailEnd type="none" w="med" len="med"/>
                    </a:lnT>
                    <a:lnB w="9525" cap="flat" cmpd="sng" algn="ctr">
                      <a:noFill/>
                      <a:prstDash val="sysDash"/>
                      <a:round/>
                      <a:headEnd type="none" w="med" len="med"/>
                      <a:tailEnd type="none" w="med" len="med"/>
                    </a:lnB>
                    <a:noFill/>
                  </a:tcPr>
                </a:tc>
                <a:tc>
                  <a:txBody>
                    <a:bodyPr/>
                    <a:lstStyle/>
                    <a:p>
                      <a:pPr lvl="0" algn="ctr"/>
                      <a:endParaRPr lang="en-GB" sz="1200" noProof="0"/>
                    </a:p>
                  </a:txBody>
                  <a:tcPr marL="72000" marR="72000" marT="72000" marB="72000" anchor="ctr">
                    <a:lnL w="9525" cap="flat" cmpd="sng" algn="ctr">
                      <a:noFill/>
                      <a:prstDash val="sysDash"/>
                      <a:round/>
                      <a:headEnd type="none" w="med" len="med"/>
                      <a:tailEnd type="none" w="med" len="med"/>
                    </a:lnL>
                    <a:lnR w="9525" cap="flat" cmpd="sng" algn="ctr">
                      <a:noFill/>
                      <a:prstDash val="sysDash"/>
                      <a:round/>
                      <a:headEnd type="none" w="med" len="med"/>
                      <a:tailEnd type="none" w="med" len="med"/>
                    </a:lnR>
                    <a:lnT w="9525" cap="flat" cmpd="sng" algn="ctr">
                      <a:noFill/>
                      <a:prstDash val="sysDash"/>
                      <a:round/>
                      <a:headEnd type="none" w="med" len="med"/>
                      <a:tailEnd type="none" w="med" len="med"/>
                    </a:lnT>
                    <a:lnB w="9525" cap="flat" cmpd="sng" algn="ctr">
                      <a:noFill/>
                      <a:prstDash val="sysDash"/>
                      <a:round/>
                      <a:headEnd type="none" w="med" len="med"/>
                      <a:tailEnd type="none" w="med" len="med"/>
                    </a:lnB>
                    <a:noFill/>
                  </a:tcPr>
                </a:tc>
                <a:extLst>
                  <a:ext uri="{0D108BD9-81ED-4DB2-BD59-A6C34878D82A}">
                    <a16:rowId xmlns:a16="http://schemas.microsoft.com/office/drawing/2014/main" val="3638886016"/>
                  </a:ext>
                </a:extLst>
              </a:tr>
              <a:tr h="936000">
                <a:tc>
                  <a:txBody>
                    <a:bodyPr/>
                    <a:lstStyle/>
                    <a:p>
                      <a:pPr lvl="0" algn="ctr"/>
                      <a:endParaRPr lang="en-GB" sz="1200" noProof="0"/>
                    </a:p>
                  </a:txBody>
                  <a:tcPr marL="72000" marR="72000" marT="72000" marB="180000" anchor="b">
                    <a:lnL w="9525" cap="flat" cmpd="sng" algn="ctr">
                      <a:noFill/>
                      <a:prstDash val="sysDash"/>
                      <a:round/>
                      <a:headEnd type="none" w="med" len="med"/>
                      <a:tailEnd type="none" w="med" len="med"/>
                    </a:lnL>
                    <a:lnR w="9525" cap="flat" cmpd="sng" algn="ctr">
                      <a:noFill/>
                      <a:prstDash val="sysDash"/>
                      <a:round/>
                      <a:headEnd type="none" w="med" len="med"/>
                      <a:tailEnd type="none" w="med" len="med"/>
                    </a:lnR>
                    <a:lnT w="9525" cap="flat" cmpd="sng" algn="ctr">
                      <a:noFill/>
                      <a:prstDash val="sysDash"/>
                      <a:round/>
                      <a:headEnd type="none" w="med" len="med"/>
                      <a:tailEnd type="none" w="med" len="med"/>
                    </a:lnT>
                    <a:lnB w="9525" cap="flat" cmpd="sng" algn="ctr">
                      <a:noFill/>
                      <a:prstDash val="sysDash"/>
                      <a:round/>
                      <a:headEnd type="none" w="med" len="med"/>
                      <a:tailEnd type="none" w="med" len="med"/>
                    </a:lnB>
                    <a:noFill/>
                  </a:tcPr>
                </a:tc>
                <a:tc>
                  <a:txBody>
                    <a:bodyPr/>
                    <a:lstStyle/>
                    <a:p>
                      <a:pPr marL="0" indent="0" algn="ctr">
                        <a:buFont typeface="Arial" panose="020B0604020202020204" pitchFamily="34" charset="0"/>
                        <a:buNone/>
                      </a:pPr>
                      <a:endParaRPr lang="en-GB" sz="1200" noProof="0"/>
                    </a:p>
                  </a:txBody>
                  <a:tcPr marL="72000" marR="72000" marT="72000" marB="72000">
                    <a:lnL w="9525" cap="flat" cmpd="sng" algn="ctr">
                      <a:noFill/>
                      <a:prstDash val="sysDash"/>
                      <a:round/>
                      <a:headEnd type="none" w="med" len="med"/>
                      <a:tailEnd type="none" w="med" len="med"/>
                    </a:lnL>
                    <a:lnR w="9525" cap="flat" cmpd="sng" algn="ctr">
                      <a:noFill/>
                      <a:prstDash val="sysDash"/>
                      <a:round/>
                      <a:headEnd type="none" w="med" len="med"/>
                      <a:tailEnd type="none" w="med" len="med"/>
                    </a:lnR>
                    <a:lnT w="9525" cap="flat" cmpd="sng" algn="ctr">
                      <a:noFill/>
                      <a:prstDash val="sysDash"/>
                      <a:round/>
                      <a:headEnd type="none" w="med" len="med"/>
                      <a:tailEnd type="none" w="med" len="med"/>
                    </a:lnT>
                    <a:lnB w="9525" cap="flat" cmpd="sng" algn="ctr">
                      <a:noFill/>
                      <a:prstDash val="sysDash"/>
                      <a:round/>
                      <a:headEnd type="none" w="med" len="med"/>
                      <a:tailEnd type="none" w="med" len="med"/>
                    </a:lnB>
                    <a:noFill/>
                  </a:tcPr>
                </a:tc>
                <a:tc>
                  <a:txBody>
                    <a:bodyPr/>
                    <a:lstStyle/>
                    <a:p>
                      <a:pPr marL="0" indent="0" algn="ctr">
                        <a:buFont typeface="Arial" panose="020B0604020202020204" pitchFamily="34" charset="0"/>
                        <a:buNone/>
                      </a:pPr>
                      <a:endParaRPr lang="en-GB" sz="1200" noProof="0"/>
                    </a:p>
                  </a:txBody>
                  <a:tcPr marL="72000" marR="72000" marT="72000" marB="72000">
                    <a:lnL w="9525" cap="flat" cmpd="sng" algn="ctr">
                      <a:noFill/>
                      <a:prstDash val="sysDash"/>
                      <a:round/>
                      <a:headEnd type="none" w="med" len="med"/>
                      <a:tailEnd type="none" w="med" len="med"/>
                    </a:lnL>
                    <a:lnR w="9525" cap="flat" cmpd="sng" algn="ctr">
                      <a:noFill/>
                      <a:prstDash val="sysDash"/>
                      <a:round/>
                      <a:headEnd type="none" w="med" len="med"/>
                      <a:tailEnd type="none" w="med" len="med"/>
                    </a:lnR>
                    <a:lnT w="9525" cap="flat" cmpd="sng" algn="ctr">
                      <a:noFill/>
                      <a:prstDash val="sysDash"/>
                      <a:round/>
                      <a:headEnd type="none" w="med" len="med"/>
                      <a:tailEnd type="none" w="med" len="med"/>
                    </a:lnT>
                    <a:lnB w="9525" cap="flat" cmpd="sng" algn="ctr">
                      <a:noFill/>
                      <a:prstDash val="sysDash"/>
                      <a:round/>
                      <a:headEnd type="none" w="med" len="med"/>
                      <a:tailEnd type="none" w="med" len="med"/>
                    </a:lnB>
                    <a:noFill/>
                  </a:tcPr>
                </a:tc>
                <a:tc>
                  <a:txBody>
                    <a:bodyPr/>
                    <a:lstStyle/>
                    <a:p>
                      <a:pPr marL="0" indent="0" algn="ctr">
                        <a:buFont typeface="Arial" panose="020B0604020202020204" pitchFamily="34" charset="0"/>
                        <a:buNone/>
                      </a:pPr>
                      <a:endParaRPr lang="en-GB" sz="1200" noProof="0"/>
                    </a:p>
                  </a:txBody>
                  <a:tcPr marL="72000" marR="72000" marT="72000" marB="72000">
                    <a:lnL w="9525" cap="flat" cmpd="sng" algn="ctr">
                      <a:noFill/>
                      <a:prstDash val="sysDash"/>
                      <a:round/>
                      <a:headEnd type="none" w="med" len="med"/>
                      <a:tailEnd type="none" w="med" len="med"/>
                    </a:lnL>
                    <a:lnR w="9525" cap="flat" cmpd="sng" algn="ctr">
                      <a:noFill/>
                      <a:prstDash val="sysDash"/>
                      <a:round/>
                      <a:headEnd type="none" w="med" len="med"/>
                      <a:tailEnd type="none" w="med" len="med"/>
                    </a:lnR>
                    <a:lnT w="9525" cap="flat" cmpd="sng" algn="ctr">
                      <a:noFill/>
                      <a:prstDash val="sysDash"/>
                      <a:round/>
                      <a:headEnd type="none" w="med" len="med"/>
                      <a:tailEnd type="none" w="med" len="med"/>
                    </a:lnT>
                    <a:lnB w="9525" cap="flat" cmpd="sng" algn="ctr">
                      <a:noFill/>
                      <a:prstDash val="sysDash"/>
                      <a:round/>
                      <a:headEnd type="none" w="med" len="med"/>
                      <a:tailEnd type="none" w="med" len="med"/>
                    </a:lnB>
                    <a:noFill/>
                  </a:tcPr>
                </a:tc>
                <a:tc>
                  <a:txBody>
                    <a:bodyPr/>
                    <a:lstStyle/>
                    <a:p>
                      <a:pPr marL="0" indent="0" algn="ctr">
                        <a:buFont typeface="Arial" panose="020B0604020202020204" pitchFamily="34" charset="0"/>
                        <a:buNone/>
                      </a:pPr>
                      <a:endParaRPr lang="en-GB" sz="1200" noProof="0"/>
                    </a:p>
                  </a:txBody>
                  <a:tcPr marL="72000" marR="72000" marT="72000" marB="72000">
                    <a:lnL w="9525" cap="flat" cmpd="sng" algn="ctr">
                      <a:noFill/>
                      <a:prstDash val="sysDash"/>
                      <a:round/>
                      <a:headEnd type="none" w="med" len="med"/>
                      <a:tailEnd type="none" w="med" len="med"/>
                    </a:lnL>
                    <a:lnR w="9525" cap="flat" cmpd="sng" algn="ctr">
                      <a:noFill/>
                      <a:prstDash val="sysDash"/>
                      <a:round/>
                      <a:headEnd type="none" w="med" len="med"/>
                      <a:tailEnd type="none" w="med" len="med"/>
                    </a:lnR>
                    <a:lnT w="9525" cap="flat" cmpd="sng" algn="ctr">
                      <a:noFill/>
                      <a:prstDash val="sysDash"/>
                      <a:round/>
                      <a:headEnd type="none" w="med" len="med"/>
                      <a:tailEnd type="none" w="med" len="med"/>
                    </a:lnT>
                    <a:lnB w="9525" cap="flat" cmpd="sng" algn="ctr">
                      <a:noFill/>
                      <a:prstDash val="sysDash"/>
                      <a:round/>
                      <a:headEnd type="none" w="med" len="med"/>
                      <a:tailEnd type="none" w="med" len="med"/>
                    </a:lnB>
                    <a:noFill/>
                  </a:tcPr>
                </a:tc>
                <a:tc>
                  <a:txBody>
                    <a:bodyPr/>
                    <a:lstStyle/>
                    <a:p>
                      <a:pPr marL="0" indent="0" algn="ctr">
                        <a:buFont typeface="Arial" panose="020B0604020202020204" pitchFamily="34" charset="0"/>
                        <a:buNone/>
                      </a:pPr>
                      <a:endParaRPr lang="en-GB" sz="1200" noProof="0"/>
                    </a:p>
                  </a:txBody>
                  <a:tcPr marL="72000" marR="72000" marT="72000" marB="72000">
                    <a:lnL w="9525" cap="flat" cmpd="sng" algn="ctr">
                      <a:noFill/>
                      <a:prstDash val="sysDash"/>
                      <a:round/>
                      <a:headEnd type="none" w="med" len="med"/>
                      <a:tailEnd type="none" w="med" len="med"/>
                    </a:lnL>
                    <a:lnR w="9525" cap="flat" cmpd="sng" algn="ctr">
                      <a:noFill/>
                      <a:prstDash val="sysDash"/>
                      <a:round/>
                      <a:headEnd type="none" w="med" len="med"/>
                      <a:tailEnd type="none" w="med" len="med"/>
                    </a:lnR>
                    <a:lnT w="9525" cap="flat" cmpd="sng" algn="ctr">
                      <a:noFill/>
                      <a:prstDash val="sysDash"/>
                      <a:round/>
                      <a:headEnd type="none" w="med" len="med"/>
                      <a:tailEnd type="none" w="med" len="med"/>
                    </a:lnT>
                    <a:lnB w="9525" cap="flat" cmpd="sng" algn="ctr">
                      <a:noFill/>
                      <a:prstDash val="sysDash"/>
                      <a:round/>
                      <a:headEnd type="none" w="med" len="med"/>
                      <a:tailEnd type="none" w="med" len="med"/>
                    </a:lnB>
                    <a:noFill/>
                  </a:tcPr>
                </a:tc>
                <a:extLst>
                  <a:ext uri="{0D108BD9-81ED-4DB2-BD59-A6C34878D82A}">
                    <a16:rowId xmlns:a16="http://schemas.microsoft.com/office/drawing/2014/main" val="60944760"/>
                  </a:ext>
                </a:extLst>
              </a:tr>
              <a:tr h="936000">
                <a:tc>
                  <a:txBody>
                    <a:bodyPr/>
                    <a:lstStyle/>
                    <a:p>
                      <a:pPr lvl="0" algn="ctr"/>
                      <a:endParaRPr lang="en-GB" sz="1200" noProof="0"/>
                    </a:p>
                  </a:txBody>
                  <a:tcPr marL="72000" marR="72000" marT="72000" marB="180000" anchor="b">
                    <a:lnL w="9525" cap="flat" cmpd="sng" algn="ctr">
                      <a:noFill/>
                      <a:prstDash val="sysDash"/>
                      <a:round/>
                      <a:headEnd type="none" w="med" len="med"/>
                      <a:tailEnd type="none" w="med" len="med"/>
                    </a:lnL>
                    <a:lnR w="9525" cap="flat" cmpd="sng" algn="ctr">
                      <a:noFill/>
                      <a:prstDash val="sysDash"/>
                      <a:round/>
                      <a:headEnd type="none" w="med" len="med"/>
                      <a:tailEnd type="none" w="med" len="med"/>
                    </a:lnR>
                    <a:lnT w="9525" cap="flat" cmpd="sng" algn="ctr">
                      <a:noFill/>
                      <a:prstDash val="sysDash"/>
                      <a:round/>
                      <a:headEnd type="none" w="med" len="med"/>
                      <a:tailEnd type="none" w="med" len="med"/>
                    </a:lnT>
                    <a:lnB w="9525" cap="flat" cmpd="sng" algn="ctr">
                      <a:noFill/>
                      <a:prstDash val="sysDash"/>
                      <a:round/>
                      <a:headEnd type="none" w="med" len="med"/>
                      <a:tailEnd type="none" w="med" len="med"/>
                    </a:lnB>
                    <a:noFill/>
                  </a:tcPr>
                </a:tc>
                <a:tc>
                  <a:txBody>
                    <a:bodyPr/>
                    <a:lstStyle/>
                    <a:p>
                      <a:pPr marL="0" indent="0" algn="ctr">
                        <a:buFont typeface="Arial" panose="020B0604020202020204" pitchFamily="34" charset="0"/>
                        <a:buNone/>
                      </a:pPr>
                      <a:endParaRPr lang="en-GB" sz="1200" noProof="0"/>
                    </a:p>
                  </a:txBody>
                  <a:tcPr marL="72000" marR="72000" marT="72000" marB="72000">
                    <a:lnL w="9525" cap="flat" cmpd="sng" algn="ctr">
                      <a:noFill/>
                      <a:prstDash val="sysDash"/>
                      <a:round/>
                      <a:headEnd type="none" w="med" len="med"/>
                      <a:tailEnd type="none" w="med" len="med"/>
                    </a:lnL>
                    <a:lnR w="9525" cap="flat" cmpd="sng" algn="ctr">
                      <a:noFill/>
                      <a:prstDash val="sysDash"/>
                      <a:round/>
                      <a:headEnd type="none" w="med" len="med"/>
                      <a:tailEnd type="none" w="med" len="med"/>
                    </a:lnR>
                    <a:lnT w="9525" cap="flat" cmpd="sng" algn="ctr">
                      <a:noFill/>
                      <a:prstDash val="sysDash"/>
                      <a:round/>
                      <a:headEnd type="none" w="med" len="med"/>
                      <a:tailEnd type="none" w="med" len="med"/>
                    </a:lnT>
                    <a:lnB w="9525" cap="flat" cmpd="sng" algn="ctr">
                      <a:noFill/>
                      <a:prstDash val="sysDash"/>
                      <a:round/>
                      <a:headEnd type="none" w="med" len="med"/>
                      <a:tailEnd type="none" w="med" len="med"/>
                    </a:lnB>
                    <a:noFill/>
                  </a:tcPr>
                </a:tc>
                <a:tc>
                  <a:txBody>
                    <a:bodyPr/>
                    <a:lstStyle/>
                    <a:p>
                      <a:pPr marL="0" indent="0" algn="ctr">
                        <a:buFont typeface="Arial" panose="020B0604020202020204" pitchFamily="34" charset="0"/>
                        <a:buNone/>
                      </a:pPr>
                      <a:endParaRPr lang="en-GB" sz="1200" noProof="0"/>
                    </a:p>
                  </a:txBody>
                  <a:tcPr marL="72000" marR="72000" marT="72000" marB="72000">
                    <a:lnL w="9525" cap="flat" cmpd="sng" algn="ctr">
                      <a:noFill/>
                      <a:prstDash val="sysDash"/>
                      <a:round/>
                      <a:headEnd type="none" w="med" len="med"/>
                      <a:tailEnd type="none" w="med" len="med"/>
                    </a:lnL>
                    <a:lnR w="9525" cap="flat" cmpd="sng" algn="ctr">
                      <a:noFill/>
                      <a:prstDash val="sysDash"/>
                      <a:round/>
                      <a:headEnd type="none" w="med" len="med"/>
                      <a:tailEnd type="none" w="med" len="med"/>
                    </a:lnR>
                    <a:lnT w="9525" cap="flat" cmpd="sng" algn="ctr">
                      <a:noFill/>
                      <a:prstDash val="sysDash"/>
                      <a:round/>
                      <a:headEnd type="none" w="med" len="med"/>
                      <a:tailEnd type="none" w="med" len="med"/>
                    </a:lnT>
                    <a:lnB w="9525" cap="flat" cmpd="sng" algn="ctr">
                      <a:noFill/>
                      <a:prstDash val="sysDash"/>
                      <a:round/>
                      <a:headEnd type="none" w="med" len="med"/>
                      <a:tailEnd type="none" w="med" len="med"/>
                    </a:lnB>
                    <a:noFill/>
                  </a:tcPr>
                </a:tc>
                <a:tc>
                  <a:txBody>
                    <a:bodyPr/>
                    <a:lstStyle/>
                    <a:p>
                      <a:pPr marL="0" indent="0" algn="ctr">
                        <a:buFont typeface="Arial" panose="020B0604020202020204" pitchFamily="34" charset="0"/>
                        <a:buNone/>
                      </a:pPr>
                      <a:endParaRPr lang="en-GB" sz="1200" noProof="0"/>
                    </a:p>
                  </a:txBody>
                  <a:tcPr marL="72000" marR="72000" marT="72000" marB="72000">
                    <a:lnL w="9525" cap="flat" cmpd="sng" algn="ctr">
                      <a:noFill/>
                      <a:prstDash val="sysDash"/>
                      <a:round/>
                      <a:headEnd type="none" w="med" len="med"/>
                      <a:tailEnd type="none" w="med" len="med"/>
                    </a:lnL>
                    <a:lnR w="9525" cap="flat" cmpd="sng" algn="ctr">
                      <a:noFill/>
                      <a:prstDash val="sysDash"/>
                      <a:round/>
                      <a:headEnd type="none" w="med" len="med"/>
                      <a:tailEnd type="none" w="med" len="med"/>
                    </a:lnR>
                    <a:lnT w="9525" cap="flat" cmpd="sng" algn="ctr">
                      <a:noFill/>
                      <a:prstDash val="sysDash"/>
                      <a:round/>
                      <a:headEnd type="none" w="med" len="med"/>
                      <a:tailEnd type="none" w="med" len="med"/>
                    </a:lnT>
                    <a:lnB w="9525" cap="flat" cmpd="sng" algn="ctr">
                      <a:noFill/>
                      <a:prstDash val="sysDash"/>
                      <a:round/>
                      <a:headEnd type="none" w="med" len="med"/>
                      <a:tailEnd type="none" w="med" len="med"/>
                    </a:lnB>
                    <a:noFill/>
                  </a:tcPr>
                </a:tc>
                <a:tc>
                  <a:txBody>
                    <a:bodyPr/>
                    <a:lstStyle/>
                    <a:p>
                      <a:pPr marL="0" indent="0" algn="ctr">
                        <a:buFont typeface="Arial" panose="020B0604020202020204" pitchFamily="34" charset="0"/>
                        <a:buNone/>
                      </a:pPr>
                      <a:endParaRPr lang="en-GB" sz="1200" noProof="0"/>
                    </a:p>
                  </a:txBody>
                  <a:tcPr marL="72000" marR="72000" marT="72000" marB="72000">
                    <a:lnL w="9525" cap="flat" cmpd="sng" algn="ctr">
                      <a:noFill/>
                      <a:prstDash val="sysDash"/>
                      <a:round/>
                      <a:headEnd type="none" w="med" len="med"/>
                      <a:tailEnd type="none" w="med" len="med"/>
                    </a:lnL>
                    <a:lnR w="9525" cap="flat" cmpd="sng" algn="ctr">
                      <a:noFill/>
                      <a:prstDash val="sysDash"/>
                      <a:round/>
                      <a:headEnd type="none" w="med" len="med"/>
                      <a:tailEnd type="none" w="med" len="med"/>
                    </a:lnR>
                    <a:lnT w="9525" cap="flat" cmpd="sng" algn="ctr">
                      <a:noFill/>
                      <a:prstDash val="sysDash"/>
                      <a:round/>
                      <a:headEnd type="none" w="med" len="med"/>
                      <a:tailEnd type="none" w="med" len="med"/>
                    </a:lnT>
                    <a:lnB w="9525" cap="flat" cmpd="sng" algn="ctr">
                      <a:noFill/>
                      <a:prstDash val="sysDash"/>
                      <a:round/>
                      <a:headEnd type="none" w="med" len="med"/>
                      <a:tailEnd type="none" w="med" len="med"/>
                    </a:lnB>
                    <a:noFill/>
                  </a:tcPr>
                </a:tc>
                <a:tc>
                  <a:txBody>
                    <a:bodyPr/>
                    <a:lstStyle/>
                    <a:p>
                      <a:pPr marL="0" indent="0" algn="ctr">
                        <a:buFont typeface="Arial" panose="020B0604020202020204" pitchFamily="34" charset="0"/>
                        <a:buNone/>
                      </a:pPr>
                      <a:endParaRPr lang="en-GB" sz="1200" noProof="0"/>
                    </a:p>
                  </a:txBody>
                  <a:tcPr marL="72000" marR="72000" marT="72000" marB="72000">
                    <a:lnL w="9525" cap="flat" cmpd="sng" algn="ctr">
                      <a:noFill/>
                      <a:prstDash val="sysDash"/>
                      <a:round/>
                      <a:headEnd type="none" w="med" len="med"/>
                      <a:tailEnd type="none" w="med" len="med"/>
                    </a:lnL>
                    <a:lnR w="9525" cap="flat" cmpd="sng" algn="ctr">
                      <a:noFill/>
                      <a:prstDash val="sysDash"/>
                      <a:round/>
                      <a:headEnd type="none" w="med" len="med"/>
                      <a:tailEnd type="none" w="med" len="med"/>
                    </a:lnR>
                    <a:lnT w="9525" cap="flat" cmpd="sng" algn="ctr">
                      <a:noFill/>
                      <a:prstDash val="sysDash"/>
                      <a:round/>
                      <a:headEnd type="none" w="med" len="med"/>
                      <a:tailEnd type="none" w="med" len="med"/>
                    </a:lnT>
                    <a:lnB w="9525" cap="flat" cmpd="sng" algn="ctr">
                      <a:noFill/>
                      <a:prstDash val="sysDash"/>
                      <a:round/>
                      <a:headEnd type="none" w="med" len="med"/>
                      <a:tailEnd type="none" w="med" len="med"/>
                    </a:lnB>
                    <a:noFill/>
                  </a:tcPr>
                </a:tc>
                <a:extLst>
                  <a:ext uri="{0D108BD9-81ED-4DB2-BD59-A6C34878D82A}">
                    <a16:rowId xmlns:a16="http://schemas.microsoft.com/office/drawing/2014/main" val="635549471"/>
                  </a:ext>
                </a:extLst>
              </a:tr>
              <a:tr h="936000">
                <a:tc>
                  <a:txBody>
                    <a:bodyPr/>
                    <a:lstStyle/>
                    <a:p>
                      <a:pPr lvl="0" algn="ctr"/>
                      <a:endParaRPr lang="en-GB" sz="1200" noProof="0"/>
                    </a:p>
                  </a:txBody>
                  <a:tcPr marL="72000" marR="72000" marT="72000" marB="180000" anchor="b">
                    <a:lnL w="9525" cap="flat" cmpd="sng" algn="ctr">
                      <a:noFill/>
                      <a:prstDash val="sysDash"/>
                      <a:round/>
                      <a:headEnd type="none" w="med" len="med"/>
                      <a:tailEnd type="none" w="med" len="med"/>
                    </a:lnL>
                    <a:lnR w="9525" cap="flat" cmpd="sng" algn="ctr">
                      <a:noFill/>
                      <a:prstDash val="sysDash"/>
                      <a:round/>
                      <a:headEnd type="none" w="med" len="med"/>
                      <a:tailEnd type="none" w="med" len="med"/>
                    </a:lnR>
                    <a:lnT w="9525" cap="flat" cmpd="sng" algn="ctr">
                      <a:noFill/>
                      <a:prstDash val="sysDash"/>
                      <a:round/>
                      <a:headEnd type="none" w="med" len="med"/>
                      <a:tailEnd type="none" w="med" len="med"/>
                    </a:lnT>
                    <a:lnB w="9525" cap="flat" cmpd="sng" algn="ctr">
                      <a:noFill/>
                      <a:prstDash val="sysDash"/>
                      <a:round/>
                      <a:headEnd type="none" w="med" len="med"/>
                      <a:tailEnd type="none" w="med" len="med"/>
                    </a:lnB>
                    <a:noFill/>
                  </a:tcPr>
                </a:tc>
                <a:tc>
                  <a:txBody>
                    <a:bodyPr/>
                    <a:lstStyle/>
                    <a:p>
                      <a:pPr marL="0" indent="0" algn="ctr">
                        <a:buFont typeface="Arial" panose="020B0604020202020204" pitchFamily="34" charset="0"/>
                        <a:buNone/>
                      </a:pPr>
                      <a:endParaRPr lang="en-GB" sz="1200" noProof="0"/>
                    </a:p>
                  </a:txBody>
                  <a:tcPr marL="72000" marR="72000" marT="72000" marB="72000">
                    <a:lnL w="9525" cap="flat" cmpd="sng" algn="ctr">
                      <a:noFill/>
                      <a:prstDash val="sysDash"/>
                      <a:round/>
                      <a:headEnd type="none" w="med" len="med"/>
                      <a:tailEnd type="none" w="med" len="med"/>
                    </a:lnL>
                    <a:lnR w="9525" cap="flat" cmpd="sng" algn="ctr">
                      <a:noFill/>
                      <a:prstDash val="sysDash"/>
                      <a:round/>
                      <a:headEnd type="none" w="med" len="med"/>
                      <a:tailEnd type="none" w="med" len="med"/>
                    </a:lnR>
                    <a:lnT w="9525" cap="flat" cmpd="sng" algn="ctr">
                      <a:noFill/>
                      <a:prstDash val="sysDash"/>
                      <a:round/>
                      <a:headEnd type="none" w="med" len="med"/>
                      <a:tailEnd type="none" w="med" len="med"/>
                    </a:lnT>
                    <a:lnB w="9525" cap="flat" cmpd="sng" algn="ctr">
                      <a:noFill/>
                      <a:prstDash val="sysDash"/>
                      <a:round/>
                      <a:headEnd type="none" w="med" len="med"/>
                      <a:tailEnd type="none" w="med" len="med"/>
                    </a:lnB>
                    <a:noFill/>
                  </a:tcPr>
                </a:tc>
                <a:tc>
                  <a:txBody>
                    <a:bodyPr/>
                    <a:lstStyle/>
                    <a:p>
                      <a:pPr marL="0" indent="0" algn="ctr">
                        <a:buFont typeface="Arial" panose="020B0604020202020204" pitchFamily="34" charset="0"/>
                        <a:buNone/>
                      </a:pPr>
                      <a:endParaRPr lang="en-GB" sz="1200" noProof="0"/>
                    </a:p>
                  </a:txBody>
                  <a:tcPr marL="72000" marR="72000" marT="72000" marB="72000">
                    <a:lnL w="9525" cap="flat" cmpd="sng" algn="ctr">
                      <a:noFill/>
                      <a:prstDash val="sysDash"/>
                      <a:round/>
                      <a:headEnd type="none" w="med" len="med"/>
                      <a:tailEnd type="none" w="med" len="med"/>
                    </a:lnL>
                    <a:lnR w="9525" cap="flat" cmpd="sng" algn="ctr">
                      <a:noFill/>
                      <a:prstDash val="sysDash"/>
                      <a:round/>
                      <a:headEnd type="none" w="med" len="med"/>
                      <a:tailEnd type="none" w="med" len="med"/>
                    </a:lnR>
                    <a:lnT w="9525" cap="flat" cmpd="sng" algn="ctr">
                      <a:noFill/>
                      <a:prstDash val="sysDash"/>
                      <a:round/>
                      <a:headEnd type="none" w="med" len="med"/>
                      <a:tailEnd type="none" w="med" len="med"/>
                    </a:lnT>
                    <a:lnB w="9525" cap="flat" cmpd="sng" algn="ctr">
                      <a:noFill/>
                      <a:prstDash val="sysDash"/>
                      <a:round/>
                      <a:headEnd type="none" w="med" len="med"/>
                      <a:tailEnd type="none" w="med" len="med"/>
                    </a:lnB>
                    <a:noFill/>
                  </a:tcPr>
                </a:tc>
                <a:tc>
                  <a:txBody>
                    <a:bodyPr/>
                    <a:lstStyle/>
                    <a:p>
                      <a:pPr marL="0" indent="0" algn="ctr">
                        <a:buFont typeface="Arial" panose="020B0604020202020204" pitchFamily="34" charset="0"/>
                        <a:buNone/>
                      </a:pPr>
                      <a:endParaRPr lang="en-GB" sz="1200" noProof="0"/>
                    </a:p>
                  </a:txBody>
                  <a:tcPr marL="72000" marR="72000" marT="72000" marB="72000">
                    <a:lnL w="9525" cap="flat" cmpd="sng" algn="ctr">
                      <a:noFill/>
                      <a:prstDash val="sysDash"/>
                      <a:round/>
                      <a:headEnd type="none" w="med" len="med"/>
                      <a:tailEnd type="none" w="med" len="med"/>
                    </a:lnL>
                    <a:lnR w="9525" cap="flat" cmpd="sng" algn="ctr">
                      <a:noFill/>
                      <a:prstDash val="sysDash"/>
                      <a:round/>
                      <a:headEnd type="none" w="med" len="med"/>
                      <a:tailEnd type="none" w="med" len="med"/>
                    </a:lnR>
                    <a:lnT w="9525" cap="flat" cmpd="sng" algn="ctr">
                      <a:noFill/>
                      <a:prstDash val="sysDash"/>
                      <a:round/>
                      <a:headEnd type="none" w="med" len="med"/>
                      <a:tailEnd type="none" w="med" len="med"/>
                    </a:lnT>
                    <a:lnB w="9525" cap="flat" cmpd="sng" algn="ctr">
                      <a:noFill/>
                      <a:prstDash val="sysDash"/>
                      <a:round/>
                      <a:headEnd type="none" w="med" len="med"/>
                      <a:tailEnd type="none" w="med" len="med"/>
                    </a:lnB>
                    <a:noFill/>
                  </a:tcPr>
                </a:tc>
                <a:tc>
                  <a:txBody>
                    <a:bodyPr/>
                    <a:lstStyle/>
                    <a:p>
                      <a:pPr marL="0" indent="0" algn="ctr">
                        <a:buFont typeface="Arial" panose="020B0604020202020204" pitchFamily="34" charset="0"/>
                        <a:buNone/>
                      </a:pPr>
                      <a:endParaRPr lang="en-GB" sz="1200" noProof="0"/>
                    </a:p>
                  </a:txBody>
                  <a:tcPr marL="72000" marR="72000" marT="72000" marB="72000">
                    <a:lnL w="9525" cap="flat" cmpd="sng" algn="ctr">
                      <a:noFill/>
                      <a:prstDash val="sysDash"/>
                      <a:round/>
                      <a:headEnd type="none" w="med" len="med"/>
                      <a:tailEnd type="none" w="med" len="med"/>
                    </a:lnL>
                    <a:lnR w="9525" cap="flat" cmpd="sng" algn="ctr">
                      <a:noFill/>
                      <a:prstDash val="sysDash"/>
                      <a:round/>
                      <a:headEnd type="none" w="med" len="med"/>
                      <a:tailEnd type="none" w="med" len="med"/>
                    </a:lnR>
                    <a:lnT w="9525" cap="flat" cmpd="sng" algn="ctr">
                      <a:noFill/>
                      <a:prstDash val="sysDash"/>
                      <a:round/>
                      <a:headEnd type="none" w="med" len="med"/>
                      <a:tailEnd type="none" w="med" len="med"/>
                    </a:lnT>
                    <a:lnB w="9525" cap="flat" cmpd="sng" algn="ctr">
                      <a:noFill/>
                      <a:prstDash val="sysDash"/>
                      <a:round/>
                      <a:headEnd type="none" w="med" len="med"/>
                      <a:tailEnd type="none" w="med" len="med"/>
                    </a:lnB>
                    <a:noFill/>
                  </a:tcPr>
                </a:tc>
                <a:tc>
                  <a:txBody>
                    <a:bodyPr/>
                    <a:lstStyle/>
                    <a:p>
                      <a:pPr marL="0" indent="0" algn="ctr">
                        <a:buFont typeface="Arial" panose="020B0604020202020204" pitchFamily="34" charset="0"/>
                        <a:buNone/>
                      </a:pPr>
                      <a:endParaRPr lang="en-GB" sz="1200" noProof="0"/>
                    </a:p>
                  </a:txBody>
                  <a:tcPr marL="72000" marR="72000" marT="72000" marB="72000">
                    <a:lnL w="9525" cap="flat" cmpd="sng" algn="ctr">
                      <a:noFill/>
                      <a:prstDash val="sysDash"/>
                      <a:round/>
                      <a:headEnd type="none" w="med" len="med"/>
                      <a:tailEnd type="none" w="med" len="med"/>
                    </a:lnL>
                    <a:lnR w="9525" cap="flat" cmpd="sng" algn="ctr">
                      <a:noFill/>
                      <a:prstDash val="sysDash"/>
                      <a:round/>
                      <a:headEnd type="none" w="med" len="med"/>
                      <a:tailEnd type="none" w="med" len="med"/>
                    </a:lnR>
                    <a:lnT w="9525" cap="flat" cmpd="sng" algn="ctr">
                      <a:noFill/>
                      <a:prstDash val="sysDash"/>
                      <a:round/>
                      <a:headEnd type="none" w="med" len="med"/>
                      <a:tailEnd type="none" w="med" len="med"/>
                    </a:lnT>
                    <a:lnB w="9525" cap="flat" cmpd="sng" algn="ctr">
                      <a:noFill/>
                      <a:prstDash val="sysDash"/>
                      <a:round/>
                      <a:headEnd type="none" w="med" len="med"/>
                      <a:tailEnd type="none" w="med" len="med"/>
                    </a:lnB>
                    <a:noFill/>
                  </a:tcPr>
                </a:tc>
                <a:extLst>
                  <a:ext uri="{0D108BD9-81ED-4DB2-BD59-A6C34878D82A}">
                    <a16:rowId xmlns:a16="http://schemas.microsoft.com/office/drawing/2014/main" val="504300465"/>
                  </a:ext>
                </a:extLst>
              </a:tr>
              <a:tr h="936000">
                <a:tc>
                  <a:txBody>
                    <a:bodyPr/>
                    <a:lstStyle/>
                    <a:p>
                      <a:pPr lvl="0" algn="ctr"/>
                      <a:endParaRPr lang="en-GB" sz="1200" noProof="0"/>
                    </a:p>
                  </a:txBody>
                  <a:tcPr marL="72000" marR="72000" marT="72000" marB="180000" anchor="b">
                    <a:lnL w="9525" cap="flat" cmpd="sng" algn="ctr">
                      <a:noFill/>
                      <a:prstDash val="sysDash"/>
                      <a:round/>
                      <a:headEnd type="none" w="med" len="med"/>
                      <a:tailEnd type="none" w="med" len="med"/>
                    </a:lnL>
                    <a:lnR w="9525" cap="flat" cmpd="sng" algn="ctr">
                      <a:noFill/>
                      <a:prstDash val="sysDash"/>
                      <a:round/>
                      <a:headEnd type="none" w="med" len="med"/>
                      <a:tailEnd type="none" w="med" len="med"/>
                    </a:lnR>
                    <a:lnT w="9525" cap="flat" cmpd="sng" algn="ctr">
                      <a:noFill/>
                      <a:prstDash val="sysDash"/>
                      <a:round/>
                      <a:headEnd type="none" w="med" len="med"/>
                      <a:tailEnd type="none" w="med" len="med"/>
                    </a:lnT>
                    <a:lnB w="9525" cap="flat" cmpd="sng" algn="ctr">
                      <a:noFill/>
                      <a:prstDash val="sysDash"/>
                      <a:round/>
                      <a:headEnd type="none" w="med" len="med"/>
                      <a:tailEnd type="none" w="med" len="med"/>
                    </a:lnB>
                    <a:noFill/>
                  </a:tcPr>
                </a:tc>
                <a:tc>
                  <a:txBody>
                    <a:bodyPr/>
                    <a:lstStyle/>
                    <a:p>
                      <a:pPr marL="0" indent="0" algn="ctr">
                        <a:buFont typeface="Arial" panose="020B0604020202020204" pitchFamily="34" charset="0"/>
                        <a:buNone/>
                      </a:pPr>
                      <a:endParaRPr lang="en-GB" sz="1200" noProof="0"/>
                    </a:p>
                  </a:txBody>
                  <a:tcPr marL="72000" marR="72000" marT="72000" marB="72000">
                    <a:lnL w="9525" cap="flat" cmpd="sng" algn="ctr">
                      <a:noFill/>
                      <a:prstDash val="sysDash"/>
                      <a:round/>
                      <a:headEnd type="none" w="med" len="med"/>
                      <a:tailEnd type="none" w="med" len="med"/>
                    </a:lnL>
                    <a:lnR w="9525" cap="flat" cmpd="sng" algn="ctr">
                      <a:noFill/>
                      <a:prstDash val="sysDash"/>
                      <a:round/>
                      <a:headEnd type="none" w="med" len="med"/>
                      <a:tailEnd type="none" w="med" len="med"/>
                    </a:lnR>
                    <a:lnT w="9525" cap="flat" cmpd="sng" algn="ctr">
                      <a:noFill/>
                      <a:prstDash val="sysDash"/>
                      <a:round/>
                      <a:headEnd type="none" w="med" len="med"/>
                      <a:tailEnd type="none" w="med" len="med"/>
                    </a:lnT>
                    <a:lnB w="9525" cap="flat" cmpd="sng" algn="ctr">
                      <a:noFill/>
                      <a:prstDash val="sysDash"/>
                      <a:round/>
                      <a:headEnd type="none" w="med" len="med"/>
                      <a:tailEnd type="none" w="med" len="med"/>
                    </a:lnB>
                    <a:noFill/>
                  </a:tcPr>
                </a:tc>
                <a:tc>
                  <a:txBody>
                    <a:bodyPr/>
                    <a:lstStyle/>
                    <a:p>
                      <a:pPr marL="0" indent="0" algn="ctr">
                        <a:buFont typeface="Arial" panose="020B0604020202020204" pitchFamily="34" charset="0"/>
                        <a:buNone/>
                      </a:pPr>
                      <a:endParaRPr lang="en-GB" sz="1200" noProof="0"/>
                    </a:p>
                  </a:txBody>
                  <a:tcPr marL="72000" marR="72000" marT="72000" marB="72000">
                    <a:lnL w="9525" cap="flat" cmpd="sng" algn="ctr">
                      <a:noFill/>
                      <a:prstDash val="sysDash"/>
                      <a:round/>
                      <a:headEnd type="none" w="med" len="med"/>
                      <a:tailEnd type="none" w="med" len="med"/>
                    </a:lnL>
                    <a:lnR w="9525" cap="flat" cmpd="sng" algn="ctr">
                      <a:noFill/>
                      <a:prstDash val="sysDash"/>
                      <a:round/>
                      <a:headEnd type="none" w="med" len="med"/>
                      <a:tailEnd type="none" w="med" len="med"/>
                    </a:lnR>
                    <a:lnT w="9525" cap="flat" cmpd="sng" algn="ctr">
                      <a:noFill/>
                      <a:prstDash val="sysDash"/>
                      <a:round/>
                      <a:headEnd type="none" w="med" len="med"/>
                      <a:tailEnd type="none" w="med" len="med"/>
                    </a:lnT>
                    <a:lnB w="9525" cap="flat" cmpd="sng" algn="ctr">
                      <a:noFill/>
                      <a:prstDash val="sysDash"/>
                      <a:round/>
                      <a:headEnd type="none" w="med" len="med"/>
                      <a:tailEnd type="none" w="med" len="med"/>
                    </a:lnB>
                    <a:noFill/>
                  </a:tcPr>
                </a:tc>
                <a:tc>
                  <a:txBody>
                    <a:bodyPr/>
                    <a:lstStyle/>
                    <a:p>
                      <a:pPr marL="0" indent="0" algn="ctr">
                        <a:buFont typeface="Arial" panose="020B0604020202020204" pitchFamily="34" charset="0"/>
                        <a:buNone/>
                      </a:pPr>
                      <a:endParaRPr lang="en-GB" sz="1200" noProof="0"/>
                    </a:p>
                  </a:txBody>
                  <a:tcPr marL="72000" marR="72000" marT="72000" marB="72000">
                    <a:lnL w="9525" cap="flat" cmpd="sng" algn="ctr">
                      <a:noFill/>
                      <a:prstDash val="sysDash"/>
                      <a:round/>
                      <a:headEnd type="none" w="med" len="med"/>
                      <a:tailEnd type="none" w="med" len="med"/>
                    </a:lnL>
                    <a:lnR w="9525" cap="flat" cmpd="sng" algn="ctr">
                      <a:noFill/>
                      <a:prstDash val="sysDash"/>
                      <a:round/>
                      <a:headEnd type="none" w="med" len="med"/>
                      <a:tailEnd type="none" w="med" len="med"/>
                    </a:lnR>
                    <a:lnT w="9525" cap="flat" cmpd="sng" algn="ctr">
                      <a:noFill/>
                      <a:prstDash val="sysDash"/>
                      <a:round/>
                      <a:headEnd type="none" w="med" len="med"/>
                      <a:tailEnd type="none" w="med" len="med"/>
                    </a:lnT>
                    <a:lnB w="9525" cap="flat" cmpd="sng" algn="ctr">
                      <a:noFill/>
                      <a:prstDash val="sysDash"/>
                      <a:round/>
                      <a:headEnd type="none" w="med" len="med"/>
                      <a:tailEnd type="none" w="med" len="med"/>
                    </a:lnB>
                    <a:noFill/>
                  </a:tcPr>
                </a:tc>
                <a:tc>
                  <a:txBody>
                    <a:bodyPr/>
                    <a:lstStyle/>
                    <a:p>
                      <a:pPr marL="0" indent="0" algn="ctr">
                        <a:buFont typeface="Arial" panose="020B0604020202020204" pitchFamily="34" charset="0"/>
                        <a:buNone/>
                      </a:pPr>
                      <a:endParaRPr lang="en-GB" sz="1200" noProof="0"/>
                    </a:p>
                  </a:txBody>
                  <a:tcPr marL="72000" marR="72000" marT="72000" marB="72000">
                    <a:lnL w="9525" cap="flat" cmpd="sng" algn="ctr">
                      <a:noFill/>
                      <a:prstDash val="sysDash"/>
                      <a:round/>
                      <a:headEnd type="none" w="med" len="med"/>
                      <a:tailEnd type="none" w="med" len="med"/>
                    </a:lnL>
                    <a:lnR w="9525" cap="flat" cmpd="sng" algn="ctr">
                      <a:noFill/>
                      <a:prstDash val="sysDash"/>
                      <a:round/>
                      <a:headEnd type="none" w="med" len="med"/>
                      <a:tailEnd type="none" w="med" len="med"/>
                    </a:lnR>
                    <a:lnT w="9525" cap="flat" cmpd="sng" algn="ctr">
                      <a:noFill/>
                      <a:prstDash val="sysDash"/>
                      <a:round/>
                      <a:headEnd type="none" w="med" len="med"/>
                      <a:tailEnd type="none" w="med" len="med"/>
                    </a:lnT>
                    <a:lnB w="9525" cap="flat" cmpd="sng" algn="ctr">
                      <a:noFill/>
                      <a:prstDash val="sysDash"/>
                      <a:round/>
                      <a:headEnd type="none" w="med" len="med"/>
                      <a:tailEnd type="none" w="med" len="med"/>
                    </a:lnB>
                    <a:noFill/>
                  </a:tcPr>
                </a:tc>
                <a:tc>
                  <a:txBody>
                    <a:bodyPr/>
                    <a:lstStyle/>
                    <a:p>
                      <a:pPr marL="0" indent="0" algn="ctr">
                        <a:buFont typeface="Arial" panose="020B0604020202020204" pitchFamily="34" charset="0"/>
                        <a:buNone/>
                      </a:pPr>
                      <a:endParaRPr lang="en-GB" sz="1200" noProof="0"/>
                    </a:p>
                  </a:txBody>
                  <a:tcPr marL="72000" marR="72000" marT="72000" marB="72000">
                    <a:lnL w="9525" cap="flat" cmpd="sng" algn="ctr">
                      <a:noFill/>
                      <a:prstDash val="sysDash"/>
                      <a:round/>
                      <a:headEnd type="none" w="med" len="med"/>
                      <a:tailEnd type="none" w="med" len="med"/>
                    </a:lnL>
                    <a:lnR w="9525" cap="flat" cmpd="sng" algn="ctr">
                      <a:noFill/>
                      <a:prstDash val="sysDash"/>
                      <a:round/>
                      <a:headEnd type="none" w="med" len="med"/>
                      <a:tailEnd type="none" w="med" len="med"/>
                    </a:lnR>
                    <a:lnT w="9525" cap="flat" cmpd="sng" algn="ctr">
                      <a:noFill/>
                      <a:prstDash val="sysDash"/>
                      <a:round/>
                      <a:headEnd type="none" w="med" len="med"/>
                      <a:tailEnd type="none" w="med" len="med"/>
                    </a:lnT>
                    <a:lnB w="9525" cap="flat" cmpd="sng" algn="ctr">
                      <a:noFill/>
                      <a:prstDash val="sysDash"/>
                      <a:round/>
                      <a:headEnd type="none" w="med" len="med"/>
                      <a:tailEnd type="none" w="med" len="med"/>
                    </a:lnB>
                    <a:noFill/>
                  </a:tcPr>
                </a:tc>
                <a:extLst>
                  <a:ext uri="{0D108BD9-81ED-4DB2-BD59-A6C34878D82A}">
                    <a16:rowId xmlns:a16="http://schemas.microsoft.com/office/drawing/2014/main" val="2353197243"/>
                  </a:ext>
                </a:extLst>
              </a:tr>
            </a:tbl>
          </a:graphicData>
        </a:graphic>
      </p:graphicFrame>
      <p:grpSp>
        <p:nvGrpSpPr>
          <p:cNvPr id="16" name="Group 15">
            <a:extLst>
              <a:ext uri="{FF2B5EF4-FFF2-40B4-BE49-F238E27FC236}">
                <a16:creationId xmlns:a16="http://schemas.microsoft.com/office/drawing/2014/main" id="{07C12C6B-A557-6231-A755-04DB249C6556}"/>
              </a:ext>
            </a:extLst>
          </p:cNvPr>
          <p:cNvGrpSpPr/>
          <p:nvPr/>
        </p:nvGrpSpPr>
        <p:grpSpPr>
          <a:xfrm>
            <a:off x="1186612" y="1854267"/>
            <a:ext cx="9809494" cy="4464002"/>
            <a:chOff x="1341853" y="2006667"/>
            <a:chExt cx="9809494" cy="4464002"/>
          </a:xfrm>
        </p:grpSpPr>
        <p:sp>
          <p:nvSpPr>
            <p:cNvPr id="4" name="Oval 3">
              <a:extLst>
                <a:ext uri="{FF2B5EF4-FFF2-40B4-BE49-F238E27FC236}">
                  <a16:creationId xmlns:a16="http://schemas.microsoft.com/office/drawing/2014/main" id="{4D3611DD-177E-F702-F69F-DAB24290BAD8}"/>
                </a:ext>
              </a:extLst>
            </p:cNvPr>
            <p:cNvSpPr/>
            <p:nvPr/>
          </p:nvSpPr>
          <p:spPr>
            <a:xfrm>
              <a:off x="6792253" y="2006669"/>
              <a:ext cx="720000" cy="720000"/>
            </a:xfrm>
            <a:prstGeom prst="ellipse">
              <a:avLst/>
            </a:prstGeom>
            <a:blipFill rotWithShape="0">
              <a:blip r:embed="rId2">
                <a:alphaModFix/>
              </a:blip>
              <a:srcRect/>
              <a:stretch>
                <a:fillRect/>
              </a:stretch>
            </a:blipFill>
            <a:ln w="28575">
              <a:solidFill>
                <a:srgbClr val="006A52"/>
              </a:solid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txBody>
            <a:bodyPr/>
            <a:lstStyle/>
            <a:p>
              <a:endParaRPr lang="en-GB" noProof="0"/>
            </a:p>
          </p:txBody>
        </p:sp>
        <p:sp>
          <p:nvSpPr>
            <p:cNvPr id="5" name="Oval 4">
              <a:extLst>
                <a:ext uri="{FF2B5EF4-FFF2-40B4-BE49-F238E27FC236}">
                  <a16:creationId xmlns:a16="http://schemas.microsoft.com/office/drawing/2014/main" id="{4A3C68A6-28BA-4E79-3CB8-7885CF140C52}"/>
                </a:ext>
              </a:extLst>
            </p:cNvPr>
            <p:cNvSpPr/>
            <p:nvPr/>
          </p:nvSpPr>
          <p:spPr>
            <a:xfrm>
              <a:off x="8624682" y="2006667"/>
              <a:ext cx="720000" cy="720000"/>
            </a:xfrm>
            <a:prstGeom prst="ellipse">
              <a:avLst/>
            </a:prstGeom>
            <a:blipFill rotWithShape="0">
              <a:blip r:embed="rId3">
                <a:alphaModFix/>
              </a:blip>
              <a:srcRect/>
              <a:stretch>
                <a:fillRect/>
              </a:stretch>
            </a:blipFill>
            <a:ln w="28575">
              <a:solidFill>
                <a:srgbClr val="006A52"/>
              </a:solid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txBody>
            <a:bodyPr/>
            <a:lstStyle/>
            <a:p>
              <a:endParaRPr lang="en-GB" noProof="0"/>
            </a:p>
          </p:txBody>
        </p:sp>
        <p:sp>
          <p:nvSpPr>
            <p:cNvPr id="6" name="Oval 5">
              <a:extLst>
                <a:ext uri="{FF2B5EF4-FFF2-40B4-BE49-F238E27FC236}">
                  <a16:creationId xmlns:a16="http://schemas.microsoft.com/office/drawing/2014/main" id="{252502E4-40BF-8486-4E1B-0F845280F551}"/>
                </a:ext>
              </a:extLst>
            </p:cNvPr>
            <p:cNvSpPr/>
            <p:nvPr/>
          </p:nvSpPr>
          <p:spPr>
            <a:xfrm>
              <a:off x="10431347" y="2006669"/>
              <a:ext cx="720000" cy="720000"/>
            </a:xfrm>
            <a:prstGeom prst="ellipse">
              <a:avLst/>
            </a:prstGeom>
            <a:blipFill rotWithShape="0">
              <a:blip r:embed="rId4">
                <a:alphaModFix/>
              </a:blip>
              <a:srcRect/>
              <a:stretch>
                <a:fillRect/>
              </a:stretch>
            </a:blipFill>
            <a:ln w="28575">
              <a:solidFill>
                <a:srgbClr val="006A52"/>
              </a:solid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txBody>
            <a:bodyPr/>
            <a:lstStyle/>
            <a:p>
              <a:endParaRPr lang="en-GB" noProof="0"/>
            </a:p>
          </p:txBody>
        </p:sp>
        <p:sp>
          <p:nvSpPr>
            <p:cNvPr id="7" name="Oval 6">
              <a:extLst>
                <a:ext uri="{FF2B5EF4-FFF2-40B4-BE49-F238E27FC236}">
                  <a16:creationId xmlns:a16="http://schemas.microsoft.com/office/drawing/2014/main" id="{56988FB6-D7E9-7D1E-E6A6-C5E7FF2EEF57}"/>
                </a:ext>
              </a:extLst>
            </p:cNvPr>
            <p:cNvSpPr/>
            <p:nvPr/>
          </p:nvSpPr>
          <p:spPr>
            <a:xfrm>
              <a:off x="4975800" y="2006669"/>
              <a:ext cx="720000" cy="720000"/>
            </a:xfrm>
            <a:prstGeom prst="ellipse">
              <a:avLst/>
            </a:prstGeom>
            <a:blipFill rotWithShape="0">
              <a:blip r:embed="rId5">
                <a:alphaModFix/>
              </a:blip>
              <a:srcRect/>
              <a:stretch>
                <a:fillRect/>
              </a:stretch>
            </a:blipFill>
            <a:ln w="28575">
              <a:solidFill>
                <a:srgbClr val="006A52"/>
              </a:solid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txBody>
            <a:bodyPr/>
            <a:lstStyle/>
            <a:p>
              <a:endParaRPr lang="en-GB" noProof="0"/>
            </a:p>
          </p:txBody>
        </p:sp>
        <p:sp>
          <p:nvSpPr>
            <p:cNvPr id="8" name="Oval 7">
              <a:extLst>
                <a:ext uri="{FF2B5EF4-FFF2-40B4-BE49-F238E27FC236}">
                  <a16:creationId xmlns:a16="http://schemas.microsoft.com/office/drawing/2014/main" id="{6A37EDBA-2DA3-1FBF-0C1D-88BFA6F1053B}"/>
                </a:ext>
              </a:extLst>
            </p:cNvPr>
            <p:cNvSpPr/>
            <p:nvPr/>
          </p:nvSpPr>
          <p:spPr>
            <a:xfrm>
              <a:off x="3159347" y="2006669"/>
              <a:ext cx="720000" cy="720000"/>
            </a:xfrm>
            <a:prstGeom prst="ellipse">
              <a:avLst/>
            </a:prstGeom>
            <a:blipFill rotWithShape="0">
              <a:blip r:embed="rId6">
                <a:alphaModFix/>
              </a:blip>
              <a:srcRect/>
              <a:stretch>
                <a:fillRect/>
              </a:stretch>
            </a:blipFill>
            <a:ln w="28575">
              <a:solidFill>
                <a:srgbClr val="006A52"/>
              </a:solid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txBody>
            <a:bodyPr/>
            <a:lstStyle/>
            <a:p>
              <a:endParaRPr lang="en-GB" noProof="0"/>
            </a:p>
          </p:txBody>
        </p:sp>
        <p:pic>
          <p:nvPicPr>
            <p:cNvPr id="10" name="Picture 9">
              <a:extLst>
                <a:ext uri="{FF2B5EF4-FFF2-40B4-BE49-F238E27FC236}">
                  <a16:creationId xmlns:a16="http://schemas.microsoft.com/office/drawing/2014/main" id="{74E50651-CCEC-3B25-1D3E-D4E3B6573387}"/>
                </a:ext>
              </a:extLst>
            </p:cNvPr>
            <p:cNvPicPr>
              <a:picLocks noChangeAspect="1"/>
            </p:cNvPicPr>
            <p:nvPr/>
          </p:nvPicPr>
          <p:blipFill>
            <a:blip r:embed="rId7">
              <a:alphaModFix/>
            </a:blip>
            <a:stretch>
              <a:fillRect/>
            </a:stretch>
          </p:blipFill>
          <p:spPr>
            <a:xfrm>
              <a:off x="1341853" y="2942668"/>
              <a:ext cx="720000" cy="720000"/>
            </a:xfrm>
            <a:prstGeom prst="rect">
              <a:avLst/>
            </a:prstGeom>
          </p:spPr>
        </p:pic>
        <p:pic>
          <p:nvPicPr>
            <p:cNvPr id="12" name="Picture 11">
              <a:extLst>
                <a:ext uri="{FF2B5EF4-FFF2-40B4-BE49-F238E27FC236}">
                  <a16:creationId xmlns:a16="http://schemas.microsoft.com/office/drawing/2014/main" id="{F8AFC08F-BB4F-179B-DBEC-E2BC733A1F63}"/>
                </a:ext>
              </a:extLst>
            </p:cNvPr>
            <p:cNvPicPr>
              <a:picLocks noChangeAspect="1"/>
            </p:cNvPicPr>
            <p:nvPr/>
          </p:nvPicPr>
          <p:blipFill>
            <a:blip r:embed="rId8">
              <a:alphaModFix/>
            </a:blip>
            <a:stretch>
              <a:fillRect/>
            </a:stretch>
          </p:blipFill>
          <p:spPr>
            <a:xfrm>
              <a:off x="1341853" y="5750669"/>
              <a:ext cx="720000" cy="720000"/>
            </a:xfrm>
            <a:prstGeom prst="rect">
              <a:avLst/>
            </a:prstGeom>
          </p:spPr>
        </p:pic>
        <p:pic>
          <p:nvPicPr>
            <p:cNvPr id="13" name="Picture 12">
              <a:extLst>
                <a:ext uri="{FF2B5EF4-FFF2-40B4-BE49-F238E27FC236}">
                  <a16:creationId xmlns:a16="http://schemas.microsoft.com/office/drawing/2014/main" id="{8A6B4B8B-E998-FCEC-32C6-8C38E13BCC24}"/>
                </a:ext>
              </a:extLst>
            </p:cNvPr>
            <p:cNvPicPr>
              <a:picLocks noChangeAspect="1"/>
            </p:cNvPicPr>
            <p:nvPr/>
          </p:nvPicPr>
          <p:blipFill>
            <a:blip r:embed="rId9">
              <a:alphaModFix/>
            </a:blip>
            <a:stretch>
              <a:fillRect/>
            </a:stretch>
          </p:blipFill>
          <p:spPr>
            <a:xfrm>
              <a:off x="1341853" y="4814670"/>
              <a:ext cx="720000" cy="720000"/>
            </a:xfrm>
            <a:prstGeom prst="rect">
              <a:avLst/>
            </a:prstGeom>
          </p:spPr>
        </p:pic>
        <p:pic>
          <p:nvPicPr>
            <p:cNvPr id="14" name="Picture 13">
              <a:extLst>
                <a:ext uri="{FF2B5EF4-FFF2-40B4-BE49-F238E27FC236}">
                  <a16:creationId xmlns:a16="http://schemas.microsoft.com/office/drawing/2014/main" id="{55FAD4B8-F90A-4A03-CC37-6029A63946B7}"/>
                </a:ext>
              </a:extLst>
            </p:cNvPr>
            <p:cNvPicPr>
              <a:picLocks noChangeAspect="1"/>
            </p:cNvPicPr>
            <p:nvPr/>
          </p:nvPicPr>
          <p:blipFill>
            <a:blip r:embed="rId10">
              <a:alphaModFix/>
            </a:blip>
            <a:stretch>
              <a:fillRect/>
            </a:stretch>
          </p:blipFill>
          <p:spPr>
            <a:xfrm>
              <a:off x="1341853" y="3878669"/>
              <a:ext cx="720000" cy="720000"/>
            </a:xfrm>
            <a:prstGeom prst="rect">
              <a:avLst/>
            </a:prstGeom>
          </p:spPr>
        </p:pic>
      </p:grpSp>
      <p:sp>
        <p:nvSpPr>
          <p:cNvPr id="9" name="Title 8">
            <a:extLst>
              <a:ext uri="{FF2B5EF4-FFF2-40B4-BE49-F238E27FC236}">
                <a16:creationId xmlns:a16="http://schemas.microsoft.com/office/drawing/2014/main" id="{31526E83-28C8-2DAA-DA72-44C4EBDE61A9}"/>
              </a:ext>
            </a:extLst>
          </p:cNvPr>
          <p:cNvSpPr>
            <a:spLocks noGrp="1"/>
          </p:cNvSpPr>
          <p:nvPr>
            <p:ph type="title"/>
          </p:nvPr>
        </p:nvSpPr>
        <p:spPr>
          <a:xfrm>
            <a:off x="646113" y="360000"/>
            <a:ext cx="9940188" cy="706347"/>
          </a:xfrm>
        </p:spPr>
        <p:txBody>
          <a:bodyPr/>
          <a:lstStyle/>
          <a:p>
            <a:r>
              <a:rPr lang="en-GB" noProof="0"/>
              <a:t>systems approach to strategy</a:t>
            </a:r>
          </a:p>
        </p:txBody>
      </p:sp>
      <p:sp>
        <p:nvSpPr>
          <p:cNvPr id="11" name="Text Placeholder 10">
            <a:extLst>
              <a:ext uri="{FF2B5EF4-FFF2-40B4-BE49-F238E27FC236}">
                <a16:creationId xmlns:a16="http://schemas.microsoft.com/office/drawing/2014/main" id="{CB8DC54A-17C0-7F63-3917-EFBB73E84CBF}"/>
              </a:ext>
            </a:extLst>
          </p:cNvPr>
          <p:cNvSpPr>
            <a:spLocks noGrp="1"/>
          </p:cNvSpPr>
          <p:nvPr>
            <p:ph type="body" sz="quarter" idx="14"/>
          </p:nvPr>
        </p:nvSpPr>
        <p:spPr>
          <a:xfrm>
            <a:off x="646106" y="1098431"/>
            <a:ext cx="10900800" cy="391628"/>
          </a:xfrm>
        </p:spPr>
        <p:txBody>
          <a:bodyPr/>
          <a:lstStyle/>
          <a:p>
            <a:pPr lvl="0"/>
            <a:r>
              <a:rPr lang="en-GB" noProof="0"/>
              <a:t>An integrated cross-linked matrix framework for aviation strategic systems and innovation themes</a:t>
            </a:r>
          </a:p>
        </p:txBody>
      </p:sp>
      <p:grpSp>
        <p:nvGrpSpPr>
          <p:cNvPr id="3" name="Group 2">
            <a:extLst>
              <a:ext uri="{FF2B5EF4-FFF2-40B4-BE49-F238E27FC236}">
                <a16:creationId xmlns:a16="http://schemas.microsoft.com/office/drawing/2014/main" id="{6AC2361A-85E5-2D69-5E2D-B4A6A6CE48C0}"/>
              </a:ext>
            </a:extLst>
          </p:cNvPr>
          <p:cNvGrpSpPr/>
          <p:nvPr/>
        </p:nvGrpSpPr>
        <p:grpSpPr>
          <a:xfrm>
            <a:off x="645094" y="1983435"/>
            <a:ext cx="10909547" cy="4205666"/>
            <a:chOff x="645094" y="1983435"/>
            <a:chExt cx="10909547" cy="4205666"/>
          </a:xfrm>
        </p:grpSpPr>
        <p:sp>
          <p:nvSpPr>
            <p:cNvPr id="37" name="TextBox 36">
              <a:extLst>
                <a:ext uri="{FF2B5EF4-FFF2-40B4-BE49-F238E27FC236}">
                  <a16:creationId xmlns:a16="http://schemas.microsoft.com/office/drawing/2014/main" id="{C2E8210D-C330-7FD6-AA0E-36573BEE1133}"/>
                </a:ext>
              </a:extLst>
            </p:cNvPr>
            <p:cNvSpPr txBox="1"/>
            <p:nvPr/>
          </p:nvSpPr>
          <p:spPr>
            <a:xfrm>
              <a:off x="645094" y="2925770"/>
              <a:ext cx="1818000" cy="461665"/>
            </a:xfrm>
            <a:prstGeom prst="rect">
              <a:avLst/>
            </a:prstGeom>
            <a:noFill/>
          </p:spPr>
          <p:txBody>
            <a:bodyPr wrap="square">
              <a:spAutoFit/>
            </a:bodyPr>
            <a:lstStyle/>
            <a:p>
              <a:pPr algn="ctr"/>
              <a:r>
                <a:rPr lang="en-GB" sz="1200" b="1" noProof="0">
                  <a:ea typeface="Akkurat LL Black" panose="020B0A04020101010102" pitchFamily="34" charset="-126"/>
                  <a:cs typeface="Akkurat LL Black" panose="020B0A04020101010102" pitchFamily="34" charset="-126"/>
                </a:rPr>
                <a:t>Airport Infrastructure</a:t>
              </a:r>
            </a:p>
            <a:p>
              <a:pPr algn="ctr"/>
              <a:r>
                <a:rPr lang="en-GB" sz="1200" b="1" noProof="0">
                  <a:ea typeface="Akkurat LL Black" panose="020B0A04020101010102" pitchFamily="34" charset="-126"/>
                  <a:cs typeface="Akkurat LL Black" panose="020B0A04020101010102" pitchFamily="34" charset="-126"/>
                </a:rPr>
                <a:t>&amp; Ground Operations</a:t>
              </a:r>
            </a:p>
          </p:txBody>
        </p:sp>
        <p:sp>
          <p:nvSpPr>
            <p:cNvPr id="38" name="TextBox 37">
              <a:extLst>
                <a:ext uri="{FF2B5EF4-FFF2-40B4-BE49-F238E27FC236}">
                  <a16:creationId xmlns:a16="http://schemas.microsoft.com/office/drawing/2014/main" id="{8A79DB37-83FA-08F0-5971-F3DF196D1A10}"/>
                </a:ext>
              </a:extLst>
            </p:cNvPr>
            <p:cNvSpPr txBox="1"/>
            <p:nvPr/>
          </p:nvSpPr>
          <p:spPr>
            <a:xfrm>
              <a:off x="645094" y="3855436"/>
              <a:ext cx="1818000" cy="461665"/>
            </a:xfrm>
            <a:prstGeom prst="rect">
              <a:avLst/>
            </a:prstGeom>
            <a:noFill/>
          </p:spPr>
          <p:txBody>
            <a:bodyPr wrap="square">
              <a:spAutoFit/>
            </a:bodyPr>
            <a:lstStyle/>
            <a:p>
              <a:pPr algn="ctr"/>
              <a:r>
                <a:rPr lang="en-GB" sz="1200" b="1" noProof="0">
                  <a:ea typeface="Akkurat LL Black" panose="020B0A04020101010102" pitchFamily="34" charset="-126"/>
                  <a:cs typeface="Akkurat LL Black" panose="020B0A04020101010102" pitchFamily="34" charset="-126"/>
                </a:rPr>
                <a:t>Aircraft Systems (Fixed-Wing &amp; AAM)</a:t>
              </a:r>
            </a:p>
          </p:txBody>
        </p:sp>
        <p:sp>
          <p:nvSpPr>
            <p:cNvPr id="39" name="TextBox 38">
              <a:extLst>
                <a:ext uri="{FF2B5EF4-FFF2-40B4-BE49-F238E27FC236}">
                  <a16:creationId xmlns:a16="http://schemas.microsoft.com/office/drawing/2014/main" id="{D38369F2-A3F0-B56D-E23F-51273E7E9DBE}"/>
                </a:ext>
              </a:extLst>
            </p:cNvPr>
            <p:cNvSpPr txBox="1"/>
            <p:nvPr/>
          </p:nvSpPr>
          <p:spPr>
            <a:xfrm>
              <a:off x="645094" y="4785193"/>
              <a:ext cx="1818000" cy="461665"/>
            </a:xfrm>
            <a:prstGeom prst="rect">
              <a:avLst/>
            </a:prstGeom>
            <a:noFill/>
          </p:spPr>
          <p:txBody>
            <a:bodyPr wrap="square">
              <a:spAutoFit/>
            </a:bodyPr>
            <a:lstStyle/>
            <a:p>
              <a:pPr algn="ctr"/>
              <a:r>
                <a:rPr lang="en-GB" sz="1200" b="1" noProof="0">
                  <a:ea typeface="Akkurat LL Black" panose="020B0A04020101010102" pitchFamily="34" charset="-126"/>
                  <a:cs typeface="Akkurat LL Black" panose="020B0A04020101010102" pitchFamily="34" charset="-126"/>
                </a:rPr>
                <a:t>ATM &amp; Airspace Operations</a:t>
              </a:r>
            </a:p>
          </p:txBody>
        </p:sp>
        <p:sp>
          <p:nvSpPr>
            <p:cNvPr id="40" name="TextBox 39">
              <a:extLst>
                <a:ext uri="{FF2B5EF4-FFF2-40B4-BE49-F238E27FC236}">
                  <a16:creationId xmlns:a16="http://schemas.microsoft.com/office/drawing/2014/main" id="{3B7106F1-C1CF-4A0E-80C0-3BFC3F139077}"/>
                </a:ext>
              </a:extLst>
            </p:cNvPr>
            <p:cNvSpPr txBox="1"/>
            <p:nvPr/>
          </p:nvSpPr>
          <p:spPr>
            <a:xfrm>
              <a:off x="645094" y="5727436"/>
              <a:ext cx="1818000" cy="461665"/>
            </a:xfrm>
            <a:prstGeom prst="rect">
              <a:avLst/>
            </a:prstGeom>
            <a:noFill/>
          </p:spPr>
          <p:txBody>
            <a:bodyPr wrap="square">
              <a:spAutoFit/>
            </a:bodyPr>
            <a:lstStyle/>
            <a:p>
              <a:pPr algn="ctr"/>
              <a:r>
                <a:rPr lang="en-GB" sz="1200" b="1" noProof="0">
                  <a:ea typeface="Akkurat LL Black" panose="020B0A04020101010102" pitchFamily="34" charset="-126"/>
                  <a:cs typeface="Akkurat LL Black" panose="020B0A04020101010102" pitchFamily="34" charset="-126"/>
                </a:rPr>
                <a:t>Aviation Ecosystem Support &amp; Services</a:t>
              </a:r>
            </a:p>
          </p:txBody>
        </p:sp>
        <p:sp>
          <p:nvSpPr>
            <p:cNvPr id="41" name="TextBox 40">
              <a:extLst>
                <a:ext uri="{FF2B5EF4-FFF2-40B4-BE49-F238E27FC236}">
                  <a16:creationId xmlns:a16="http://schemas.microsoft.com/office/drawing/2014/main" id="{A2555DD0-27A9-680D-940D-2409ADED2940}"/>
                </a:ext>
              </a:extLst>
            </p:cNvPr>
            <p:cNvSpPr txBox="1"/>
            <p:nvPr/>
          </p:nvSpPr>
          <p:spPr>
            <a:xfrm>
              <a:off x="2464641" y="1983527"/>
              <a:ext cx="1818000" cy="461665"/>
            </a:xfrm>
            <a:prstGeom prst="rect">
              <a:avLst/>
            </a:prstGeom>
            <a:noFill/>
          </p:spPr>
          <p:txBody>
            <a:bodyPr wrap="square">
              <a:spAutoFit/>
            </a:bodyPr>
            <a:lstStyle/>
            <a:p>
              <a:pPr algn="ctr"/>
              <a:r>
                <a:rPr lang="en-GB" sz="1200" b="1" noProof="0">
                  <a:ea typeface="Akkurat LL Black" panose="020B0A04020101010102" pitchFamily="34" charset="-126"/>
                  <a:cs typeface="Akkurat LL Black" panose="020B0A04020101010102" pitchFamily="34" charset="-126"/>
                </a:rPr>
                <a:t>Decarbonisation</a:t>
              </a:r>
            </a:p>
            <a:p>
              <a:pPr algn="ctr"/>
              <a:r>
                <a:rPr lang="en-GB" sz="1200" b="1" noProof="0">
                  <a:ea typeface="Akkurat LL Black" panose="020B0A04020101010102" pitchFamily="34" charset="-126"/>
                  <a:cs typeface="Akkurat LL Black" panose="020B0A04020101010102" pitchFamily="34" charset="-126"/>
                </a:rPr>
                <a:t>&amp; Sustainability</a:t>
              </a:r>
            </a:p>
          </p:txBody>
        </p:sp>
        <p:sp>
          <p:nvSpPr>
            <p:cNvPr id="42" name="TextBox 41">
              <a:extLst>
                <a:ext uri="{FF2B5EF4-FFF2-40B4-BE49-F238E27FC236}">
                  <a16:creationId xmlns:a16="http://schemas.microsoft.com/office/drawing/2014/main" id="{28409D40-BCBC-1F2F-3A30-641A4A1FE02B}"/>
                </a:ext>
              </a:extLst>
            </p:cNvPr>
            <p:cNvSpPr txBox="1"/>
            <p:nvPr/>
          </p:nvSpPr>
          <p:spPr>
            <a:xfrm>
              <a:off x="4275680" y="1983527"/>
              <a:ext cx="1818000" cy="461665"/>
            </a:xfrm>
            <a:prstGeom prst="rect">
              <a:avLst/>
            </a:prstGeom>
            <a:noFill/>
          </p:spPr>
          <p:txBody>
            <a:bodyPr wrap="square">
              <a:spAutoFit/>
            </a:bodyPr>
            <a:lstStyle/>
            <a:p>
              <a:pPr algn="ctr"/>
              <a:r>
                <a:rPr lang="en-GB" sz="1200" b="1" noProof="0">
                  <a:ea typeface="Akkurat LL Black" panose="020B0A04020101010102" pitchFamily="34" charset="-126"/>
                  <a:cs typeface="Akkurat LL Black" panose="020B0A04020101010102" pitchFamily="34" charset="-126"/>
                </a:rPr>
                <a:t>Accessibility</a:t>
              </a:r>
            </a:p>
            <a:p>
              <a:pPr algn="ctr"/>
              <a:r>
                <a:rPr lang="en-GB" sz="1200" b="1" noProof="0">
                  <a:ea typeface="Akkurat LL Black" panose="020B0A04020101010102" pitchFamily="34" charset="-126"/>
                  <a:cs typeface="Akkurat LL Black" panose="020B0A04020101010102" pitchFamily="34" charset="-126"/>
                </a:rPr>
                <a:t>&amp; Inclusion</a:t>
              </a:r>
            </a:p>
          </p:txBody>
        </p:sp>
        <p:sp>
          <p:nvSpPr>
            <p:cNvPr id="43" name="TextBox 42">
              <a:extLst>
                <a:ext uri="{FF2B5EF4-FFF2-40B4-BE49-F238E27FC236}">
                  <a16:creationId xmlns:a16="http://schemas.microsoft.com/office/drawing/2014/main" id="{DB3DC462-0B26-83A6-664A-C18C478B5EA2}"/>
                </a:ext>
              </a:extLst>
            </p:cNvPr>
            <p:cNvSpPr txBox="1"/>
            <p:nvPr/>
          </p:nvSpPr>
          <p:spPr>
            <a:xfrm>
              <a:off x="6091359" y="1983527"/>
              <a:ext cx="1818000" cy="461665"/>
            </a:xfrm>
            <a:prstGeom prst="rect">
              <a:avLst/>
            </a:prstGeom>
            <a:noFill/>
          </p:spPr>
          <p:txBody>
            <a:bodyPr wrap="square">
              <a:spAutoFit/>
            </a:bodyPr>
            <a:lstStyle/>
            <a:p>
              <a:pPr algn="ctr"/>
              <a:r>
                <a:rPr lang="en-GB" sz="1200" b="1" noProof="0">
                  <a:ea typeface="Akkurat LL Black" panose="020B0A04020101010102" pitchFamily="34" charset="-126"/>
                  <a:cs typeface="Akkurat LL Black" panose="020B0A04020101010102" pitchFamily="34" charset="-126"/>
                </a:rPr>
                <a:t>Automation</a:t>
              </a:r>
            </a:p>
            <a:p>
              <a:pPr algn="ctr"/>
              <a:r>
                <a:rPr lang="en-GB" sz="1200" b="1" noProof="0">
                  <a:ea typeface="Akkurat LL Black" panose="020B0A04020101010102" pitchFamily="34" charset="-126"/>
                  <a:cs typeface="Akkurat LL Black" panose="020B0A04020101010102" pitchFamily="34" charset="-126"/>
                </a:rPr>
                <a:t>&amp; Digitalisation</a:t>
              </a:r>
            </a:p>
          </p:txBody>
        </p:sp>
        <p:sp>
          <p:nvSpPr>
            <p:cNvPr id="44" name="TextBox 43">
              <a:extLst>
                <a:ext uri="{FF2B5EF4-FFF2-40B4-BE49-F238E27FC236}">
                  <a16:creationId xmlns:a16="http://schemas.microsoft.com/office/drawing/2014/main" id="{48580CA3-3D8E-047E-0F98-F0404576209C}"/>
                </a:ext>
              </a:extLst>
            </p:cNvPr>
            <p:cNvSpPr txBox="1"/>
            <p:nvPr/>
          </p:nvSpPr>
          <p:spPr>
            <a:xfrm>
              <a:off x="7909359" y="1983436"/>
              <a:ext cx="1818000" cy="461665"/>
            </a:xfrm>
            <a:prstGeom prst="rect">
              <a:avLst/>
            </a:prstGeom>
            <a:noFill/>
          </p:spPr>
          <p:txBody>
            <a:bodyPr wrap="square">
              <a:spAutoFit/>
            </a:bodyPr>
            <a:lstStyle/>
            <a:p>
              <a:pPr algn="ctr"/>
              <a:r>
                <a:rPr lang="en-GB" sz="1200" b="1" noProof="0">
                  <a:ea typeface="Akkurat LL Black" panose="020B0A04020101010102" pitchFamily="34" charset="-126"/>
                  <a:cs typeface="Akkurat LL Black" panose="020B0A04020101010102" pitchFamily="34" charset="-126"/>
                </a:rPr>
                <a:t>Integration</a:t>
              </a:r>
            </a:p>
            <a:p>
              <a:pPr algn="ctr"/>
              <a:r>
                <a:rPr lang="en-GB" sz="1200" b="1" noProof="0">
                  <a:ea typeface="Akkurat LL Black" panose="020B0A04020101010102" pitchFamily="34" charset="-126"/>
                  <a:cs typeface="Akkurat LL Black" panose="020B0A04020101010102" pitchFamily="34" charset="-126"/>
                </a:rPr>
                <a:t>&amp; Scalability</a:t>
              </a:r>
            </a:p>
          </p:txBody>
        </p:sp>
        <p:sp>
          <p:nvSpPr>
            <p:cNvPr id="45" name="TextBox 44">
              <a:extLst>
                <a:ext uri="{FF2B5EF4-FFF2-40B4-BE49-F238E27FC236}">
                  <a16:creationId xmlns:a16="http://schemas.microsoft.com/office/drawing/2014/main" id="{D619D676-0B0F-00D3-337F-0902B43E7A7F}"/>
                </a:ext>
              </a:extLst>
            </p:cNvPr>
            <p:cNvSpPr txBox="1"/>
            <p:nvPr/>
          </p:nvSpPr>
          <p:spPr>
            <a:xfrm>
              <a:off x="9736641" y="1983435"/>
              <a:ext cx="1818000" cy="461665"/>
            </a:xfrm>
            <a:prstGeom prst="rect">
              <a:avLst/>
            </a:prstGeom>
            <a:noFill/>
          </p:spPr>
          <p:txBody>
            <a:bodyPr wrap="square">
              <a:spAutoFit/>
            </a:bodyPr>
            <a:lstStyle/>
            <a:p>
              <a:pPr algn="ctr"/>
              <a:r>
                <a:rPr lang="en-GB" sz="1200" b="1" noProof="0">
                  <a:ea typeface="Akkurat LL Black" panose="020B0A04020101010102" pitchFamily="34" charset="-126"/>
                  <a:cs typeface="Akkurat LL Black" panose="020B0A04020101010102" pitchFamily="34" charset="-126"/>
                </a:rPr>
                <a:t>Safety, Security</a:t>
              </a:r>
            </a:p>
            <a:p>
              <a:pPr algn="ctr"/>
              <a:r>
                <a:rPr lang="en-GB" sz="1200" b="1" noProof="0">
                  <a:ea typeface="Akkurat LL Black" panose="020B0A04020101010102" pitchFamily="34" charset="-126"/>
                  <a:cs typeface="Akkurat LL Black" panose="020B0A04020101010102" pitchFamily="34" charset="-126"/>
                </a:rPr>
                <a:t>&amp; Resilience</a:t>
              </a:r>
            </a:p>
          </p:txBody>
        </p:sp>
      </p:grpSp>
      <p:grpSp>
        <p:nvGrpSpPr>
          <p:cNvPr id="2" name="Group 1">
            <a:extLst>
              <a:ext uri="{FF2B5EF4-FFF2-40B4-BE49-F238E27FC236}">
                <a16:creationId xmlns:a16="http://schemas.microsoft.com/office/drawing/2014/main" id="{497FFAC4-E8C8-5D0C-47B8-689392AEA88E}"/>
              </a:ext>
            </a:extLst>
          </p:cNvPr>
          <p:cNvGrpSpPr/>
          <p:nvPr/>
        </p:nvGrpSpPr>
        <p:grpSpPr>
          <a:xfrm>
            <a:off x="1189453" y="1854267"/>
            <a:ext cx="9809494" cy="4464002"/>
            <a:chOff x="1189453" y="1854267"/>
            <a:chExt cx="9809494" cy="4464002"/>
          </a:xfrm>
        </p:grpSpPr>
        <p:sp>
          <p:nvSpPr>
            <p:cNvPr id="46" name="Oval 45">
              <a:extLst>
                <a:ext uri="{FF2B5EF4-FFF2-40B4-BE49-F238E27FC236}">
                  <a16:creationId xmlns:a16="http://schemas.microsoft.com/office/drawing/2014/main" id="{98234940-56B3-4146-BEA7-A43A8B942FAE}"/>
                </a:ext>
              </a:extLst>
            </p:cNvPr>
            <p:cNvSpPr/>
            <p:nvPr/>
          </p:nvSpPr>
          <p:spPr>
            <a:xfrm>
              <a:off x="6639853" y="1854269"/>
              <a:ext cx="720000" cy="720000"/>
            </a:xfrm>
            <a:prstGeom prst="ellipse">
              <a:avLst/>
            </a:prstGeom>
            <a:blipFill rotWithShape="0">
              <a:blip r:embed="rId2">
                <a:alphaModFix amt="20000"/>
              </a:blip>
              <a:srcRect/>
              <a:stretch>
                <a:fillRect/>
              </a:stretch>
            </a:blipFill>
            <a:ln w="28575">
              <a:solidFill>
                <a:srgbClr val="006A52">
                  <a:alpha val="20000"/>
                </a:srgbClr>
              </a:solid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txBody>
            <a:bodyPr/>
            <a:lstStyle/>
            <a:p>
              <a:endParaRPr lang="en-GB" noProof="0"/>
            </a:p>
          </p:txBody>
        </p:sp>
        <p:sp>
          <p:nvSpPr>
            <p:cNvPr id="47" name="Oval 46">
              <a:extLst>
                <a:ext uri="{FF2B5EF4-FFF2-40B4-BE49-F238E27FC236}">
                  <a16:creationId xmlns:a16="http://schemas.microsoft.com/office/drawing/2014/main" id="{59D91817-7167-9297-03BD-146FA835093B}"/>
                </a:ext>
              </a:extLst>
            </p:cNvPr>
            <p:cNvSpPr/>
            <p:nvPr/>
          </p:nvSpPr>
          <p:spPr>
            <a:xfrm>
              <a:off x="8472282" y="1854267"/>
              <a:ext cx="720000" cy="720000"/>
            </a:xfrm>
            <a:prstGeom prst="ellipse">
              <a:avLst/>
            </a:prstGeom>
            <a:blipFill rotWithShape="0">
              <a:blip r:embed="rId3">
                <a:alphaModFix amt="20000"/>
              </a:blip>
              <a:srcRect/>
              <a:stretch>
                <a:fillRect/>
              </a:stretch>
            </a:blipFill>
            <a:ln w="28575">
              <a:solidFill>
                <a:srgbClr val="006A52">
                  <a:alpha val="20000"/>
                </a:srgbClr>
              </a:solid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txBody>
            <a:bodyPr/>
            <a:lstStyle/>
            <a:p>
              <a:endParaRPr lang="en-GB" noProof="0"/>
            </a:p>
          </p:txBody>
        </p:sp>
        <p:sp>
          <p:nvSpPr>
            <p:cNvPr id="48" name="Oval 47">
              <a:extLst>
                <a:ext uri="{FF2B5EF4-FFF2-40B4-BE49-F238E27FC236}">
                  <a16:creationId xmlns:a16="http://schemas.microsoft.com/office/drawing/2014/main" id="{92FB4912-6E6F-C95C-6C63-8F0101CF2A64}"/>
                </a:ext>
              </a:extLst>
            </p:cNvPr>
            <p:cNvSpPr/>
            <p:nvPr/>
          </p:nvSpPr>
          <p:spPr>
            <a:xfrm>
              <a:off x="10278947" y="1854269"/>
              <a:ext cx="720000" cy="720000"/>
            </a:xfrm>
            <a:prstGeom prst="ellipse">
              <a:avLst/>
            </a:prstGeom>
            <a:blipFill rotWithShape="0">
              <a:blip r:embed="rId4">
                <a:alphaModFix amt="20000"/>
              </a:blip>
              <a:srcRect/>
              <a:stretch>
                <a:fillRect/>
              </a:stretch>
            </a:blipFill>
            <a:ln w="28575">
              <a:solidFill>
                <a:srgbClr val="006A52">
                  <a:alpha val="20000"/>
                </a:srgbClr>
              </a:solid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txBody>
            <a:bodyPr/>
            <a:lstStyle/>
            <a:p>
              <a:endParaRPr lang="en-GB" noProof="0"/>
            </a:p>
          </p:txBody>
        </p:sp>
        <p:sp>
          <p:nvSpPr>
            <p:cNvPr id="49" name="Oval 48">
              <a:extLst>
                <a:ext uri="{FF2B5EF4-FFF2-40B4-BE49-F238E27FC236}">
                  <a16:creationId xmlns:a16="http://schemas.microsoft.com/office/drawing/2014/main" id="{B7FD2418-5CA9-4638-8901-A79DA259F890}"/>
                </a:ext>
              </a:extLst>
            </p:cNvPr>
            <p:cNvSpPr/>
            <p:nvPr/>
          </p:nvSpPr>
          <p:spPr>
            <a:xfrm>
              <a:off x="4823400" y="1854269"/>
              <a:ext cx="720000" cy="720000"/>
            </a:xfrm>
            <a:prstGeom prst="ellipse">
              <a:avLst/>
            </a:prstGeom>
            <a:blipFill rotWithShape="0">
              <a:blip r:embed="rId5">
                <a:alphaModFix amt="20000"/>
              </a:blip>
              <a:srcRect/>
              <a:stretch>
                <a:fillRect/>
              </a:stretch>
            </a:blipFill>
            <a:ln w="28575">
              <a:solidFill>
                <a:srgbClr val="006A52">
                  <a:alpha val="20000"/>
                </a:srgbClr>
              </a:solid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txBody>
            <a:bodyPr/>
            <a:lstStyle/>
            <a:p>
              <a:endParaRPr lang="en-GB" noProof="0"/>
            </a:p>
          </p:txBody>
        </p:sp>
        <p:sp>
          <p:nvSpPr>
            <p:cNvPr id="50" name="Oval 49">
              <a:extLst>
                <a:ext uri="{FF2B5EF4-FFF2-40B4-BE49-F238E27FC236}">
                  <a16:creationId xmlns:a16="http://schemas.microsoft.com/office/drawing/2014/main" id="{CB9386F1-C1FB-AD4F-D9DF-9C7AB8D815A4}"/>
                </a:ext>
              </a:extLst>
            </p:cNvPr>
            <p:cNvSpPr/>
            <p:nvPr/>
          </p:nvSpPr>
          <p:spPr>
            <a:xfrm>
              <a:off x="3006947" y="1854269"/>
              <a:ext cx="720000" cy="720000"/>
            </a:xfrm>
            <a:prstGeom prst="ellipse">
              <a:avLst/>
            </a:prstGeom>
            <a:blipFill rotWithShape="0">
              <a:blip r:embed="rId6">
                <a:alphaModFix amt="20000"/>
              </a:blip>
              <a:srcRect/>
              <a:stretch>
                <a:fillRect/>
              </a:stretch>
            </a:blipFill>
            <a:ln w="28575">
              <a:solidFill>
                <a:srgbClr val="006A52">
                  <a:alpha val="20000"/>
                </a:srgbClr>
              </a:solid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txBody>
            <a:bodyPr/>
            <a:lstStyle/>
            <a:p>
              <a:endParaRPr lang="en-GB" noProof="0"/>
            </a:p>
          </p:txBody>
        </p:sp>
        <p:pic>
          <p:nvPicPr>
            <p:cNvPr id="51" name="Picture 50">
              <a:extLst>
                <a:ext uri="{FF2B5EF4-FFF2-40B4-BE49-F238E27FC236}">
                  <a16:creationId xmlns:a16="http://schemas.microsoft.com/office/drawing/2014/main" id="{C9B1BC3B-7B6D-0C48-AC0B-D0DB8DB6682E}"/>
                </a:ext>
              </a:extLst>
            </p:cNvPr>
            <p:cNvPicPr>
              <a:picLocks noChangeAspect="1"/>
            </p:cNvPicPr>
            <p:nvPr/>
          </p:nvPicPr>
          <p:blipFill>
            <a:blip r:embed="rId7">
              <a:alphaModFix amt="20000"/>
            </a:blip>
            <a:stretch>
              <a:fillRect/>
            </a:stretch>
          </p:blipFill>
          <p:spPr>
            <a:xfrm>
              <a:off x="1189453" y="2790268"/>
              <a:ext cx="720000" cy="720000"/>
            </a:xfrm>
            <a:prstGeom prst="rect">
              <a:avLst/>
            </a:prstGeom>
          </p:spPr>
        </p:pic>
        <p:pic>
          <p:nvPicPr>
            <p:cNvPr id="52" name="Picture 51">
              <a:extLst>
                <a:ext uri="{FF2B5EF4-FFF2-40B4-BE49-F238E27FC236}">
                  <a16:creationId xmlns:a16="http://schemas.microsoft.com/office/drawing/2014/main" id="{24040477-3C6E-9948-706F-86503001B112}"/>
                </a:ext>
              </a:extLst>
            </p:cNvPr>
            <p:cNvPicPr>
              <a:picLocks noChangeAspect="1"/>
            </p:cNvPicPr>
            <p:nvPr/>
          </p:nvPicPr>
          <p:blipFill>
            <a:blip r:embed="rId8">
              <a:alphaModFix amt="20000"/>
            </a:blip>
            <a:stretch>
              <a:fillRect/>
            </a:stretch>
          </p:blipFill>
          <p:spPr>
            <a:xfrm>
              <a:off x="1189453" y="5598269"/>
              <a:ext cx="720000" cy="720000"/>
            </a:xfrm>
            <a:prstGeom prst="rect">
              <a:avLst/>
            </a:prstGeom>
          </p:spPr>
        </p:pic>
        <p:pic>
          <p:nvPicPr>
            <p:cNvPr id="53" name="Picture 52">
              <a:extLst>
                <a:ext uri="{FF2B5EF4-FFF2-40B4-BE49-F238E27FC236}">
                  <a16:creationId xmlns:a16="http://schemas.microsoft.com/office/drawing/2014/main" id="{47275B44-F2E5-9890-4662-222FA55EF744}"/>
                </a:ext>
              </a:extLst>
            </p:cNvPr>
            <p:cNvPicPr>
              <a:picLocks noChangeAspect="1"/>
            </p:cNvPicPr>
            <p:nvPr/>
          </p:nvPicPr>
          <p:blipFill>
            <a:blip r:embed="rId9">
              <a:alphaModFix amt="20000"/>
            </a:blip>
            <a:stretch>
              <a:fillRect/>
            </a:stretch>
          </p:blipFill>
          <p:spPr>
            <a:xfrm>
              <a:off x="1189453" y="4662270"/>
              <a:ext cx="720000" cy="720000"/>
            </a:xfrm>
            <a:prstGeom prst="rect">
              <a:avLst/>
            </a:prstGeom>
          </p:spPr>
        </p:pic>
        <p:pic>
          <p:nvPicPr>
            <p:cNvPr id="54" name="Picture 53">
              <a:extLst>
                <a:ext uri="{FF2B5EF4-FFF2-40B4-BE49-F238E27FC236}">
                  <a16:creationId xmlns:a16="http://schemas.microsoft.com/office/drawing/2014/main" id="{9649058D-1F16-73DD-E88A-94E006812934}"/>
                </a:ext>
              </a:extLst>
            </p:cNvPr>
            <p:cNvPicPr>
              <a:picLocks noChangeAspect="1"/>
            </p:cNvPicPr>
            <p:nvPr/>
          </p:nvPicPr>
          <p:blipFill>
            <a:blip r:embed="rId10">
              <a:alphaModFix amt="20000"/>
            </a:blip>
            <a:stretch>
              <a:fillRect/>
            </a:stretch>
          </p:blipFill>
          <p:spPr>
            <a:xfrm>
              <a:off x="1189453" y="3726269"/>
              <a:ext cx="720000" cy="720000"/>
            </a:xfrm>
            <a:prstGeom prst="rect">
              <a:avLst/>
            </a:prstGeom>
          </p:spPr>
        </p:pic>
      </p:grpSp>
      <p:cxnSp>
        <p:nvCxnSpPr>
          <p:cNvPr id="18" name="Straight Connector 17">
            <a:extLst>
              <a:ext uri="{FF2B5EF4-FFF2-40B4-BE49-F238E27FC236}">
                <a16:creationId xmlns:a16="http://schemas.microsoft.com/office/drawing/2014/main" id="{65426AAB-B58B-2F2A-DD7C-551AFFD083AA}"/>
              </a:ext>
            </a:extLst>
          </p:cNvPr>
          <p:cNvCxnSpPr>
            <a:cxnSpLocks/>
          </p:cNvCxnSpPr>
          <p:nvPr/>
        </p:nvCxnSpPr>
        <p:spPr>
          <a:xfrm>
            <a:off x="645094" y="2675467"/>
            <a:ext cx="10901812" cy="0"/>
          </a:xfrm>
          <a:prstGeom prst="line">
            <a:avLst/>
          </a:prstGeom>
          <a:ln w="28575">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5A609968-EDB0-5D17-542B-9570D67B126D}"/>
              </a:ext>
            </a:extLst>
          </p:cNvPr>
          <p:cNvCxnSpPr>
            <a:cxnSpLocks/>
          </p:cNvCxnSpPr>
          <p:nvPr/>
        </p:nvCxnSpPr>
        <p:spPr>
          <a:xfrm>
            <a:off x="652829" y="3615268"/>
            <a:ext cx="10901812" cy="0"/>
          </a:xfrm>
          <a:prstGeom prst="line">
            <a:avLst/>
          </a:prstGeom>
          <a:ln w="28575">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41825381-7DCE-724E-9C13-69A0B808B929}"/>
              </a:ext>
            </a:extLst>
          </p:cNvPr>
          <p:cNvCxnSpPr>
            <a:cxnSpLocks/>
          </p:cNvCxnSpPr>
          <p:nvPr/>
        </p:nvCxnSpPr>
        <p:spPr>
          <a:xfrm>
            <a:off x="652829" y="4546601"/>
            <a:ext cx="10901812" cy="0"/>
          </a:xfrm>
          <a:prstGeom prst="line">
            <a:avLst/>
          </a:prstGeom>
          <a:ln w="28575">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AA7DB867-44D0-8AA4-CE68-9CE4309129F5}"/>
              </a:ext>
            </a:extLst>
          </p:cNvPr>
          <p:cNvCxnSpPr>
            <a:cxnSpLocks/>
          </p:cNvCxnSpPr>
          <p:nvPr/>
        </p:nvCxnSpPr>
        <p:spPr>
          <a:xfrm>
            <a:off x="640453" y="5486401"/>
            <a:ext cx="10901812" cy="0"/>
          </a:xfrm>
          <a:prstGeom prst="line">
            <a:avLst/>
          </a:prstGeom>
          <a:ln w="28575">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D865E8F-C1A7-93AD-E8F3-8C6B9E00C299}"/>
              </a:ext>
            </a:extLst>
          </p:cNvPr>
          <p:cNvCxnSpPr>
            <a:cxnSpLocks/>
          </p:cNvCxnSpPr>
          <p:nvPr/>
        </p:nvCxnSpPr>
        <p:spPr>
          <a:xfrm>
            <a:off x="2454627" y="1746269"/>
            <a:ext cx="0" cy="4680000"/>
          </a:xfrm>
          <a:prstGeom prst="line">
            <a:avLst/>
          </a:prstGeom>
          <a:ln w="28575">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0702D443-8B54-39ED-84BE-A79A7F79D195}"/>
              </a:ext>
            </a:extLst>
          </p:cNvPr>
          <p:cNvCxnSpPr>
            <a:cxnSpLocks/>
          </p:cNvCxnSpPr>
          <p:nvPr/>
        </p:nvCxnSpPr>
        <p:spPr>
          <a:xfrm>
            <a:off x="4272430" y="1746269"/>
            <a:ext cx="0" cy="4680000"/>
          </a:xfrm>
          <a:prstGeom prst="line">
            <a:avLst/>
          </a:prstGeom>
          <a:ln w="28575">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C44C2FF3-03FA-C1BA-958F-AF01B5EC8D98}"/>
              </a:ext>
            </a:extLst>
          </p:cNvPr>
          <p:cNvCxnSpPr>
            <a:cxnSpLocks/>
          </p:cNvCxnSpPr>
          <p:nvPr/>
        </p:nvCxnSpPr>
        <p:spPr>
          <a:xfrm>
            <a:off x="6096506" y="1746269"/>
            <a:ext cx="0" cy="4680000"/>
          </a:xfrm>
          <a:prstGeom prst="line">
            <a:avLst/>
          </a:prstGeom>
          <a:ln w="28575">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B510C6B8-1B50-B816-8696-4BF91A5F8F69}"/>
              </a:ext>
            </a:extLst>
          </p:cNvPr>
          <p:cNvCxnSpPr>
            <a:cxnSpLocks/>
          </p:cNvCxnSpPr>
          <p:nvPr/>
        </p:nvCxnSpPr>
        <p:spPr>
          <a:xfrm>
            <a:off x="7909359" y="1746269"/>
            <a:ext cx="0" cy="4680000"/>
          </a:xfrm>
          <a:prstGeom prst="line">
            <a:avLst/>
          </a:prstGeom>
          <a:ln w="28575">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6889E35B-1059-BB64-5760-D2184AD38111}"/>
              </a:ext>
            </a:extLst>
          </p:cNvPr>
          <p:cNvCxnSpPr>
            <a:cxnSpLocks/>
          </p:cNvCxnSpPr>
          <p:nvPr/>
        </p:nvCxnSpPr>
        <p:spPr>
          <a:xfrm>
            <a:off x="9727359" y="1746269"/>
            <a:ext cx="0" cy="4680000"/>
          </a:xfrm>
          <a:prstGeom prst="line">
            <a:avLst/>
          </a:prstGeom>
          <a:ln w="28575">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DB4CF137-CE8C-4F36-AD0D-78E7CEA87154}"/>
              </a:ext>
            </a:extLst>
          </p:cNvPr>
          <p:cNvSpPr txBox="1"/>
          <p:nvPr/>
        </p:nvSpPr>
        <p:spPr>
          <a:xfrm>
            <a:off x="649215" y="2060378"/>
            <a:ext cx="1818000" cy="307777"/>
          </a:xfrm>
          <a:prstGeom prst="rect">
            <a:avLst/>
          </a:prstGeom>
          <a:noFill/>
        </p:spPr>
        <p:txBody>
          <a:bodyPr wrap="square">
            <a:spAutoFit/>
          </a:bodyPr>
          <a:lstStyle/>
          <a:p>
            <a:pPr algn="ctr"/>
            <a:r>
              <a:rPr lang="en-GB" sz="1400" b="1" noProof="0">
                <a:ea typeface="Akkurat LL Black" panose="020B0A04020101010102" pitchFamily="34" charset="-126"/>
                <a:cs typeface="Akkurat LL Black" panose="020B0A04020101010102" pitchFamily="34" charset="-126"/>
              </a:rPr>
              <a:t>System \ Theme</a:t>
            </a:r>
          </a:p>
        </p:txBody>
      </p:sp>
      <p:sp>
        <p:nvSpPr>
          <p:cNvPr id="73" name="Rectangle 72">
            <a:extLst>
              <a:ext uri="{FF2B5EF4-FFF2-40B4-BE49-F238E27FC236}">
                <a16:creationId xmlns:a16="http://schemas.microsoft.com/office/drawing/2014/main" id="{CD4C01E1-34A1-E9FF-4D0A-E5B23616679B}"/>
              </a:ext>
            </a:extLst>
          </p:cNvPr>
          <p:cNvSpPr/>
          <p:nvPr/>
        </p:nvSpPr>
        <p:spPr>
          <a:xfrm>
            <a:off x="2480148" y="2703433"/>
            <a:ext cx="9084221" cy="37228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0" tIns="72000" rIns="216000" bIns="72000" rtlCol="0" anchor="ctr"/>
          <a:lstStyle/>
          <a:p>
            <a:pPr marL="288000" indent="-288000">
              <a:lnSpc>
                <a:spcPct val="150000"/>
              </a:lnSpc>
              <a:spcBef>
                <a:spcPts val="1000"/>
              </a:spcBef>
              <a:buFont typeface="+mj-lt"/>
              <a:buAutoNum type="arabicPeriod"/>
            </a:pPr>
            <a:r>
              <a:rPr lang="en-GB" sz="1200" b="1" noProof="0">
                <a:solidFill>
                  <a:schemeClr val="tx2"/>
                </a:solidFill>
              </a:rPr>
              <a:t>Innovation Outlook:</a:t>
            </a:r>
            <a:r>
              <a:rPr lang="en-GB" sz="1200" noProof="0">
                <a:solidFill>
                  <a:schemeClr val="tx2"/>
                </a:solidFill>
              </a:rPr>
              <a:t> </a:t>
            </a:r>
            <a:r>
              <a:rPr lang="en-US" sz="1200">
                <a:solidFill>
                  <a:schemeClr val="tx2"/>
                </a:solidFill>
              </a:rPr>
              <a:t>Offers a structured way to navigate emerging technology domains, manage internal databases, and evaluate impact creation, guiding strategic innovation priorities across the aviation value chain.</a:t>
            </a:r>
            <a:endParaRPr lang="en-GB" sz="1200" noProof="0">
              <a:solidFill>
                <a:schemeClr val="tx2"/>
              </a:solidFill>
            </a:endParaRPr>
          </a:p>
          <a:p>
            <a:pPr marL="288000" indent="-288000">
              <a:lnSpc>
                <a:spcPct val="150000"/>
              </a:lnSpc>
              <a:spcBef>
                <a:spcPts val="1000"/>
              </a:spcBef>
              <a:buFont typeface="+mj-lt"/>
              <a:buAutoNum type="arabicPeriod"/>
            </a:pPr>
            <a:r>
              <a:rPr lang="en-GB" sz="1200" b="1" noProof="0">
                <a:solidFill>
                  <a:schemeClr val="tx2"/>
                </a:solidFill>
              </a:rPr>
              <a:t>Dual-Lens Navigation:</a:t>
            </a:r>
            <a:r>
              <a:rPr lang="en-GB" sz="1200" noProof="0">
                <a:solidFill>
                  <a:schemeClr val="tx2"/>
                </a:solidFill>
              </a:rPr>
              <a:t> Allows exploration either by aviation systems or by cross-cutting themes, fostering both specialist technical insight and broader interdisciplinary dialogue.</a:t>
            </a:r>
          </a:p>
          <a:p>
            <a:pPr marL="288000" indent="-288000">
              <a:lnSpc>
                <a:spcPct val="150000"/>
              </a:lnSpc>
              <a:spcBef>
                <a:spcPts val="1000"/>
              </a:spcBef>
              <a:buFont typeface="+mj-lt"/>
              <a:buAutoNum type="arabicPeriod"/>
            </a:pPr>
            <a:r>
              <a:rPr lang="en-GB" sz="1200" b="1" noProof="0">
                <a:solidFill>
                  <a:schemeClr val="tx2"/>
                </a:solidFill>
              </a:rPr>
              <a:t>Team &amp; Network View:</a:t>
            </a:r>
            <a:r>
              <a:rPr lang="en-GB" sz="1200" noProof="0">
                <a:solidFill>
                  <a:schemeClr val="tx2"/>
                </a:solidFill>
              </a:rPr>
              <a:t> Provides a foundation for identifying critical skills, knowledge areas, </a:t>
            </a:r>
            <a:r>
              <a:rPr lang="en-GB" sz="1200">
                <a:solidFill>
                  <a:schemeClr val="tx2"/>
                </a:solidFill>
              </a:rPr>
              <a:t>and ecosystem actors, </a:t>
            </a:r>
            <a:r>
              <a:rPr lang="en-GB" sz="1200" noProof="0">
                <a:solidFill>
                  <a:schemeClr val="tx2"/>
                </a:solidFill>
              </a:rPr>
              <a:t>advancing internal development and targeted engagement overseen by nominated owners.</a:t>
            </a:r>
          </a:p>
          <a:p>
            <a:pPr marL="288000" indent="-288000">
              <a:lnSpc>
                <a:spcPct val="150000"/>
              </a:lnSpc>
              <a:spcBef>
                <a:spcPts val="1000"/>
              </a:spcBef>
              <a:buFont typeface="+mj-lt"/>
              <a:buAutoNum type="arabicPeriod"/>
            </a:pPr>
            <a:r>
              <a:rPr lang="en-GB" sz="1200" b="1" noProof="0">
                <a:solidFill>
                  <a:schemeClr val="tx2"/>
                </a:solidFill>
              </a:rPr>
              <a:t>Proposition Articulation:</a:t>
            </a:r>
            <a:r>
              <a:rPr lang="en-GB" sz="1200" noProof="0">
                <a:solidFill>
                  <a:schemeClr val="tx2"/>
                </a:solidFill>
              </a:rPr>
              <a:t> Clarifies our </a:t>
            </a:r>
            <a:r>
              <a:rPr lang="en-GB" sz="1200">
                <a:solidFill>
                  <a:schemeClr val="tx2"/>
                </a:solidFill>
              </a:rPr>
              <a:t>operational scope within aviation </a:t>
            </a:r>
            <a:r>
              <a:rPr lang="en-GB" sz="1200" noProof="0">
                <a:solidFill>
                  <a:schemeClr val="tx2"/>
                </a:solidFill>
              </a:rPr>
              <a:t>and how we </a:t>
            </a:r>
            <a:r>
              <a:rPr lang="en-GB" sz="1200">
                <a:solidFill>
                  <a:schemeClr val="tx2"/>
                </a:solidFill>
              </a:rPr>
              <a:t>promote </a:t>
            </a:r>
            <a:r>
              <a:rPr lang="en-GB" sz="1200" noProof="0">
                <a:solidFill>
                  <a:schemeClr val="tx2"/>
                </a:solidFill>
              </a:rPr>
              <a:t>innovation as an impartial convener, enriching conversations with partners, funding bodies, academia, and government.</a:t>
            </a:r>
          </a:p>
          <a:p>
            <a:pPr marL="288000" indent="-288000">
              <a:lnSpc>
                <a:spcPct val="150000"/>
              </a:lnSpc>
              <a:spcBef>
                <a:spcPts val="1000"/>
              </a:spcBef>
              <a:buFont typeface="+mj-lt"/>
              <a:buAutoNum type="arabicPeriod"/>
            </a:pPr>
            <a:r>
              <a:rPr lang="en-US" sz="1200" b="1">
                <a:solidFill>
                  <a:schemeClr val="tx2"/>
                </a:solidFill>
              </a:rPr>
              <a:t>Collaborative Platform:</a:t>
            </a:r>
            <a:r>
              <a:rPr lang="en-US" sz="1200">
                <a:solidFill>
                  <a:schemeClr val="tx2"/>
                </a:solidFill>
              </a:rPr>
              <a:t> Establishes a shared language and adaptive structure for innovation planning, encouraging coherent action and common reference points across sectors.</a:t>
            </a:r>
            <a:endParaRPr lang="en-GB" sz="1200" noProof="0">
              <a:solidFill>
                <a:schemeClr val="tx2"/>
              </a:solidFill>
            </a:endParaRPr>
          </a:p>
        </p:txBody>
      </p:sp>
    </p:spTree>
    <p:extLst>
      <p:ext uri="{BB962C8B-B14F-4D97-AF65-F5344CB8AC3E}">
        <p14:creationId xmlns:p14="http://schemas.microsoft.com/office/powerpoint/2010/main" val="1258766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par>
                                <p:cTn id="8" presetID="22" presetClass="entr" presetSubtype="8" fill="hold" nodeType="withEffect">
                                  <p:stCondLst>
                                    <p:cond delay="100"/>
                                  </p:stCondLst>
                                  <p:childTnLst>
                                    <p:set>
                                      <p:cBhvr>
                                        <p:cTn id="9" dur="1" fill="hold">
                                          <p:stCondLst>
                                            <p:cond delay="0"/>
                                          </p:stCondLst>
                                        </p:cTn>
                                        <p:tgtEl>
                                          <p:spTgt spid="21"/>
                                        </p:tgtEl>
                                        <p:attrNameLst>
                                          <p:attrName>style.visibility</p:attrName>
                                        </p:attrNameLst>
                                      </p:cBhvr>
                                      <p:to>
                                        <p:strVal val="visible"/>
                                      </p:to>
                                    </p:set>
                                    <p:animEffect transition="in" filter="wipe(left)">
                                      <p:cBhvr>
                                        <p:cTn id="10" dur="500"/>
                                        <p:tgtEl>
                                          <p:spTgt spid="21"/>
                                        </p:tgtEl>
                                      </p:cBhvr>
                                    </p:animEffect>
                                  </p:childTnLst>
                                </p:cTn>
                              </p:par>
                              <p:par>
                                <p:cTn id="11" presetID="22" presetClass="entr" presetSubtype="8" fill="hold" nodeType="withEffect">
                                  <p:stCondLst>
                                    <p:cond delay="200"/>
                                  </p:stCondLst>
                                  <p:childTnLst>
                                    <p:set>
                                      <p:cBhvr>
                                        <p:cTn id="12" dur="1" fill="hold">
                                          <p:stCondLst>
                                            <p:cond delay="0"/>
                                          </p:stCondLst>
                                        </p:cTn>
                                        <p:tgtEl>
                                          <p:spTgt spid="22"/>
                                        </p:tgtEl>
                                        <p:attrNameLst>
                                          <p:attrName>style.visibility</p:attrName>
                                        </p:attrNameLst>
                                      </p:cBhvr>
                                      <p:to>
                                        <p:strVal val="visible"/>
                                      </p:to>
                                    </p:set>
                                    <p:animEffect transition="in" filter="wipe(left)">
                                      <p:cBhvr>
                                        <p:cTn id="13" dur="500"/>
                                        <p:tgtEl>
                                          <p:spTgt spid="22"/>
                                        </p:tgtEl>
                                      </p:cBhvr>
                                    </p:animEffect>
                                  </p:childTnLst>
                                </p:cTn>
                              </p:par>
                              <p:par>
                                <p:cTn id="14" presetID="22" presetClass="entr" presetSubtype="8" fill="hold" nodeType="withEffect">
                                  <p:stCondLst>
                                    <p:cond delay="300"/>
                                  </p:stCondLst>
                                  <p:childTnLst>
                                    <p:set>
                                      <p:cBhvr>
                                        <p:cTn id="15" dur="1" fill="hold">
                                          <p:stCondLst>
                                            <p:cond delay="0"/>
                                          </p:stCondLst>
                                        </p:cTn>
                                        <p:tgtEl>
                                          <p:spTgt spid="23"/>
                                        </p:tgtEl>
                                        <p:attrNameLst>
                                          <p:attrName>style.visibility</p:attrName>
                                        </p:attrNameLst>
                                      </p:cBhvr>
                                      <p:to>
                                        <p:strVal val="visible"/>
                                      </p:to>
                                    </p:set>
                                    <p:animEffect transition="in" filter="wipe(left)">
                                      <p:cBhvr>
                                        <p:cTn id="16" dur="500"/>
                                        <p:tgtEl>
                                          <p:spTgt spid="23"/>
                                        </p:tgtEl>
                                      </p:cBhvr>
                                    </p:animEffect>
                                  </p:childTnLst>
                                </p:cTn>
                              </p:par>
                              <p:par>
                                <p:cTn id="17" presetID="22" presetClass="entr" presetSubtype="1" fill="hold" nodeType="withEffect">
                                  <p:stCondLst>
                                    <p:cond delay="400"/>
                                  </p:stCondLst>
                                  <p:childTnLst>
                                    <p:set>
                                      <p:cBhvr>
                                        <p:cTn id="18" dur="1" fill="hold">
                                          <p:stCondLst>
                                            <p:cond delay="0"/>
                                          </p:stCondLst>
                                        </p:cTn>
                                        <p:tgtEl>
                                          <p:spTgt spid="25"/>
                                        </p:tgtEl>
                                        <p:attrNameLst>
                                          <p:attrName>style.visibility</p:attrName>
                                        </p:attrNameLst>
                                      </p:cBhvr>
                                      <p:to>
                                        <p:strVal val="visible"/>
                                      </p:to>
                                    </p:set>
                                    <p:animEffect transition="in" filter="wipe(up)">
                                      <p:cBhvr>
                                        <p:cTn id="19" dur="500"/>
                                        <p:tgtEl>
                                          <p:spTgt spid="25"/>
                                        </p:tgtEl>
                                      </p:cBhvr>
                                    </p:animEffect>
                                  </p:childTnLst>
                                </p:cTn>
                              </p:par>
                              <p:par>
                                <p:cTn id="20" presetID="22" presetClass="entr" presetSubtype="1" fill="hold" nodeType="withEffect">
                                  <p:stCondLst>
                                    <p:cond delay="500"/>
                                  </p:stCondLst>
                                  <p:childTnLst>
                                    <p:set>
                                      <p:cBhvr>
                                        <p:cTn id="21" dur="1" fill="hold">
                                          <p:stCondLst>
                                            <p:cond delay="0"/>
                                          </p:stCondLst>
                                        </p:cTn>
                                        <p:tgtEl>
                                          <p:spTgt spid="28"/>
                                        </p:tgtEl>
                                        <p:attrNameLst>
                                          <p:attrName>style.visibility</p:attrName>
                                        </p:attrNameLst>
                                      </p:cBhvr>
                                      <p:to>
                                        <p:strVal val="visible"/>
                                      </p:to>
                                    </p:set>
                                    <p:animEffect transition="in" filter="wipe(up)">
                                      <p:cBhvr>
                                        <p:cTn id="22" dur="500"/>
                                        <p:tgtEl>
                                          <p:spTgt spid="28"/>
                                        </p:tgtEl>
                                      </p:cBhvr>
                                    </p:animEffect>
                                  </p:childTnLst>
                                </p:cTn>
                              </p:par>
                              <p:par>
                                <p:cTn id="23" presetID="22" presetClass="entr" presetSubtype="1" fill="hold" nodeType="withEffect">
                                  <p:stCondLst>
                                    <p:cond delay="600"/>
                                  </p:stCondLst>
                                  <p:childTnLst>
                                    <p:set>
                                      <p:cBhvr>
                                        <p:cTn id="24" dur="1" fill="hold">
                                          <p:stCondLst>
                                            <p:cond delay="0"/>
                                          </p:stCondLst>
                                        </p:cTn>
                                        <p:tgtEl>
                                          <p:spTgt spid="34"/>
                                        </p:tgtEl>
                                        <p:attrNameLst>
                                          <p:attrName>style.visibility</p:attrName>
                                        </p:attrNameLst>
                                      </p:cBhvr>
                                      <p:to>
                                        <p:strVal val="visible"/>
                                      </p:to>
                                    </p:set>
                                    <p:animEffect transition="in" filter="wipe(up)">
                                      <p:cBhvr>
                                        <p:cTn id="25" dur="500"/>
                                        <p:tgtEl>
                                          <p:spTgt spid="34"/>
                                        </p:tgtEl>
                                      </p:cBhvr>
                                    </p:animEffect>
                                  </p:childTnLst>
                                </p:cTn>
                              </p:par>
                              <p:par>
                                <p:cTn id="26" presetID="22" presetClass="entr" presetSubtype="1" fill="hold" nodeType="withEffect">
                                  <p:stCondLst>
                                    <p:cond delay="700"/>
                                  </p:stCondLst>
                                  <p:childTnLst>
                                    <p:set>
                                      <p:cBhvr>
                                        <p:cTn id="27" dur="1" fill="hold">
                                          <p:stCondLst>
                                            <p:cond delay="0"/>
                                          </p:stCondLst>
                                        </p:cTn>
                                        <p:tgtEl>
                                          <p:spTgt spid="55"/>
                                        </p:tgtEl>
                                        <p:attrNameLst>
                                          <p:attrName>style.visibility</p:attrName>
                                        </p:attrNameLst>
                                      </p:cBhvr>
                                      <p:to>
                                        <p:strVal val="visible"/>
                                      </p:to>
                                    </p:set>
                                    <p:animEffect transition="in" filter="wipe(up)">
                                      <p:cBhvr>
                                        <p:cTn id="28" dur="500"/>
                                        <p:tgtEl>
                                          <p:spTgt spid="55"/>
                                        </p:tgtEl>
                                      </p:cBhvr>
                                    </p:animEffect>
                                  </p:childTnLst>
                                </p:cTn>
                              </p:par>
                              <p:par>
                                <p:cTn id="29" presetID="22" presetClass="entr" presetSubtype="1" fill="hold" nodeType="withEffect">
                                  <p:stCondLst>
                                    <p:cond delay="800"/>
                                  </p:stCondLst>
                                  <p:childTnLst>
                                    <p:set>
                                      <p:cBhvr>
                                        <p:cTn id="30" dur="1" fill="hold">
                                          <p:stCondLst>
                                            <p:cond delay="0"/>
                                          </p:stCondLst>
                                        </p:cTn>
                                        <p:tgtEl>
                                          <p:spTgt spid="59"/>
                                        </p:tgtEl>
                                        <p:attrNameLst>
                                          <p:attrName>style.visibility</p:attrName>
                                        </p:attrNameLst>
                                      </p:cBhvr>
                                      <p:to>
                                        <p:strVal val="visible"/>
                                      </p:to>
                                    </p:set>
                                    <p:animEffect transition="in" filter="wipe(up)">
                                      <p:cBhvr>
                                        <p:cTn id="31" dur="500"/>
                                        <p:tgtEl>
                                          <p:spTgt spid="59"/>
                                        </p:tgtEl>
                                      </p:cBhvr>
                                    </p:animEffect>
                                  </p:childTnLst>
                                </p:cTn>
                              </p:par>
                            </p:childTnLst>
                          </p:cTn>
                        </p:par>
                        <p:par>
                          <p:cTn id="32" fill="hold">
                            <p:stCondLst>
                              <p:cond delay="1300"/>
                            </p:stCondLst>
                            <p:childTnLst>
                              <p:par>
                                <p:cTn id="33" presetID="10" presetClass="entr" presetSubtype="0" fill="hold" grpId="0" nodeType="afterEffect">
                                  <p:stCondLst>
                                    <p:cond delay="0"/>
                                  </p:stCondLst>
                                  <p:childTnLst>
                                    <p:set>
                                      <p:cBhvr>
                                        <p:cTn id="34" dur="1" fill="hold">
                                          <p:stCondLst>
                                            <p:cond delay="0"/>
                                          </p:stCondLst>
                                        </p:cTn>
                                        <p:tgtEl>
                                          <p:spTgt spid="71"/>
                                        </p:tgtEl>
                                        <p:attrNameLst>
                                          <p:attrName>style.visibility</p:attrName>
                                        </p:attrNameLst>
                                      </p:cBhvr>
                                      <p:to>
                                        <p:strVal val="visible"/>
                                      </p:to>
                                    </p:set>
                                    <p:animEffect transition="in" filter="fade">
                                      <p:cBhvr>
                                        <p:cTn id="35" dur="1000"/>
                                        <p:tgtEl>
                                          <p:spTgt spid="71"/>
                                        </p:tgtEl>
                                      </p:cBhvr>
                                    </p:animEffect>
                                  </p:childTnLst>
                                </p:cTn>
                              </p:par>
                            </p:childTnLst>
                          </p:cTn>
                        </p:par>
                        <p:par>
                          <p:cTn id="36" fill="hold">
                            <p:stCondLst>
                              <p:cond delay="2300"/>
                            </p:stCondLst>
                            <p:childTnLst>
                              <p:par>
                                <p:cTn id="37" presetID="10" presetClass="entr" presetSubtype="0" fill="hold" nodeType="afterEffect">
                                  <p:stCondLst>
                                    <p:cond delay="250"/>
                                  </p:stCondLst>
                                  <p:childTnLst>
                                    <p:set>
                                      <p:cBhvr>
                                        <p:cTn id="38" dur="1" fill="hold">
                                          <p:stCondLst>
                                            <p:cond delay="0"/>
                                          </p:stCondLst>
                                        </p:cTn>
                                        <p:tgtEl>
                                          <p:spTgt spid="16"/>
                                        </p:tgtEl>
                                        <p:attrNameLst>
                                          <p:attrName>style.visibility</p:attrName>
                                        </p:attrNameLst>
                                      </p:cBhvr>
                                      <p:to>
                                        <p:strVal val="visible"/>
                                      </p:to>
                                    </p:set>
                                    <p:animEffect transition="in" filter="fade">
                                      <p:cBhvr>
                                        <p:cTn id="39" dur="1000"/>
                                        <p:tgtEl>
                                          <p:spTgt spid="16"/>
                                        </p:tgtEl>
                                      </p:cBhvr>
                                    </p:animEffect>
                                  </p:childTnLst>
                                </p:cTn>
                              </p:par>
                            </p:childTnLst>
                          </p:cTn>
                        </p:par>
                        <p:par>
                          <p:cTn id="40" fill="hold">
                            <p:stCondLst>
                              <p:cond delay="3550"/>
                            </p:stCondLst>
                            <p:childTnLst>
                              <p:par>
                                <p:cTn id="41" presetID="10" presetClass="exit" presetSubtype="0" fill="hold" nodeType="afterEffect">
                                  <p:stCondLst>
                                    <p:cond delay="1000"/>
                                  </p:stCondLst>
                                  <p:childTnLst>
                                    <p:animEffect transition="out" filter="fade">
                                      <p:cBhvr>
                                        <p:cTn id="42" dur="1250"/>
                                        <p:tgtEl>
                                          <p:spTgt spid="16"/>
                                        </p:tgtEl>
                                      </p:cBhvr>
                                    </p:animEffect>
                                    <p:set>
                                      <p:cBhvr>
                                        <p:cTn id="43" dur="1" fill="hold">
                                          <p:stCondLst>
                                            <p:cond delay="1249"/>
                                          </p:stCondLst>
                                        </p:cTn>
                                        <p:tgtEl>
                                          <p:spTgt spid="16"/>
                                        </p:tgtEl>
                                        <p:attrNameLst>
                                          <p:attrName>style.visibility</p:attrName>
                                        </p:attrNameLst>
                                      </p:cBhvr>
                                      <p:to>
                                        <p:strVal val="hidden"/>
                                      </p:to>
                                    </p:set>
                                  </p:childTnLst>
                                </p:cTn>
                              </p:par>
                              <p:par>
                                <p:cTn id="44" presetID="10" presetClass="entr" presetSubtype="0" fill="hold" nodeType="withEffect">
                                  <p:stCondLst>
                                    <p:cond delay="1000"/>
                                  </p:stCondLst>
                                  <p:childTnLst>
                                    <p:set>
                                      <p:cBhvr>
                                        <p:cTn id="45" dur="1" fill="hold">
                                          <p:stCondLst>
                                            <p:cond delay="0"/>
                                          </p:stCondLst>
                                        </p:cTn>
                                        <p:tgtEl>
                                          <p:spTgt spid="2"/>
                                        </p:tgtEl>
                                        <p:attrNameLst>
                                          <p:attrName>style.visibility</p:attrName>
                                        </p:attrNameLst>
                                      </p:cBhvr>
                                      <p:to>
                                        <p:strVal val="visible"/>
                                      </p:to>
                                    </p:set>
                                    <p:animEffect transition="in" filter="fade">
                                      <p:cBhvr>
                                        <p:cTn id="46" dur="1250"/>
                                        <p:tgtEl>
                                          <p:spTgt spid="2"/>
                                        </p:tgtEl>
                                      </p:cBhvr>
                                    </p:animEffect>
                                  </p:childTnLst>
                                </p:cTn>
                              </p:par>
                              <p:par>
                                <p:cTn id="47" presetID="10" presetClass="entr" presetSubtype="0" fill="hold" nodeType="withEffect">
                                  <p:stCondLst>
                                    <p:cond delay="1500"/>
                                  </p:stCondLst>
                                  <p:childTnLst>
                                    <p:set>
                                      <p:cBhvr>
                                        <p:cTn id="48" dur="1" fill="hold">
                                          <p:stCondLst>
                                            <p:cond delay="0"/>
                                          </p:stCondLst>
                                        </p:cTn>
                                        <p:tgtEl>
                                          <p:spTgt spid="3"/>
                                        </p:tgtEl>
                                        <p:attrNameLst>
                                          <p:attrName>style.visibility</p:attrName>
                                        </p:attrNameLst>
                                      </p:cBhvr>
                                      <p:to>
                                        <p:strVal val="visible"/>
                                      </p:to>
                                    </p:set>
                                    <p:animEffect transition="in" filter="fade">
                                      <p:cBhvr>
                                        <p:cTn id="49" dur="1250"/>
                                        <p:tgtEl>
                                          <p:spTgt spid="3"/>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1" fill="hold" grpId="0" nodeType="clickEffect">
                                  <p:stCondLst>
                                    <p:cond delay="0"/>
                                  </p:stCondLst>
                                  <p:childTnLst>
                                    <p:set>
                                      <p:cBhvr>
                                        <p:cTn id="53" dur="1" fill="hold">
                                          <p:stCondLst>
                                            <p:cond delay="0"/>
                                          </p:stCondLst>
                                        </p:cTn>
                                        <p:tgtEl>
                                          <p:spTgt spid="73"/>
                                        </p:tgtEl>
                                        <p:attrNameLst>
                                          <p:attrName>style.visibility</p:attrName>
                                        </p:attrNameLst>
                                      </p:cBhvr>
                                      <p:to>
                                        <p:strVal val="visible"/>
                                      </p:to>
                                    </p:set>
                                    <p:animEffect transition="in" filter="wipe(up)">
                                      <p:cBhvr>
                                        <p:cTn id="54" dur="100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p:bldP spid="73" grpId="0" animBg="1"/>
    </p:bldLst>
  </p:timing>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D4ADA037-78D0-22D8-B273-9A659E834909}"/>
            </a:ext>
          </a:extLst>
        </p:cNvPr>
        <p:cNvGrpSpPr/>
        <p:nvPr/>
      </p:nvGrpSpPr>
      <p:grpSpPr>
        <a:xfrm>
          <a:off x="0" y="0"/>
          <a:ext cx="0" cy="0"/>
          <a:chOff x="0" y="0"/>
          <a:chExt cx="0" cy="0"/>
        </a:xfrm>
      </p:grpSpPr>
      <p:graphicFrame>
        <p:nvGraphicFramePr>
          <p:cNvPr id="76" name="Table 75">
            <a:extLst>
              <a:ext uri="{FF2B5EF4-FFF2-40B4-BE49-F238E27FC236}">
                <a16:creationId xmlns:a16="http://schemas.microsoft.com/office/drawing/2014/main" id="{D05BC384-D91F-A429-2DCB-173299F428E9}"/>
              </a:ext>
            </a:extLst>
          </p:cNvPr>
          <p:cNvGraphicFramePr>
            <a:graphicFrameLocks noGrp="1"/>
          </p:cNvGraphicFramePr>
          <p:nvPr/>
        </p:nvGraphicFramePr>
        <p:xfrm>
          <a:off x="646113" y="1746269"/>
          <a:ext cx="10900794" cy="4644000"/>
        </p:xfrm>
        <a:graphic>
          <a:graphicData uri="http://schemas.openxmlformats.org/drawingml/2006/table">
            <a:tbl>
              <a:tblPr>
                <a:tableStyleId>{2D5ABB26-0587-4C30-8999-92F81FD0307C}</a:tableStyleId>
              </a:tblPr>
              <a:tblGrid>
                <a:gridCol w="1395694">
                  <a:extLst>
                    <a:ext uri="{9D8B030D-6E8A-4147-A177-3AD203B41FA5}">
                      <a16:colId xmlns:a16="http://schemas.microsoft.com/office/drawing/2014/main" val="2155934206"/>
                    </a:ext>
                  </a:extLst>
                </a:gridCol>
                <a:gridCol w="1901020">
                  <a:extLst>
                    <a:ext uri="{9D8B030D-6E8A-4147-A177-3AD203B41FA5}">
                      <a16:colId xmlns:a16="http://schemas.microsoft.com/office/drawing/2014/main" val="436082891"/>
                    </a:ext>
                  </a:extLst>
                </a:gridCol>
                <a:gridCol w="1901020">
                  <a:extLst>
                    <a:ext uri="{9D8B030D-6E8A-4147-A177-3AD203B41FA5}">
                      <a16:colId xmlns:a16="http://schemas.microsoft.com/office/drawing/2014/main" val="4145840978"/>
                    </a:ext>
                  </a:extLst>
                </a:gridCol>
                <a:gridCol w="1901020">
                  <a:extLst>
                    <a:ext uri="{9D8B030D-6E8A-4147-A177-3AD203B41FA5}">
                      <a16:colId xmlns:a16="http://schemas.microsoft.com/office/drawing/2014/main" val="1892929667"/>
                    </a:ext>
                  </a:extLst>
                </a:gridCol>
                <a:gridCol w="1901020">
                  <a:extLst>
                    <a:ext uri="{9D8B030D-6E8A-4147-A177-3AD203B41FA5}">
                      <a16:colId xmlns:a16="http://schemas.microsoft.com/office/drawing/2014/main" val="1429013418"/>
                    </a:ext>
                  </a:extLst>
                </a:gridCol>
                <a:gridCol w="1901020">
                  <a:extLst>
                    <a:ext uri="{9D8B030D-6E8A-4147-A177-3AD203B41FA5}">
                      <a16:colId xmlns:a16="http://schemas.microsoft.com/office/drawing/2014/main" val="3984323265"/>
                    </a:ext>
                  </a:extLst>
                </a:gridCol>
              </a:tblGrid>
              <a:tr h="468000">
                <a:tc>
                  <a:txBody>
                    <a:bodyPr/>
                    <a:lstStyle/>
                    <a:p>
                      <a:r>
                        <a:rPr lang="en-GB" sz="1100" b="1" noProof="0"/>
                        <a:t>System \ Theme</a:t>
                      </a:r>
                      <a:endParaRPr lang="en-GB" sz="1100" noProof="0"/>
                    </a:p>
                  </a:txBody>
                  <a:tcPr marL="72000" marR="72000" marT="72000" marB="72000" anchor="ctr">
                    <a:lnL w="9525" cap="flat" cmpd="sng" algn="ctr">
                      <a:noFill/>
                      <a:prstDash val="sysDash"/>
                      <a:round/>
                      <a:headEnd type="none" w="med" len="med"/>
                      <a:tailEnd type="none" w="med" len="med"/>
                    </a:lnL>
                    <a:lnR w="9525" cap="flat" cmpd="sng" algn="ctr">
                      <a:solidFill>
                        <a:schemeClr val="bg1">
                          <a:lumMod val="50000"/>
                        </a:schemeClr>
                      </a:solidFill>
                      <a:prstDash val="sysDash"/>
                      <a:round/>
                      <a:headEnd type="none" w="med" len="med"/>
                      <a:tailEnd type="none" w="med" len="med"/>
                    </a:lnR>
                    <a:lnT w="9525" cap="flat" cmpd="sng" algn="ctr">
                      <a:noFill/>
                      <a:prstDash val="sysDash"/>
                      <a:round/>
                      <a:headEnd type="none" w="med" len="med"/>
                      <a:tailEnd type="none" w="med" len="med"/>
                    </a:lnT>
                    <a:lnB w="9525" cap="flat" cmpd="sng" algn="ctr">
                      <a:noFill/>
                      <a:prstDash val="sysDash"/>
                      <a:round/>
                      <a:headEnd type="none" w="med" len="med"/>
                      <a:tailEnd type="none" w="med" len="med"/>
                    </a:lnB>
                  </a:tcPr>
                </a:tc>
                <a:tc>
                  <a:txBody>
                    <a:bodyPr/>
                    <a:lstStyle/>
                    <a:p>
                      <a:pPr lvl="1"/>
                      <a:r>
                        <a:rPr lang="en-GB" sz="900" b="1" noProof="0"/>
                        <a:t>Decarbonisation</a:t>
                      </a:r>
                    </a:p>
                    <a:p>
                      <a:pPr lvl="1"/>
                      <a:r>
                        <a:rPr lang="en-GB" sz="900" b="1" noProof="0"/>
                        <a:t>&amp; Sustainability </a:t>
                      </a:r>
                      <a:endParaRPr lang="en-GB" sz="900" noProof="0"/>
                    </a:p>
                  </a:txBody>
                  <a:tcPr marL="72000" marR="72000" marT="72000" marB="72000" anchor="ctr">
                    <a:lnL w="9525" cap="flat" cmpd="sng" algn="ctr">
                      <a:solidFill>
                        <a:schemeClr val="bg1">
                          <a:lumMod val="50000"/>
                        </a:schemeClr>
                      </a:solidFill>
                      <a:prstDash val="sysDash"/>
                      <a:round/>
                      <a:headEnd type="none" w="med" len="med"/>
                      <a:tailEnd type="none" w="med" len="med"/>
                    </a:lnL>
                    <a:lnR w="9525" cap="flat" cmpd="sng" algn="ctr">
                      <a:solidFill>
                        <a:schemeClr val="bg1">
                          <a:lumMod val="50000"/>
                        </a:schemeClr>
                      </a:solidFill>
                      <a:prstDash val="sysDash"/>
                      <a:round/>
                      <a:headEnd type="none" w="med" len="med"/>
                      <a:tailEnd type="none" w="med" len="med"/>
                    </a:lnR>
                    <a:lnT w="9525" cap="flat" cmpd="sng" algn="ctr">
                      <a:noFill/>
                      <a:prstDash val="sysDash"/>
                      <a:round/>
                      <a:headEnd type="none" w="med" len="med"/>
                      <a:tailEnd type="none" w="med" len="med"/>
                    </a:lnT>
                    <a:lnB w="9525" cap="flat" cmpd="sng" algn="ctr">
                      <a:noFill/>
                      <a:prstDash val="sysDash"/>
                      <a:round/>
                      <a:headEnd type="none" w="med" len="med"/>
                      <a:tailEnd type="none" w="med" len="med"/>
                    </a:lnB>
                    <a:noFill/>
                  </a:tcPr>
                </a:tc>
                <a:tc>
                  <a:txBody>
                    <a:bodyPr/>
                    <a:lstStyle/>
                    <a:p>
                      <a:pPr lvl="1"/>
                      <a:r>
                        <a:rPr lang="en-GB" sz="900" b="1" noProof="0"/>
                        <a:t>Accessibility</a:t>
                      </a:r>
                    </a:p>
                    <a:p>
                      <a:pPr lvl="1"/>
                      <a:r>
                        <a:rPr lang="en-GB" sz="900" b="1" noProof="0"/>
                        <a:t>&amp; Inclusion</a:t>
                      </a:r>
                      <a:endParaRPr lang="en-GB" sz="900" noProof="0"/>
                    </a:p>
                  </a:txBody>
                  <a:tcPr marL="72000" marR="72000" marT="72000" marB="72000" anchor="ctr">
                    <a:lnL w="9525" cap="flat" cmpd="sng" algn="ctr">
                      <a:solidFill>
                        <a:schemeClr val="bg1">
                          <a:lumMod val="50000"/>
                        </a:schemeClr>
                      </a:solidFill>
                      <a:prstDash val="sysDash"/>
                      <a:round/>
                      <a:headEnd type="none" w="med" len="med"/>
                      <a:tailEnd type="none" w="med" len="med"/>
                    </a:lnL>
                    <a:lnR w="9525" cap="flat" cmpd="sng" algn="ctr">
                      <a:solidFill>
                        <a:schemeClr val="bg1">
                          <a:lumMod val="50000"/>
                        </a:schemeClr>
                      </a:solidFill>
                      <a:prstDash val="sysDash"/>
                      <a:round/>
                      <a:headEnd type="none" w="med" len="med"/>
                      <a:tailEnd type="none" w="med" len="med"/>
                    </a:lnR>
                    <a:lnT w="9525" cap="flat" cmpd="sng" algn="ctr">
                      <a:noFill/>
                      <a:prstDash val="sysDash"/>
                      <a:round/>
                      <a:headEnd type="none" w="med" len="med"/>
                      <a:tailEnd type="none" w="med" len="med"/>
                    </a:lnT>
                    <a:lnB w="9525" cap="flat" cmpd="sng" algn="ctr">
                      <a:noFill/>
                      <a:prstDash val="sysDash"/>
                      <a:round/>
                      <a:headEnd type="none" w="med" len="med"/>
                      <a:tailEnd type="none" w="med" len="med"/>
                    </a:lnB>
                    <a:noFill/>
                  </a:tcPr>
                </a:tc>
                <a:tc>
                  <a:txBody>
                    <a:bodyPr/>
                    <a:lstStyle/>
                    <a:p>
                      <a:pPr lvl="1"/>
                      <a:r>
                        <a:rPr lang="en-GB" sz="900" b="1" noProof="0"/>
                        <a:t>Automation</a:t>
                      </a:r>
                    </a:p>
                    <a:p>
                      <a:pPr lvl="1"/>
                      <a:r>
                        <a:rPr lang="en-GB" sz="900" b="1" noProof="0"/>
                        <a:t>&amp; Digitalisation</a:t>
                      </a:r>
                      <a:endParaRPr lang="en-GB" sz="900" noProof="0"/>
                    </a:p>
                  </a:txBody>
                  <a:tcPr marL="72000" marR="72000" marT="72000" marB="72000" anchor="ctr">
                    <a:lnL w="9525" cap="flat" cmpd="sng" algn="ctr">
                      <a:solidFill>
                        <a:schemeClr val="bg1">
                          <a:lumMod val="50000"/>
                        </a:schemeClr>
                      </a:solidFill>
                      <a:prstDash val="sysDash"/>
                      <a:round/>
                      <a:headEnd type="none" w="med" len="med"/>
                      <a:tailEnd type="none" w="med" len="med"/>
                    </a:lnL>
                    <a:lnR w="9525" cap="flat" cmpd="sng" algn="ctr">
                      <a:solidFill>
                        <a:schemeClr val="bg1">
                          <a:lumMod val="50000"/>
                        </a:schemeClr>
                      </a:solidFill>
                      <a:prstDash val="sysDash"/>
                      <a:round/>
                      <a:headEnd type="none" w="med" len="med"/>
                      <a:tailEnd type="none" w="med" len="med"/>
                    </a:lnR>
                    <a:lnT w="9525" cap="flat" cmpd="sng" algn="ctr">
                      <a:noFill/>
                      <a:prstDash val="sysDash"/>
                      <a:round/>
                      <a:headEnd type="none" w="med" len="med"/>
                      <a:tailEnd type="none" w="med" len="med"/>
                    </a:lnT>
                    <a:lnB w="9525" cap="flat" cmpd="sng" algn="ctr">
                      <a:noFill/>
                      <a:prstDash val="sysDash"/>
                      <a:round/>
                      <a:headEnd type="none" w="med" len="med"/>
                      <a:tailEnd type="none" w="med" len="med"/>
                    </a:lnB>
                    <a:noFill/>
                  </a:tcPr>
                </a:tc>
                <a:tc>
                  <a:txBody>
                    <a:bodyPr/>
                    <a:lstStyle/>
                    <a:p>
                      <a:pPr lvl="1"/>
                      <a:r>
                        <a:rPr lang="en-GB" sz="900" b="1" noProof="0"/>
                        <a:t>Integration</a:t>
                      </a:r>
                    </a:p>
                    <a:p>
                      <a:pPr lvl="1"/>
                      <a:r>
                        <a:rPr lang="en-GB" sz="900" b="1" noProof="0"/>
                        <a:t>&amp; Scalability</a:t>
                      </a:r>
                      <a:endParaRPr lang="en-GB" sz="900" noProof="0"/>
                    </a:p>
                  </a:txBody>
                  <a:tcPr marL="72000" marR="72000" marT="72000" marB="72000" anchor="ctr">
                    <a:lnL w="9525" cap="flat" cmpd="sng" algn="ctr">
                      <a:solidFill>
                        <a:schemeClr val="bg1">
                          <a:lumMod val="50000"/>
                        </a:schemeClr>
                      </a:solidFill>
                      <a:prstDash val="sysDash"/>
                      <a:round/>
                      <a:headEnd type="none" w="med" len="med"/>
                      <a:tailEnd type="none" w="med" len="med"/>
                    </a:lnL>
                    <a:lnR w="9525" cap="flat" cmpd="sng" algn="ctr">
                      <a:solidFill>
                        <a:schemeClr val="bg1">
                          <a:lumMod val="50000"/>
                        </a:schemeClr>
                      </a:solidFill>
                      <a:prstDash val="sysDash"/>
                      <a:round/>
                      <a:headEnd type="none" w="med" len="med"/>
                      <a:tailEnd type="none" w="med" len="med"/>
                    </a:lnR>
                    <a:lnT w="9525" cap="flat" cmpd="sng" algn="ctr">
                      <a:noFill/>
                      <a:prstDash val="sysDash"/>
                      <a:round/>
                      <a:headEnd type="none" w="med" len="med"/>
                      <a:tailEnd type="none" w="med" len="med"/>
                    </a:lnT>
                    <a:lnB w="9525" cap="flat" cmpd="sng" algn="ctr">
                      <a:noFill/>
                      <a:prstDash val="sysDash"/>
                      <a:round/>
                      <a:headEnd type="none" w="med" len="med"/>
                      <a:tailEnd type="none" w="med" len="med"/>
                    </a:lnB>
                    <a:noFill/>
                  </a:tcPr>
                </a:tc>
                <a:tc>
                  <a:txBody>
                    <a:bodyPr/>
                    <a:lstStyle/>
                    <a:p>
                      <a:pPr lvl="1"/>
                      <a:r>
                        <a:rPr lang="en-GB" sz="900" b="1" noProof="0"/>
                        <a:t>Safety, Security</a:t>
                      </a:r>
                    </a:p>
                    <a:p>
                      <a:pPr lvl="1"/>
                      <a:r>
                        <a:rPr lang="en-GB" sz="900" b="1" noProof="0"/>
                        <a:t>&amp; Resilience</a:t>
                      </a:r>
                      <a:endParaRPr lang="en-GB" sz="900" noProof="0"/>
                    </a:p>
                  </a:txBody>
                  <a:tcPr marL="72000" marR="72000" marT="72000" marB="72000" anchor="ctr">
                    <a:lnL w="9525" cap="flat" cmpd="sng" algn="ctr">
                      <a:solidFill>
                        <a:schemeClr val="bg1">
                          <a:lumMod val="50000"/>
                        </a:schemeClr>
                      </a:solidFill>
                      <a:prstDash val="sysDash"/>
                      <a:round/>
                      <a:headEnd type="none" w="med" len="med"/>
                      <a:tailEnd type="none" w="med" len="med"/>
                    </a:lnL>
                    <a:lnR w="9525" cap="flat" cmpd="sng" algn="ctr">
                      <a:noFill/>
                      <a:prstDash val="sysDash"/>
                      <a:round/>
                      <a:headEnd type="none" w="med" len="med"/>
                      <a:tailEnd type="none" w="med" len="med"/>
                    </a:lnR>
                    <a:lnT w="9525" cap="flat" cmpd="sng" algn="ctr">
                      <a:noFill/>
                      <a:prstDash val="sysDash"/>
                      <a:round/>
                      <a:headEnd type="none" w="med" len="med"/>
                      <a:tailEnd type="none" w="med" len="med"/>
                    </a:lnT>
                    <a:lnB w="9525" cap="flat" cmpd="sng" algn="ctr">
                      <a:noFill/>
                      <a:prstDash val="sysDash"/>
                      <a:round/>
                      <a:headEnd type="none" w="med" len="med"/>
                      <a:tailEnd type="none" w="med" len="med"/>
                    </a:lnB>
                    <a:noFill/>
                  </a:tcPr>
                </a:tc>
                <a:extLst>
                  <a:ext uri="{0D108BD9-81ED-4DB2-BD59-A6C34878D82A}">
                    <a16:rowId xmlns:a16="http://schemas.microsoft.com/office/drawing/2014/main" val="3638886016"/>
                  </a:ext>
                </a:extLst>
              </a:tr>
              <a:tr h="1044000">
                <a:tc>
                  <a:txBody>
                    <a:bodyPr/>
                    <a:lstStyle/>
                    <a:p>
                      <a:pPr lvl="0"/>
                      <a:r>
                        <a:rPr lang="en-GB" sz="900" b="1" noProof="0"/>
                        <a:t>Airport Infrastructure &amp; Ground Operations</a:t>
                      </a:r>
                      <a:endParaRPr lang="en-GB" sz="900" noProof="0"/>
                    </a:p>
                  </a:txBody>
                  <a:tcPr marL="72000" marR="72000" marT="72000" marB="180000" anchor="b">
                    <a:lnL w="9525" cap="flat" cmpd="sng" algn="ctr">
                      <a:noFill/>
                      <a:prstDash val="sysDash"/>
                      <a:round/>
                      <a:headEnd type="none" w="med" len="med"/>
                      <a:tailEnd type="none" w="med" len="med"/>
                    </a:lnL>
                    <a:lnR w="9525" cap="flat" cmpd="sng" algn="ctr">
                      <a:solidFill>
                        <a:schemeClr val="bg1">
                          <a:lumMod val="50000"/>
                        </a:schemeClr>
                      </a:solidFill>
                      <a:prstDash val="sysDash"/>
                      <a:round/>
                      <a:headEnd type="none" w="med" len="med"/>
                      <a:tailEnd type="none" w="med" len="med"/>
                    </a:lnR>
                    <a:lnT w="9525" cap="flat" cmpd="sng" algn="ctr">
                      <a:noFill/>
                      <a:prstDash val="sysDash"/>
                      <a:round/>
                      <a:headEnd type="none" w="med" len="med"/>
                      <a:tailEnd type="none" w="med" len="med"/>
                    </a:lnT>
                    <a:lnB w="9525" cap="flat" cmpd="sng" algn="ctr">
                      <a:noFill/>
                      <a:prstDash val="sysDash"/>
                      <a:round/>
                      <a:headEnd type="none" w="med" len="med"/>
                      <a:tailEnd type="none" w="med" len="med"/>
                    </a:lnB>
                    <a:solidFill>
                      <a:schemeClr val="accent5">
                        <a:lumMod val="20000"/>
                        <a:lumOff val="80000"/>
                      </a:schemeClr>
                    </a:solidFill>
                  </a:tcPr>
                </a:tc>
                <a:tc>
                  <a:txBody>
                    <a:bodyPr/>
                    <a:lstStyle/>
                    <a:p>
                      <a:pPr marL="108000" indent="-108000">
                        <a:buFont typeface="Arial" panose="020B0604020202020204" pitchFamily="34" charset="0"/>
                        <a:buChar char="•"/>
                      </a:pPr>
                      <a:r>
                        <a:rPr lang="en-GB" sz="800" noProof="0"/>
                        <a:t>SAF &amp; H2 refuelling systems</a:t>
                      </a:r>
                      <a:br>
                        <a:rPr lang="en-GB" sz="800" noProof="0"/>
                      </a:br>
                      <a:r>
                        <a:rPr lang="en-GB" sz="800" noProof="0"/>
                        <a:t>Renewable energy (solar, wind)</a:t>
                      </a:r>
                    </a:p>
                    <a:p>
                      <a:pPr marL="108000" indent="-108000">
                        <a:buFont typeface="Arial" panose="020B0604020202020204" pitchFamily="34" charset="0"/>
                        <a:buChar char="•"/>
                      </a:pPr>
                      <a:r>
                        <a:rPr lang="en-GB" sz="800" noProof="0"/>
                        <a:t>LEED/green-certified buildings</a:t>
                      </a:r>
                    </a:p>
                    <a:p>
                      <a:pPr marL="108000" indent="-108000">
                        <a:buFont typeface="Arial" panose="020B0604020202020204" pitchFamily="34" charset="0"/>
                        <a:buChar char="•"/>
                      </a:pPr>
                      <a:r>
                        <a:rPr lang="en-GB" sz="800" noProof="0"/>
                        <a:t>Smart HVAC &amp; lighting systems</a:t>
                      </a:r>
                    </a:p>
                    <a:p>
                      <a:pPr marL="108000" indent="-108000">
                        <a:buFont typeface="Arial" panose="020B0604020202020204" pitchFamily="34" charset="0"/>
                        <a:buChar char="•"/>
                      </a:pPr>
                      <a:r>
                        <a:rPr lang="en-GB" sz="800" noProof="0"/>
                        <a:t>Circular waste &amp; water reuse</a:t>
                      </a:r>
                    </a:p>
                    <a:p>
                      <a:pPr marL="108000" indent="-108000">
                        <a:buFont typeface="Arial" panose="020B0604020202020204" pitchFamily="34" charset="0"/>
                        <a:buChar char="•"/>
                      </a:pPr>
                      <a:r>
                        <a:rPr lang="en-GB" sz="800" noProof="0"/>
                        <a:t>Electrified GSE &amp; shuttle systems</a:t>
                      </a:r>
                    </a:p>
                  </a:txBody>
                  <a:tcPr marL="72000" marR="72000" marT="72000" marB="72000">
                    <a:lnL w="9525" cap="flat" cmpd="sng" algn="ctr">
                      <a:solidFill>
                        <a:schemeClr val="bg1">
                          <a:lumMod val="50000"/>
                        </a:schemeClr>
                      </a:solidFill>
                      <a:prstDash val="sysDash"/>
                      <a:round/>
                      <a:headEnd type="none" w="med" len="med"/>
                      <a:tailEnd type="none" w="med" len="med"/>
                    </a:lnL>
                    <a:lnR w="9525" cap="flat" cmpd="sng" algn="ctr">
                      <a:solidFill>
                        <a:schemeClr val="bg1">
                          <a:lumMod val="50000"/>
                        </a:schemeClr>
                      </a:solidFill>
                      <a:prstDash val="sysDash"/>
                      <a:round/>
                      <a:headEnd type="none" w="med" len="med"/>
                      <a:tailEnd type="none" w="med" len="med"/>
                    </a:lnR>
                    <a:lnT w="9525" cap="flat" cmpd="sng" algn="ctr">
                      <a:noFill/>
                      <a:prstDash val="sysDash"/>
                      <a:round/>
                      <a:headEnd type="none" w="med" len="med"/>
                      <a:tailEnd type="none" w="med" len="med"/>
                    </a:lnT>
                    <a:lnB w="9525" cap="flat" cmpd="sng" algn="ctr">
                      <a:noFill/>
                      <a:prstDash val="sysDash"/>
                      <a:round/>
                      <a:headEnd type="none" w="med" len="med"/>
                      <a:tailEnd type="none" w="med" len="med"/>
                    </a:lnB>
                    <a:solidFill>
                      <a:schemeClr val="accent5">
                        <a:lumMod val="20000"/>
                        <a:lumOff val="80000"/>
                      </a:schemeClr>
                    </a:solidFill>
                  </a:tcPr>
                </a:tc>
                <a:tc>
                  <a:txBody>
                    <a:bodyPr/>
                    <a:lstStyle/>
                    <a:p>
                      <a:pPr marL="108000" indent="-108000">
                        <a:buFont typeface="Arial" panose="020B0604020202020204" pitchFamily="34" charset="0"/>
                        <a:buChar char="•"/>
                      </a:pPr>
                      <a:r>
                        <a:rPr lang="en-GB" sz="800" noProof="0"/>
                        <a:t>PRM support tech (robotic, IoT)</a:t>
                      </a:r>
                    </a:p>
                    <a:p>
                      <a:pPr marL="108000" indent="-108000">
                        <a:buFont typeface="Arial" panose="020B0604020202020204" pitchFamily="34" charset="0"/>
                        <a:buChar char="•"/>
                      </a:pPr>
                      <a:r>
                        <a:rPr lang="en-GB" sz="800" noProof="0"/>
                        <a:t>Universal wayfinding &amp; signage</a:t>
                      </a:r>
                    </a:p>
                    <a:p>
                      <a:pPr marL="108000" indent="-108000">
                        <a:buFont typeface="Arial" panose="020B0604020202020204" pitchFamily="34" charset="0"/>
                        <a:buChar char="•"/>
                      </a:pPr>
                      <a:r>
                        <a:rPr lang="en-GB" sz="800" noProof="0"/>
                        <a:t>Multilingual AI interfaces</a:t>
                      </a:r>
                    </a:p>
                    <a:p>
                      <a:pPr marL="108000" indent="-108000">
                        <a:buFont typeface="Arial" panose="020B0604020202020204" pitchFamily="34" charset="0"/>
                        <a:buChar char="•"/>
                      </a:pPr>
                      <a:r>
                        <a:rPr lang="en-GB" sz="800" noProof="0"/>
                        <a:t>Inclusive restrooms &amp; lounges</a:t>
                      </a:r>
                    </a:p>
                    <a:p>
                      <a:pPr marL="108000" indent="-108000">
                        <a:buFont typeface="Arial" panose="020B0604020202020204" pitchFamily="34" charset="0"/>
                        <a:buChar char="•"/>
                      </a:pPr>
                      <a:r>
                        <a:rPr lang="en-GB" sz="800" noProof="0"/>
                        <a:t>Adaptive check-in &amp; boarding</a:t>
                      </a:r>
                    </a:p>
                    <a:p>
                      <a:pPr marL="108000" indent="-108000">
                        <a:buFont typeface="Arial" panose="020B0604020202020204" pitchFamily="34" charset="0"/>
                        <a:buChar char="•"/>
                      </a:pPr>
                      <a:r>
                        <a:rPr lang="en-GB" sz="800" noProof="0"/>
                        <a:t>Rural airport accessibility programmes</a:t>
                      </a:r>
                    </a:p>
                  </a:txBody>
                  <a:tcPr marL="72000" marR="72000" marT="72000" marB="72000">
                    <a:lnL w="9525" cap="flat" cmpd="sng" algn="ctr">
                      <a:solidFill>
                        <a:schemeClr val="bg1">
                          <a:lumMod val="50000"/>
                        </a:schemeClr>
                      </a:solidFill>
                      <a:prstDash val="sysDash"/>
                      <a:round/>
                      <a:headEnd type="none" w="med" len="med"/>
                      <a:tailEnd type="none" w="med" len="med"/>
                    </a:lnL>
                    <a:lnR w="9525" cap="flat" cmpd="sng" algn="ctr">
                      <a:solidFill>
                        <a:schemeClr val="bg1">
                          <a:lumMod val="50000"/>
                        </a:schemeClr>
                      </a:solidFill>
                      <a:prstDash val="sysDash"/>
                      <a:round/>
                      <a:headEnd type="none" w="med" len="med"/>
                      <a:tailEnd type="none" w="med" len="med"/>
                    </a:lnR>
                    <a:lnT w="9525" cap="flat" cmpd="sng" algn="ctr">
                      <a:noFill/>
                      <a:prstDash val="sysDash"/>
                      <a:round/>
                      <a:headEnd type="none" w="med" len="med"/>
                      <a:tailEnd type="none" w="med" len="med"/>
                    </a:lnT>
                    <a:lnB w="9525" cap="flat" cmpd="sng" algn="ctr">
                      <a:noFill/>
                      <a:prstDash val="sysDash"/>
                      <a:round/>
                      <a:headEnd type="none" w="med" len="med"/>
                      <a:tailEnd type="none" w="med" len="med"/>
                    </a:lnB>
                    <a:solidFill>
                      <a:schemeClr val="accent5">
                        <a:lumMod val="20000"/>
                        <a:lumOff val="80000"/>
                      </a:schemeClr>
                    </a:solidFill>
                  </a:tcPr>
                </a:tc>
                <a:tc>
                  <a:txBody>
                    <a:bodyPr/>
                    <a:lstStyle/>
                    <a:p>
                      <a:pPr marL="108000" indent="-108000">
                        <a:buFont typeface="Arial" panose="020B0604020202020204" pitchFamily="34" charset="0"/>
                        <a:buChar char="•"/>
                      </a:pPr>
                      <a:r>
                        <a:rPr lang="en-GB" sz="800" noProof="0"/>
                        <a:t>Biometric gates</a:t>
                      </a:r>
                    </a:p>
                    <a:p>
                      <a:pPr marL="108000" indent="-108000">
                        <a:buFont typeface="Arial" panose="020B0604020202020204" pitchFamily="34" charset="0"/>
                        <a:buChar char="•"/>
                      </a:pPr>
                      <a:r>
                        <a:rPr lang="en-GB" sz="800" noProof="0"/>
                        <a:t>Autonomous tugs</a:t>
                      </a:r>
                    </a:p>
                    <a:p>
                      <a:pPr marL="108000" indent="-108000">
                        <a:buFont typeface="Arial" panose="020B0604020202020204" pitchFamily="34" charset="0"/>
                        <a:buChar char="•"/>
                      </a:pPr>
                      <a:r>
                        <a:rPr lang="en-GB" sz="800" noProof="0"/>
                        <a:t>IoT tracking for baggage &amp; cargo</a:t>
                      </a:r>
                    </a:p>
                    <a:p>
                      <a:pPr marL="108000" indent="-108000">
                        <a:buFont typeface="Arial" panose="020B0604020202020204" pitchFamily="34" charset="0"/>
                        <a:buChar char="•"/>
                      </a:pPr>
                      <a:r>
                        <a:rPr lang="en-GB" sz="800" noProof="0"/>
                        <a:t>Predictive maintenance (GSE, infra)</a:t>
                      </a:r>
                    </a:p>
                    <a:p>
                      <a:pPr marL="108000" indent="-108000">
                        <a:buFont typeface="Arial" panose="020B0604020202020204" pitchFamily="34" charset="0"/>
                        <a:buChar char="•"/>
                      </a:pPr>
                      <a:r>
                        <a:rPr lang="en-GB" sz="800" noProof="0"/>
                        <a:t>Digital twins for terminals</a:t>
                      </a:r>
                    </a:p>
                    <a:p>
                      <a:pPr marL="108000" indent="-108000">
                        <a:buFont typeface="Arial" panose="020B0604020202020204" pitchFamily="34" charset="0"/>
                        <a:buChar char="•"/>
                      </a:pPr>
                      <a:r>
                        <a:rPr lang="en-GB" sz="800" noProof="0"/>
                        <a:t>Smart passenger flow analytics</a:t>
                      </a:r>
                    </a:p>
                  </a:txBody>
                  <a:tcPr marL="72000" marR="72000" marT="72000" marB="72000">
                    <a:lnL w="9525" cap="flat" cmpd="sng" algn="ctr">
                      <a:solidFill>
                        <a:schemeClr val="bg1">
                          <a:lumMod val="50000"/>
                        </a:schemeClr>
                      </a:solidFill>
                      <a:prstDash val="sysDash"/>
                      <a:round/>
                      <a:headEnd type="none" w="med" len="med"/>
                      <a:tailEnd type="none" w="med" len="med"/>
                    </a:lnL>
                    <a:lnR w="9525" cap="flat" cmpd="sng" algn="ctr">
                      <a:solidFill>
                        <a:schemeClr val="bg1">
                          <a:lumMod val="50000"/>
                        </a:schemeClr>
                      </a:solidFill>
                      <a:prstDash val="sysDash"/>
                      <a:round/>
                      <a:headEnd type="none" w="med" len="med"/>
                      <a:tailEnd type="none" w="med" len="med"/>
                    </a:lnR>
                    <a:lnT w="9525" cap="flat" cmpd="sng" algn="ctr">
                      <a:noFill/>
                      <a:prstDash val="sysDash"/>
                      <a:round/>
                      <a:headEnd type="none" w="med" len="med"/>
                      <a:tailEnd type="none" w="med" len="med"/>
                    </a:lnT>
                    <a:lnB w="9525" cap="flat" cmpd="sng" algn="ctr">
                      <a:noFill/>
                      <a:prstDash val="sysDash"/>
                      <a:round/>
                      <a:headEnd type="none" w="med" len="med"/>
                      <a:tailEnd type="none" w="med" len="med"/>
                    </a:lnB>
                    <a:solidFill>
                      <a:schemeClr val="accent5">
                        <a:lumMod val="20000"/>
                        <a:lumOff val="80000"/>
                      </a:schemeClr>
                    </a:solidFill>
                  </a:tcPr>
                </a:tc>
                <a:tc>
                  <a:txBody>
                    <a:bodyPr/>
                    <a:lstStyle/>
                    <a:p>
                      <a:pPr marL="108000" indent="-108000">
                        <a:buFont typeface="Arial" panose="020B0604020202020204" pitchFamily="34" charset="0"/>
                        <a:buChar char="•"/>
                      </a:pPr>
                      <a:r>
                        <a:rPr lang="en-GB" sz="800" noProof="0"/>
                        <a:t>Vertiports integrated with airports</a:t>
                      </a:r>
                    </a:p>
                    <a:p>
                      <a:pPr marL="108000" indent="-108000">
                        <a:buFont typeface="Arial" panose="020B0604020202020204" pitchFamily="34" charset="0"/>
                        <a:buChar char="•"/>
                      </a:pPr>
                      <a:r>
                        <a:rPr lang="en-GB" sz="800" noProof="0"/>
                        <a:t>Real-time intermodal transit links</a:t>
                      </a:r>
                    </a:p>
                    <a:p>
                      <a:pPr marL="108000" indent="-108000">
                        <a:buFont typeface="Arial" panose="020B0604020202020204" pitchFamily="34" charset="0"/>
                        <a:buChar char="•"/>
                      </a:pPr>
                      <a:r>
                        <a:rPr lang="en-GB" sz="800" noProof="0"/>
                        <a:t>Cloud-based ops coordination</a:t>
                      </a:r>
                    </a:p>
                    <a:p>
                      <a:pPr marL="108000" indent="-108000">
                        <a:buFont typeface="Arial" panose="020B0604020202020204" pitchFamily="34" charset="0"/>
                        <a:buChar char="•"/>
                      </a:pPr>
                      <a:r>
                        <a:rPr lang="en-GB" sz="800" noProof="0"/>
                        <a:t>Integrated digital platforms (e.g., A-CDM)</a:t>
                      </a:r>
                    </a:p>
                    <a:p>
                      <a:pPr marL="108000" indent="-108000">
                        <a:buFont typeface="Arial" panose="020B0604020202020204" pitchFamily="34" charset="0"/>
                        <a:buChar char="•"/>
                      </a:pPr>
                      <a:r>
                        <a:rPr lang="en-GB" sz="800" noProof="0"/>
                        <a:t>Shared-use terminal infrastructure</a:t>
                      </a:r>
                    </a:p>
                  </a:txBody>
                  <a:tcPr marL="72000" marR="72000" marT="72000" marB="72000">
                    <a:lnL w="9525" cap="flat" cmpd="sng" algn="ctr">
                      <a:solidFill>
                        <a:schemeClr val="bg1">
                          <a:lumMod val="50000"/>
                        </a:schemeClr>
                      </a:solidFill>
                      <a:prstDash val="sysDash"/>
                      <a:round/>
                      <a:headEnd type="none" w="med" len="med"/>
                      <a:tailEnd type="none" w="med" len="med"/>
                    </a:lnL>
                    <a:lnR w="9525" cap="flat" cmpd="sng" algn="ctr">
                      <a:solidFill>
                        <a:schemeClr val="bg1">
                          <a:lumMod val="50000"/>
                        </a:schemeClr>
                      </a:solidFill>
                      <a:prstDash val="sysDash"/>
                      <a:round/>
                      <a:headEnd type="none" w="med" len="med"/>
                      <a:tailEnd type="none" w="med" len="med"/>
                    </a:lnR>
                    <a:lnT w="9525" cap="flat" cmpd="sng" algn="ctr">
                      <a:noFill/>
                      <a:prstDash val="sysDash"/>
                      <a:round/>
                      <a:headEnd type="none" w="med" len="med"/>
                      <a:tailEnd type="none" w="med" len="med"/>
                    </a:lnT>
                    <a:lnB w="9525" cap="flat" cmpd="sng" algn="ctr">
                      <a:noFill/>
                      <a:prstDash val="sysDash"/>
                      <a:round/>
                      <a:headEnd type="none" w="med" len="med"/>
                      <a:tailEnd type="none" w="med" len="med"/>
                    </a:lnB>
                    <a:solidFill>
                      <a:schemeClr val="accent5">
                        <a:lumMod val="20000"/>
                        <a:lumOff val="80000"/>
                      </a:schemeClr>
                    </a:solidFill>
                  </a:tcPr>
                </a:tc>
                <a:tc>
                  <a:txBody>
                    <a:bodyPr/>
                    <a:lstStyle/>
                    <a:p>
                      <a:pPr marL="108000" indent="-108000">
                        <a:buFont typeface="Arial" panose="020B0604020202020204" pitchFamily="34" charset="0"/>
                        <a:buChar char="•"/>
                      </a:pPr>
                      <a:r>
                        <a:rPr lang="en-GB" sz="800" noProof="0"/>
                        <a:t>Perimeter monitoring via AI</a:t>
                      </a:r>
                    </a:p>
                    <a:p>
                      <a:pPr marL="108000" indent="-108000">
                        <a:buFont typeface="Arial" panose="020B0604020202020204" pitchFamily="34" charset="0"/>
                        <a:buChar char="•"/>
                      </a:pPr>
                      <a:r>
                        <a:rPr lang="en-GB" sz="800" noProof="0"/>
                        <a:t>Cyber-secure terminal ops</a:t>
                      </a:r>
                    </a:p>
                    <a:p>
                      <a:pPr marL="108000" indent="-108000">
                        <a:buFont typeface="Arial" panose="020B0604020202020204" pitchFamily="34" charset="0"/>
                        <a:buChar char="•"/>
                      </a:pPr>
                      <a:r>
                        <a:rPr lang="en-GB" sz="800" noProof="0"/>
                        <a:t>Emergency planning simulations</a:t>
                      </a:r>
                    </a:p>
                    <a:p>
                      <a:pPr marL="108000" indent="-108000">
                        <a:buFont typeface="Arial" panose="020B0604020202020204" pitchFamily="34" charset="0"/>
                        <a:buChar char="•"/>
                      </a:pPr>
                      <a:r>
                        <a:rPr lang="en-GB" sz="800" noProof="0"/>
                        <a:t>Disaster-resilient infrastructure</a:t>
                      </a:r>
                    </a:p>
                    <a:p>
                      <a:pPr marL="108000" indent="-108000">
                        <a:buFont typeface="Arial" panose="020B0604020202020204" pitchFamily="34" charset="0"/>
                        <a:buChar char="•"/>
                      </a:pPr>
                      <a:r>
                        <a:rPr lang="en-GB" sz="800" noProof="0"/>
                        <a:t>Secure data exchange across partners</a:t>
                      </a:r>
                    </a:p>
                  </a:txBody>
                  <a:tcPr marL="72000" marR="72000" marT="72000" marB="72000">
                    <a:lnL w="9525" cap="flat" cmpd="sng" algn="ctr">
                      <a:solidFill>
                        <a:schemeClr val="bg1">
                          <a:lumMod val="50000"/>
                        </a:schemeClr>
                      </a:solidFill>
                      <a:prstDash val="sysDash"/>
                      <a:round/>
                      <a:headEnd type="none" w="med" len="med"/>
                      <a:tailEnd type="none" w="med" len="med"/>
                    </a:lnL>
                    <a:lnR w="9525" cap="flat" cmpd="sng" algn="ctr">
                      <a:noFill/>
                      <a:prstDash val="sysDash"/>
                      <a:round/>
                      <a:headEnd type="none" w="med" len="med"/>
                      <a:tailEnd type="none" w="med" len="med"/>
                    </a:lnR>
                    <a:lnT w="9525" cap="flat" cmpd="sng" algn="ctr">
                      <a:noFill/>
                      <a:prstDash val="sysDash"/>
                      <a:round/>
                      <a:headEnd type="none" w="med" len="med"/>
                      <a:tailEnd type="none" w="med" len="med"/>
                    </a:lnT>
                    <a:lnB w="9525" cap="flat" cmpd="sng" algn="ctr">
                      <a:noFill/>
                      <a:prstDash val="sysDash"/>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60944760"/>
                  </a:ext>
                </a:extLst>
              </a:tr>
              <a:tr h="1044000">
                <a:tc>
                  <a:txBody>
                    <a:bodyPr/>
                    <a:lstStyle/>
                    <a:p>
                      <a:pPr lvl="0"/>
                      <a:r>
                        <a:rPr lang="en-GB" sz="900" b="1" noProof="0"/>
                        <a:t>Aircraft Systems (Fixed-Wing &amp; AAM)</a:t>
                      </a:r>
                      <a:endParaRPr lang="en-GB" sz="900" noProof="0"/>
                    </a:p>
                  </a:txBody>
                  <a:tcPr marL="72000" marR="72000" marT="72000" marB="180000" anchor="b">
                    <a:lnL w="9525" cap="flat" cmpd="sng" algn="ctr">
                      <a:noFill/>
                      <a:prstDash val="sysDash"/>
                      <a:round/>
                      <a:headEnd type="none" w="med" len="med"/>
                      <a:tailEnd type="none" w="med" len="med"/>
                    </a:lnL>
                    <a:lnR w="9525" cap="flat" cmpd="sng" algn="ctr">
                      <a:solidFill>
                        <a:schemeClr val="bg1">
                          <a:lumMod val="50000"/>
                        </a:schemeClr>
                      </a:solidFill>
                      <a:prstDash val="sysDash"/>
                      <a:round/>
                      <a:headEnd type="none" w="med" len="med"/>
                      <a:tailEnd type="none" w="med" len="med"/>
                    </a:lnR>
                    <a:lnT w="9525" cap="flat" cmpd="sng" algn="ctr">
                      <a:noFill/>
                      <a:prstDash val="sysDash"/>
                      <a:round/>
                      <a:headEnd type="none" w="med" len="med"/>
                      <a:tailEnd type="none" w="med" len="med"/>
                    </a:lnT>
                    <a:lnB w="9525" cap="flat" cmpd="sng" algn="ctr">
                      <a:noFill/>
                      <a:prstDash val="sysDash"/>
                      <a:round/>
                      <a:headEnd type="none" w="med" len="med"/>
                      <a:tailEnd type="none" w="med" len="med"/>
                    </a:lnB>
                  </a:tcPr>
                </a:tc>
                <a:tc>
                  <a:txBody>
                    <a:bodyPr/>
                    <a:lstStyle/>
                    <a:p>
                      <a:pPr marL="108000" indent="-108000">
                        <a:buFont typeface="Arial" panose="020B0604020202020204" pitchFamily="34" charset="0"/>
                        <a:buChar char="•"/>
                      </a:pPr>
                      <a:r>
                        <a:rPr lang="en-GB" sz="800" noProof="0"/>
                        <a:t>Hydrogen/electric propulsion</a:t>
                      </a:r>
                    </a:p>
                    <a:p>
                      <a:pPr marL="108000" indent="-108000">
                        <a:buFont typeface="Arial" panose="020B0604020202020204" pitchFamily="34" charset="0"/>
                        <a:buChar char="•"/>
                      </a:pPr>
                      <a:r>
                        <a:rPr lang="en-GB" sz="800" noProof="0"/>
                        <a:t>SAF compatibility</a:t>
                      </a:r>
                    </a:p>
                    <a:p>
                      <a:pPr marL="108000" indent="-108000">
                        <a:buFont typeface="Arial" panose="020B0604020202020204" pitchFamily="34" charset="0"/>
                        <a:buChar char="•"/>
                      </a:pPr>
                      <a:r>
                        <a:rPr lang="en-GB" sz="800" noProof="0"/>
                        <a:t>Advanced lightweight composites</a:t>
                      </a:r>
                    </a:p>
                    <a:p>
                      <a:pPr marL="108000" indent="-108000">
                        <a:buFont typeface="Arial" panose="020B0604020202020204" pitchFamily="34" charset="0"/>
                        <a:buChar char="•"/>
                      </a:pPr>
                      <a:r>
                        <a:rPr lang="en-GB" sz="800" noProof="0"/>
                        <a:t>Low-noise rotors (AAM)</a:t>
                      </a:r>
                    </a:p>
                    <a:p>
                      <a:pPr marL="108000" indent="-108000">
                        <a:buFont typeface="Arial" panose="020B0604020202020204" pitchFamily="34" charset="0"/>
                        <a:buChar char="•"/>
                      </a:pPr>
                      <a:r>
                        <a:rPr lang="en-GB" sz="800" noProof="0"/>
                        <a:t>Emissions tracking onboard</a:t>
                      </a:r>
                    </a:p>
                    <a:p>
                      <a:pPr marL="108000" indent="-108000">
                        <a:buFont typeface="Arial" panose="020B0604020202020204" pitchFamily="34" charset="0"/>
                        <a:buChar char="•"/>
                      </a:pPr>
                      <a:r>
                        <a:rPr lang="en-GB" sz="800" noProof="0"/>
                        <a:t>Eco-friendly cabin materials</a:t>
                      </a:r>
                    </a:p>
                  </a:txBody>
                  <a:tcPr marL="72000" marR="72000" marT="72000" marB="72000">
                    <a:lnL w="9525" cap="flat" cmpd="sng" algn="ctr">
                      <a:solidFill>
                        <a:schemeClr val="bg1">
                          <a:lumMod val="50000"/>
                        </a:schemeClr>
                      </a:solidFill>
                      <a:prstDash val="sysDash"/>
                      <a:round/>
                      <a:headEnd type="none" w="med" len="med"/>
                      <a:tailEnd type="none" w="med" len="med"/>
                    </a:lnL>
                    <a:lnR w="9525" cap="flat" cmpd="sng" algn="ctr">
                      <a:solidFill>
                        <a:schemeClr val="bg1">
                          <a:lumMod val="50000"/>
                        </a:schemeClr>
                      </a:solidFill>
                      <a:prstDash val="sysDash"/>
                      <a:round/>
                      <a:headEnd type="none" w="med" len="med"/>
                      <a:tailEnd type="none" w="med" len="med"/>
                    </a:lnR>
                    <a:lnT w="9525" cap="flat" cmpd="sng" algn="ctr">
                      <a:noFill/>
                      <a:prstDash val="sysDash"/>
                      <a:round/>
                      <a:headEnd type="none" w="med" len="med"/>
                      <a:tailEnd type="none" w="med" len="med"/>
                    </a:lnT>
                    <a:lnB w="9525" cap="flat" cmpd="sng" algn="ctr">
                      <a:noFill/>
                      <a:prstDash val="sysDash"/>
                      <a:round/>
                      <a:headEnd type="none" w="med" len="med"/>
                      <a:tailEnd type="none" w="med" len="med"/>
                    </a:lnB>
                    <a:noFill/>
                  </a:tcPr>
                </a:tc>
                <a:tc>
                  <a:txBody>
                    <a:bodyPr/>
                    <a:lstStyle/>
                    <a:p>
                      <a:pPr marL="108000" indent="-108000">
                        <a:buFont typeface="Arial" panose="020B0604020202020204" pitchFamily="34" charset="0"/>
                        <a:buChar char="•"/>
                      </a:pPr>
                      <a:r>
                        <a:rPr lang="en-GB" sz="800" noProof="0"/>
                        <a:t>Low-floor cabin layout</a:t>
                      </a:r>
                    </a:p>
                    <a:p>
                      <a:pPr marL="108000" indent="-108000">
                        <a:buFont typeface="Arial" panose="020B0604020202020204" pitchFamily="34" charset="0"/>
                        <a:buChar char="•"/>
                      </a:pPr>
                      <a:r>
                        <a:rPr lang="en-GB" sz="800" noProof="0"/>
                        <a:t>Customisable passenger interfaces</a:t>
                      </a:r>
                    </a:p>
                    <a:p>
                      <a:pPr marL="108000" indent="-108000">
                        <a:buFont typeface="Arial" panose="020B0604020202020204" pitchFamily="34" charset="0"/>
                        <a:buChar char="•"/>
                      </a:pPr>
                      <a:r>
                        <a:rPr lang="en-GB" sz="800" noProof="0"/>
                        <a:t>Noise impact mitigation</a:t>
                      </a:r>
                    </a:p>
                    <a:p>
                      <a:pPr marL="108000" indent="-108000">
                        <a:buFont typeface="Arial" panose="020B0604020202020204" pitchFamily="34" charset="0"/>
                        <a:buChar char="•"/>
                      </a:pPr>
                      <a:r>
                        <a:rPr lang="en-GB" sz="800" noProof="0"/>
                        <a:t>Accessible boarding (AAM pods)</a:t>
                      </a:r>
                    </a:p>
                    <a:p>
                      <a:pPr marL="108000" indent="-108000">
                        <a:buFont typeface="Arial" panose="020B0604020202020204" pitchFamily="34" charset="0"/>
                        <a:buChar char="•"/>
                      </a:pPr>
                      <a:r>
                        <a:rPr lang="en-GB" sz="800" noProof="0"/>
                        <a:t>Public communication on AAM routes</a:t>
                      </a:r>
                    </a:p>
                  </a:txBody>
                  <a:tcPr marL="72000" marR="72000" marT="72000" marB="72000">
                    <a:lnL w="9525" cap="flat" cmpd="sng" algn="ctr">
                      <a:solidFill>
                        <a:schemeClr val="bg1">
                          <a:lumMod val="50000"/>
                        </a:schemeClr>
                      </a:solidFill>
                      <a:prstDash val="sysDash"/>
                      <a:round/>
                      <a:headEnd type="none" w="med" len="med"/>
                      <a:tailEnd type="none" w="med" len="med"/>
                    </a:lnL>
                    <a:lnR w="9525" cap="flat" cmpd="sng" algn="ctr">
                      <a:solidFill>
                        <a:schemeClr val="bg1">
                          <a:lumMod val="50000"/>
                        </a:schemeClr>
                      </a:solidFill>
                      <a:prstDash val="sysDash"/>
                      <a:round/>
                      <a:headEnd type="none" w="med" len="med"/>
                      <a:tailEnd type="none" w="med" len="med"/>
                    </a:lnR>
                    <a:lnT w="9525" cap="flat" cmpd="sng" algn="ctr">
                      <a:noFill/>
                      <a:prstDash val="sysDash"/>
                      <a:round/>
                      <a:headEnd type="none" w="med" len="med"/>
                      <a:tailEnd type="none" w="med" len="med"/>
                    </a:lnT>
                    <a:lnB w="9525" cap="flat" cmpd="sng" algn="ctr">
                      <a:noFill/>
                      <a:prstDash val="sysDash"/>
                      <a:round/>
                      <a:headEnd type="none" w="med" len="med"/>
                      <a:tailEnd type="none" w="med" len="med"/>
                    </a:lnB>
                    <a:noFill/>
                  </a:tcPr>
                </a:tc>
                <a:tc>
                  <a:txBody>
                    <a:bodyPr/>
                    <a:lstStyle/>
                    <a:p>
                      <a:pPr marL="108000" indent="-108000">
                        <a:buFont typeface="Arial" panose="020B0604020202020204" pitchFamily="34" charset="0"/>
                        <a:buChar char="•"/>
                      </a:pPr>
                      <a:r>
                        <a:rPr lang="en-GB" sz="800" noProof="0"/>
                        <a:t>Autonomous flight control</a:t>
                      </a:r>
                    </a:p>
                    <a:p>
                      <a:pPr marL="108000" indent="-108000">
                        <a:buFont typeface="Arial" panose="020B0604020202020204" pitchFamily="34" charset="0"/>
                        <a:buChar char="•"/>
                      </a:pPr>
                      <a:r>
                        <a:rPr lang="en-GB" sz="800" noProof="0"/>
                        <a:t>Enhanced vision systems</a:t>
                      </a:r>
                    </a:p>
                    <a:p>
                      <a:pPr marL="108000" indent="-108000">
                        <a:buFont typeface="Arial" panose="020B0604020202020204" pitchFamily="34" charset="0"/>
                        <a:buChar char="•"/>
                      </a:pPr>
                      <a:r>
                        <a:rPr lang="en-GB" sz="800" noProof="0"/>
                        <a:t>AI-based engine monitoring</a:t>
                      </a:r>
                    </a:p>
                    <a:p>
                      <a:pPr marL="108000" indent="-108000">
                        <a:buFont typeface="Arial" panose="020B0604020202020204" pitchFamily="34" charset="0"/>
                        <a:buChar char="•"/>
                      </a:pPr>
                      <a:r>
                        <a:rPr lang="en-GB" sz="800" noProof="0"/>
                        <a:t>Onboard predictive diagnostics</a:t>
                      </a:r>
                    </a:p>
                    <a:p>
                      <a:pPr marL="108000" indent="-108000">
                        <a:buFont typeface="Arial" panose="020B0604020202020204" pitchFamily="34" charset="0"/>
                        <a:buChar char="•"/>
                      </a:pPr>
                      <a:r>
                        <a:rPr lang="en-GB" sz="800" noProof="0"/>
                        <a:t>eVTOL autopilot and swarm logic</a:t>
                      </a:r>
                    </a:p>
                    <a:p>
                      <a:pPr marL="108000" indent="-108000">
                        <a:buFont typeface="Arial" panose="020B0604020202020204" pitchFamily="34" charset="0"/>
                        <a:buChar char="•"/>
                      </a:pPr>
                      <a:r>
                        <a:rPr lang="en-GB" sz="800" noProof="0"/>
                        <a:t>Real-time data telemetry</a:t>
                      </a:r>
                    </a:p>
                  </a:txBody>
                  <a:tcPr marL="72000" marR="72000" marT="72000" marB="72000">
                    <a:lnL w="9525" cap="flat" cmpd="sng" algn="ctr">
                      <a:solidFill>
                        <a:schemeClr val="bg1">
                          <a:lumMod val="50000"/>
                        </a:schemeClr>
                      </a:solidFill>
                      <a:prstDash val="sysDash"/>
                      <a:round/>
                      <a:headEnd type="none" w="med" len="med"/>
                      <a:tailEnd type="none" w="med" len="med"/>
                    </a:lnL>
                    <a:lnR w="9525" cap="flat" cmpd="sng" algn="ctr">
                      <a:solidFill>
                        <a:schemeClr val="bg1">
                          <a:lumMod val="50000"/>
                        </a:schemeClr>
                      </a:solidFill>
                      <a:prstDash val="sysDash"/>
                      <a:round/>
                      <a:headEnd type="none" w="med" len="med"/>
                      <a:tailEnd type="none" w="med" len="med"/>
                    </a:lnR>
                    <a:lnT w="9525" cap="flat" cmpd="sng" algn="ctr">
                      <a:noFill/>
                      <a:prstDash val="sysDash"/>
                      <a:round/>
                      <a:headEnd type="none" w="med" len="med"/>
                      <a:tailEnd type="none" w="med" len="med"/>
                    </a:lnT>
                    <a:lnB w="9525" cap="flat" cmpd="sng" algn="ctr">
                      <a:noFill/>
                      <a:prstDash val="sysDash"/>
                      <a:round/>
                      <a:headEnd type="none" w="med" len="med"/>
                      <a:tailEnd type="none" w="med" len="med"/>
                    </a:lnB>
                    <a:noFill/>
                  </a:tcPr>
                </a:tc>
                <a:tc>
                  <a:txBody>
                    <a:bodyPr/>
                    <a:lstStyle/>
                    <a:p>
                      <a:pPr marL="108000" indent="-108000">
                        <a:buFont typeface="Arial" panose="020B0604020202020204" pitchFamily="34" charset="0"/>
                        <a:buChar char="•"/>
                      </a:pPr>
                      <a:r>
                        <a:rPr lang="en-GB" sz="800" noProof="0"/>
                        <a:t>Modular aircraft design</a:t>
                      </a:r>
                    </a:p>
                    <a:p>
                      <a:pPr marL="108000" indent="-108000">
                        <a:buFont typeface="Arial" panose="020B0604020202020204" pitchFamily="34" charset="0"/>
                        <a:buChar char="•"/>
                      </a:pPr>
                      <a:r>
                        <a:rPr lang="en-GB" sz="800" noProof="0"/>
                        <a:t>Scalable production (AAM)</a:t>
                      </a:r>
                    </a:p>
                    <a:p>
                      <a:pPr marL="108000" indent="-108000">
                        <a:buFont typeface="Arial" panose="020B0604020202020204" pitchFamily="34" charset="0"/>
                        <a:buChar char="•"/>
                      </a:pPr>
                      <a:r>
                        <a:rPr lang="en-GB" sz="800" noProof="0"/>
                        <a:t>Plug-and-play avionics</a:t>
                      </a:r>
                    </a:p>
                    <a:p>
                      <a:pPr marL="108000" indent="-108000">
                        <a:buFont typeface="Arial" panose="020B0604020202020204" pitchFamily="34" charset="0"/>
                        <a:buChar char="•"/>
                      </a:pPr>
                      <a:r>
                        <a:rPr lang="en-GB" sz="800" noProof="0"/>
                        <a:t>AAM/legacy fleet hybrid ops</a:t>
                      </a:r>
                    </a:p>
                    <a:p>
                      <a:pPr marL="108000" indent="-108000">
                        <a:buFont typeface="Arial" panose="020B0604020202020204" pitchFamily="34" charset="0"/>
                        <a:buChar char="•"/>
                      </a:pPr>
                      <a:r>
                        <a:rPr lang="en-GB" sz="800" noProof="0"/>
                        <a:t>Common certification standards</a:t>
                      </a:r>
                    </a:p>
                  </a:txBody>
                  <a:tcPr marL="72000" marR="72000" marT="72000" marB="72000">
                    <a:lnL w="9525" cap="flat" cmpd="sng" algn="ctr">
                      <a:solidFill>
                        <a:schemeClr val="bg1">
                          <a:lumMod val="50000"/>
                        </a:schemeClr>
                      </a:solidFill>
                      <a:prstDash val="sysDash"/>
                      <a:round/>
                      <a:headEnd type="none" w="med" len="med"/>
                      <a:tailEnd type="none" w="med" len="med"/>
                    </a:lnL>
                    <a:lnR w="9525" cap="flat" cmpd="sng" algn="ctr">
                      <a:solidFill>
                        <a:schemeClr val="bg1">
                          <a:lumMod val="50000"/>
                        </a:schemeClr>
                      </a:solidFill>
                      <a:prstDash val="sysDash"/>
                      <a:round/>
                      <a:headEnd type="none" w="med" len="med"/>
                      <a:tailEnd type="none" w="med" len="med"/>
                    </a:lnR>
                    <a:lnT w="9525" cap="flat" cmpd="sng" algn="ctr">
                      <a:noFill/>
                      <a:prstDash val="sysDash"/>
                      <a:round/>
                      <a:headEnd type="none" w="med" len="med"/>
                      <a:tailEnd type="none" w="med" len="med"/>
                    </a:lnT>
                    <a:lnB w="9525" cap="flat" cmpd="sng" algn="ctr">
                      <a:noFill/>
                      <a:prstDash val="sysDash"/>
                      <a:round/>
                      <a:headEnd type="none" w="med" len="med"/>
                      <a:tailEnd type="none" w="med" len="med"/>
                    </a:lnB>
                    <a:noFill/>
                  </a:tcPr>
                </a:tc>
                <a:tc>
                  <a:txBody>
                    <a:bodyPr/>
                    <a:lstStyle/>
                    <a:p>
                      <a:pPr marL="108000" indent="-108000">
                        <a:buFont typeface="Arial" panose="020B0604020202020204" pitchFamily="34" charset="0"/>
                        <a:buChar char="•"/>
                      </a:pPr>
                      <a:r>
                        <a:rPr lang="en-GB" sz="800" noProof="0"/>
                        <a:t>Avionics cybersecurity</a:t>
                      </a:r>
                    </a:p>
                    <a:p>
                      <a:pPr marL="108000" indent="-108000">
                        <a:buFont typeface="Arial" panose="020B0604020202020204" pitchFamily="34" charset="0"/>
                        <a:buChar char="•"/>
                      </a:pPr>
                      <a:r>
                        <a:rPr lang="en-GB" sz="800" noProof="0"/>
                        <a:t>Redundant flight systems</a:t>
                      </a:r>
                    </a:p>
                    <a:p>
                      <a:pPr marL="108000" indent="-108000">
                        <a:buFont typeface="Arial" panose="020B0604020202020204" pitchFamily="34" charset="0"/>
                        <a:buChar char="•"/>
                      </a:pPr>
                      <a:r>
                        <a:rPr lang="en-GB" sz="800" noProof="0"/>
                        <a:t>Integrated safety nets</a:t>
                      </a:r>
                    </a:p>
                    <a:p>
                      <a:pPr marL="108000" indent="-108000">
                        <a:buFont typeface="Arial" panose="020B0604020202020204" pitchFamily="34" charset="0"/>
                        <a:buChar char="•"/>
                      </a:pPr>
                      <a:r>
                        <a:rPr lang="en-GB" sz="800" noProof="0"/>
                        <a:t>Emergency descent protocols</a:t>
                      </a:r>
                    </a:p>
                    <a:p>
                      <a:pPr marL="108000" indent="-108000">
                        <a:buFont typeface="Arial" panose="020B0604020202020204" pitchFamily="34" charset="0"/>
                        <a:buChar char="•"/>
                      </a:pPr>
                      <a:r>
                        <a:rPr lang="en-GB" sz="800" noProof="0"/>
                        <a:t>Fireproof battery containment</a:t>
                      </a:r>
                    </a:p>
                    <a:p>
                      <a:pPr marL="108000" indent="-108000">
                        <a:buFont typeface="Arial" panose="020B0604020202020204" pitchFamily="34" charset="0"/>
                        <a:buChar char="•"/>
                      </a:pPr>
                      <a:r>
                        <a:rPr lang="en-GB" sz="800" noProof="0"/>
                        <a:t>Crashworthiness design features</a:t>
                      </a:r>
                    </a:p>
                  </a:txBody>
                  <a:tcPr marL="72000" marR="72000" marT="72000" marB="72000">
                    <a:lnL w="9525" cap="flat" cmpd="sng" algn="ctr">
                      <a:solidFill>
                        <a:schemeClr val="bg1">
                          <a:lumMod val="50000"/>
                        </a:schemeClr>
                      </a:solidFill>
                      <a:prstDash val="sysDash"/>
                      <a:round/>
                      <a:headEnd type="none" w="med" len="med"/>
                      <a:tailEnd type="none" w="med" len="med"/>
                    </a:lnL>
                    <a:lnR w="9525" cap="flat" cmpd="sng" algn="ctr">
                      <a:noFill/>
                      <a:prstDash val="sysDash"/>
                      <a:round/>
                      <a:headEnd type="none" w="med" len="med"/>
                      <a:tailEnd type="none" w="med" len="med"/>
                    </a:lnR>
                    <a:lnT w="9525" cap="flat" cmpd="sng" algn="ctr">
                      <a:noFill/>
                      <a:prstDash val="sysDash"/>
                      <a:round/>
                      <a:headEnd type="none" w="med" len="med"/>
                      <a:tailEnd type="none" w="med" len="med"/>
                    </a:lnT>
                    <a:lnB w="9525" cap="flat" cmpd="sng" algn="ctr">
                      <a:noFill/>
                      <a:prstDash val="sysDash"/>
                      <a:round/>
                      <a:headEnd type="none" w="med" len="med"/>
                      <a:tailEnd type="none" w="med" len="med"/>
                    </a:lnB>
                    <a:noFill/>
                  </a:tcPr>
                </a:tc>
                <a:extLst>
                  <a:ext uri="{0D108BD9-81ED-4DB2-BD59-A6C34878D82A}">
                    <a16:rowId xmlns:a16="http://schemas.microsoft.com/office/drawing/2014/main" val="635549471"/>
                  </a:ext>
                </a:extLst>
              </a:tr>
              <a:tr h="1044000">
                <a:tc>
                  <a:txBody>
                    <a:bodyPr/>
                    <a:lstStyle/>
                    <a:p>
                      <a:pPr lvl="0"/>
                      <a:r>
                        <a:rPr lang="en-GB" sz="900" b="1" noProof="0"/>
                        <a:t>ATM &amp; Airspace Operations</a:t>
                      </a:r>
                      <a:endParaRPr lang="en-GB" sz="900" noProof="0"/>
                    </a:p>
                  </a:txBody>
                  <a:tcPr marL="72000" marR="72000" marT="72000" marB="180000" anchor="b">
                    <a:lnL w="9525" cap="flat" cmpd="sng" algn="ctr">
                      <a:noFill/>
                      <a:prstDash val="sysDash"/>
                      <a:round/>
                      <a:headEnd type="none" w="med" len="med"/>
                      <a:tailEnd type="none" w="med" len="med"/>
                    </a:lnL>
                    <a:lnR w="9525" cap="flat" cmpd="sng" algn="ctr">
                      <a:solidFill>
                        <a:schemeClr val="bg1">
                          <a:lumMod val="50000"/>
                        </a:schemeClr>
                      </a:solidFill>
                      <a:prstDash val="sysDash"/>
                      <a:round/>
                      <a:headEnd type="none" w="med" len="med"/>
                      <a:tailEnd type="none" w="med" len="med"/>
                    </a:lnR>
                    <a:lnT w="9525" cap="flat" cmpd="sng" algn="ctr">
                      <a:noFill/>
                      <a:prstDash val="sysDash"/>
                      <a:round/>
                      <a:headEnd type="none" w="med" len="med"/>
                      <a:tailEnd type="none" w="med" len="med"/>
                    </a:lnT>
                    <a:lnB w="9525" cap="flat" cmpd="sng" algn="ctr">
                      <a:noFill/>
                      <a:prstDash val="sysDash"/>
                      <a:round/>
                      <a:headEnd type="none" w="med" len="med"/>
                      <a:tailEnd type="none" w="med" len="med"/>
                    </a:lnB>
                    <a:solidFill>
                      <a:schemeClr val="accent5">
                        <a:lumMod val="20000"/>
                        <a:lumOff val="80000"/>
                      </a:schemeClr>
                    </a:solidFill>
                  </a:tcPr>
                </a:tc>
                <a:tc>
                  <a:txBody>
                    <a:bodyPr/>
                    <a:lstStyle/>
                    <a:p>
                      <a:pPr marL="108000" indent="-108000">
                        <a:buFont typeface="Arial" panose="020B0604020202020204" pitchFamily="34" charset="0"/>
                        <a:buChar char="•"/>
                      </a:pPr>
                      <a:r>
                        <a:rPr lang="en-GB" sz="800" noProof="0"/>
                        <a:t>Trajectory-based ops (TBO)</a:t>
                      </a:r>
                    </a:p>
                    <a:p>
                      <a:pPr marL="108000" indent="-108000">
                        <a:buFont typeface="Arial" panose="020B0604020202020204" pitchFamily="34" charset="0"/>
                        <a:buChar char="•"/>
                      </a:pPr>
                      <a:r>
                        <a:rPr lang="en-GB" sz="800" noProof="0"/>
                        <a:t>Contrail-optimised flight planning</a:t>
                      </a:r>
                    </a:p>
                    <a:p>
                      <a:pPr marL="108000" indent="-108000">
                        <a:buFont typeface="Arial" panose="020B0604020202020204" pitchFamily="34" charset="0"/>
                        <a:buChar char="•"/>
                      </a:pPr>
                      <a:r>
                        <a:rPr lang="en-GB" sz="800" noProof="0"/>
                        <a:t>Digital tower energy efficiencies</a:t>
                      </a:r>
                    </a:p>
                    <a:p>
                      <a:pPr marL="108000" indent="-108000">
                        <a:buFont typeface="Arial" panose="020B0604020202020204" pitchFamily="34" charset="0"/>
                        <a:buChar char="•"/>
                      </a:pPr>
                      <a:r>
                        <a:rPr lang="en-GB" sz="800" noProof="0"/>
                        <a:t>CNS system energy optimisation</a:t>
                      </a:r>
                    </a:p>
                  </a:txBody>
                  <a:tcPr marL="72000" marR="72000" marT="72000" marB="72000">
                    <a:lnL w="9525" cap="flat" cmpd="sng" algn="ctr">
                      <a:solidFill>
                        <a:schemeClr val="bg1">
                          <a:lumMod val="50000"/>
                        </a:schemeClr>
                      </a:solidFill>
                      <a:prstDash val="sysDash"/>
                      <a:round/>
                      <a:headEnd type="none" w="med" len="med"/>
                      <a:tailEnd type="none" w="med" len="med"/>
                    </a:lnL>
                    <a:lnR w="9525" cap="flat" cmpd="sng" algn="ctr">
                      <a:solidFill>
                        <a:schemeClr val="bg1">
                          <a:lumMod val="50000"/>
                        </a:schemeClr>
                      </a:solidFill>
                      <a:prstDash val="sysDash"/>
                      <a:round/>
                      <a:headEnd type="none" w="med" len="med"/>
                      <a:tailEnd type="none" w="med" len="med"/>
                    </a:lnR>
                    <a:lnT w="9525" cap="flat" cmpd="sng" algn="ctr">
                      <a:noFill/>
                      <a:prstDash val="sysDash"/>
                      <a:round/>
                      <a:headEnd type="none" w="med" len="med"/>
                      <a:tailEnd type="none" w="med" len="med"/>
                    </a:lnT>
                    <a:lnB w="9525" cap="flat" cmpd="sng" algn="ctr">
                      <a:noFill/>
                      <a:prstDash val="sysDash"/>
                      <a:round/>
                      <a:headEnd type="none" w="med" len="med"/>
                      <a:tailEnd type="none" w="med" len="med"/>
                    </a:lnB>
                    <a:solidFill>
                      <a:schemeClr val="accent5">
                        <a:lumMod val="20000"/>
                        <a:lumOff val="80000"/>
                      </a:schemeClr>
                    </a:solidFill>
                  </a:tcPr>
                </a:tc>
                <a:tc>
                  <a:txBody>
                    <a:bodyPr/>
                    <a:lstStyle/>
                    <a:p>
                      <a:pPr marL="108000" indent="-108000">
                        <a:buFont typeface="Arial" panose="020B0604020202020204" pitchFamily="34" charset="0"/>
                        <a:buChar char="•"/>
                      </a:pPr>
                      <a:r>
                        <a:rPr lang="en-GB" sz="800" noProof="0"/>
                        <a:t>Equitable UTM access</a:t>
                      </a:r>
                    </a:p>
                    <a:p>
                      <a:pPr marL="108000" indent="-108000">
                        <a:buFont typeface="Arial" panose="020B0604020202020204" pitchFamily="34" charset="0"/>
                        <a:buChar char="•"/>
                      </a:pPr>
                      <a:r>
                        <a:rPr lang="en-GB" sz="800" noProof="0"/>
                        <a:t>Accessible airspace design (AAM + GA)</a:t>
                      </a:r>
                    </a:p>
                    <a:p>
                      <a:pPr marL="108000" indent="-108000">
                        <a:buFont typeface="Arial" panose="020B0604020202020204" pitchFamily="34" charset="0"/>
                        <a:buChar char="•"/>
                      </a:pPr>
                      <a:r>
                        <a:rPr lang="en-GB" sz="800" noProof="0"/>
                        <a:t>Regional ATM upgrades for underserved areas</a:t>
                      </a:r>
                    </a:p>
                    <a:p>
                      <a:pPr marL="108000" indent="-108000">
                        <a:buFont typeface="Arial" panose="020B0604020202020204" pitchFamily="34" charset="0"/>
                        <a:buChar char="•"/>
                      </a:pPr>
                      <a:r>
                        <a:rPr lang="en-GB" sz="800" noProof="0"/>
                        <a:t>Public engagement for airspace changes</a:t>
                      </a:r>
                    </a:p>
                  </a:txBody>
                  <a:tcPr marL="72000" marR="72000" marT="72000" marB="72000">
                    <a:lnL w="9525" cap="flat" cmpd="sng" algn="ctr">
                      <a:solidFill>
                        <a:schemeClr val="bg1">
                          <a:lumMod val="50000"/>
                        </a:schemeClr>
                      </a:solidFill>
                      <a:prstDash val="sysDash"/>
                      <a:round/>
                      <a:headEnd type="none" w="med" len="med"/>
                      <a:tailEnd type="none" w="med" len="med"/>
                    </a:lnL>
                    <a:lnR w="9525" cap="flat" cmpd="sng" algn="ctr">
                      <a:solidFill>
                        <a:schemeClr val="bg1">
                          <a:lumMod val="50000"/>
                        </a:schemeClr>
                      </a:solidFill>
                      <a:prstDash val="sysDash"/>
                      <a:round/>
                      <a:headEnd type="none" w="med" len="med"/>
                      <a:tailEnd type="none" w="med" len="med"/>
                    </a:lnR>
                    <a:lnT w="9525" cap="flat" cmpd="sng" algn="ctr">
                      <a:noFill/>
                      <a:prstDash val="sysDash"/>
                      <a:round/>
                      <a:headEnd type="none" w="med" len="med"/>
                      <a:tailEnd type="none" w="med" len="med"/>
                    </a:lnT>
                    <a:lnB w="9525" cap="flat" cmpd="sng" algn="ctr">
                      <a:noFill/>
                      <a:prstDash val="sysDash"/>
                      <a:round/>
                      <a:headEnd type="none" w="med" len="med"/>
                      <a:tailEnd type="none" w="med" len="med"/>
                    </a:lnB>
                    <a:solidFill>
                      <a:schemeClr val="accent5">
                        <a:lumMod val="20000"/>
                        <a:lumOff val="80000"/>
                      </a:schemeClr>
                    </a:solidFill>
                  </a:tcPr>
                </a:tc>
                <a:tc>
                  <a:txBody>
                    <a:bodyPr/>
                    <a:lstStyle/>
                    <a:p>
                      <a:pPr marL="108000" indent="-108000">
                        <a:buFont typeface="Arial" panose="020B0604020202020204" pitchFamily="34" charset="0"/>
                        <a:buChar char="•"/>
                      </a:pPr>
                      <a:r>
                        <a:rPr lang="en-GB" sz="800" noProof="0"/>
                        <a:t>AI/ML for ATC decision support</a:t>
                      </a:r>
                    </a:p>
                    <a:p>
                      <a:pPr marL="108000" indent="-108000">
                        <a:buFont typeface="Arial" panose="020B0604020202020204" pitchFamily="34" charset="0"/>
                        <a:buChar char="•"/>
                      </a:pPr>
                      <a:r>
                        <a:rPr lang="en-GB" sz="800" noProof="0"/>
                        <a:t>Dynamic sectorisation</a:t>
                      </a:r>
                    </a:p>
                    <a:p>
                      <a:pPr marL="108000" indent="-108000">
                        <a:buFont typeface="Arial" panose="020B0604020202020204" pitchFamily="34" charset="0"/>
                        <a:buChar char="•"/>
                      </a:pPr>
                      <a:r>
                        <a:rPr lang="en-GB" sz="800" noProof="0"/>
                        <a:t>Digital twin of national airspace</a:t>
                      </a:r>
                    </a:p>
                    <a:p>
                      <a:pPr marL="108000" indent="-108000">
                        <a:buFont typeface="Arial" panose="020B0604020202020204" pitchFamily="34" charset="0"/>
                        <a:buChar char="•"/>
                      </a:pPr>
                      <a:r>
                        <a:rPr lang="en-GB" sz="800" noProof="0"/>
                        <a:t>Autonomous separation assurance</a:t>
                      </a:r>
                    </a:p>
                    <a:p>
                      <a:pPr marL="108000" indent="-108000">
                        <a:buFont typeface="Arial" panose="020B0604020202020204" pitchFamily="34" charset="0"/>
                        <a:buChar char="•"/>
                      </a:pPr>
                      <a:r>
                        <a:rPr lang="en-GB" sz="800" noProof="0"/>
                        <a:t>Real-time weather and traffic analytics</a:t>
                      </a:r>
                    </a:p>
                  </a:txBody>
                  <a:tcPr marL="72000" marR="72000" marT="72000" marB="72000">
                    <a:lnL w="9525" cap="flat" cmpd="sng" algn="ctr">
                      <a:solidFill>
                        <a:schemeClr val="bg1">
                          <a:lumMod val="50000"/>
                        </a:schemeClr>
                      </a:solidFill>
                      <a:prstDash val="sysDash"/>
                      <a:round/>
                      <a:headEnd type="none" w="med" len="med"/>
                      <a:tailEnd type="none" w="med" len="med"/>
                    </a:lnL>
                    <a:lnR w="9525" cap="flat" cmpd="sng" algn="ctr">
                      <a:solidFill>
                        <a:schemeClr val="bg1">
                          <a:lumMod val="50000"/>
                        </a:schemeClr>
                      </a:solidFill>
                      <a:prstDash val="sysDash"/>
                      <a:round/>
                      <a:headEnd type="none" w="med" len="med"/>
                      <a:tailEnd type="none" w="med" len="med"/>
                    </a:lnR>
                    <a:lnT w="9525" cap="flat" cmpd="sng" algn="ctr">
                      <a:noFill/>
                      <a:prstDash val="sysDash"/>
                      <a:round/>
                      <a:headEnd type="none" w="med" len="med"/>
                      <a:tailEnd type="none" w="med" len="med"/>
                    </a:lnT>
                    <a:lnB w="9525" cap="flat" cmpd="sng" algn="ctr">
                      <a:noFill/>
                      <a:prstDash val="sysDash"/>
                      <a:round/>
                      <a:headEnd type="none" w="med" len="med"/>
                      <a:tailEnd type="none" w="med" len="med"/>
                    </a:lnB>
                    <a:solidFill>
                      <a:schemeClr val="accent5">
                        <a:lumMod val="20000"/>
                        <a:lumOff val="80000"/>
                      </a:schemeClr>
                    </a:solidFill>
                  </a:tcPr>
                </a:tc>
                <a:tc>
                  <a:txBody>
                    <a:bodyPr/>
                    <a:lstStyle/>
                    <a:p>
                      <a:pPr marL="108000" indent="-108000">
                        <a:buFont typeface="Arial" panose="020B0604020202020204" pitchFamily="34" charset="0"/>
                        <a:buChar char="•"/>
                      </a:pPr>
                      <a:r>
                        <a:rPr lang="en-GB" sz="800" noProof="0"/>
                        <a:t>UTM-ATM interoperability</a:t>
                      </a:r>
                    </a:p>
                    <a:p>
                      <a:pPr marL="108000" indent="-108000">
                        <a:buFont typeface="Arial" panose="020B0604020202020204" pitchFamily="34" charset="0"/>
                        <a:buChar char="•"/>
                      </a:pPr>
                      <a:r>
                        <a:rPr lang="en-GB" sz="800" noProof="0"/>
                        <a:t>Cross-border coordination tools</a:t>
                      </a:r>
                    </a:p>
                    <a:p>
                      <a:pPr marL="108000" indent="-108000">
                        <a:buFont typeface="Arial" panose="020B0604020202020204" pitchFamily="34" charset="0"/>
                        <a:buChar char="•"/>
                      </a:pPr>
                      <a:r>
                        <a:rPr lang="en-GB" sz="800" noProof="0"/>
                        <a:t>Common data models (AIXM, FIXM)</a:t>
                      </a:r>
                    </a:p>
                    <a:p>
                      <a:pPr marL="108000" indent="-108000">
                        <a:buFont typeface="Arial" panose="020B0604020202020204" pitchFamily="34" charset="0"/>
                        <a:buChar char="•"/>
                      </a:pPr>
                      <a:r>
                        <a:rPr lang="en-GB" sz="800" noProof="0"/>
                        <a:t>Multi-user spectrum allocation</a:t>
                      </a:r>
                    </a:p>
                    <a:p>
                      <a:pPr marL="108000" indent="-108000">
                        <a:buFont typeface="Arial" panose="020B0604020202020204" pitchFamily="34" charset="0"/>
                        <a:buChar char="•"/>
                      </a:pPr>
                      <a:r>
                        <a:rPr lang="en-GB" sz="800" noProof="0"/>
                        <a:t>Space-based CNS integration</a:t>
                      </a:r>
                    </a:p>
                  </a:txBody>
                  <a:tcPr marL="72000" marR="72000" marT="72000" marB="72000">
                    <a:lnL w="9525" cap="flat" cmpd="sng" algn="ctr">
                      <a:solidFill>
                        <a:schemeClr val="bg1">
                          <a:lumMod val="50000"/>
                        </a:schemeClr>
                      </a:solidFill>
                      <a:prstDash val="sysDash"/>
                      <a:round/>
                      <a:headEnd type="none" w="med" len="med"/>
                      <a:tailEnd type="none" w="med" len="med"/>
                    </a:lnL>
                    <a:lnR w="9525" cap="flat" cmpd="sng" algn="ctr">
                      <a:solidFill>
                        <a:schemeClr val="bg1">
                          <a:lumMod val="50000"/>
                        </a:schemeClr>
                      </a:solidFill>
                      <a:prstDash val="sysDash"/>
                      <a:round/>
                      <a:headEnd type="none" w="med" len="med"/>
                      <a:tailEnd type="none" w="med" len="med"/>
                    </a:lnR>
                    <a:lnT w="9525" cap="flat" cmpd="sng" algn="ctr">
                      <a:noFill/>
                      <a:prstDash val="sysDash"/>
                      <a:round/>
                      <a:headEnd type="none" w="med" len="med"/>
                      <a:tailEnd type="none" w="med" len="med"/>
                    </a:lnT>
                    <a:lnB w="9525" cap="flat" cmpd="sng" algn="ctr">
                      <a:noFill/>
                      <a:prstDash val="sysDash"/>
                      <a:round/>
                      <a:headEnd type="none" w="med" len="med"/>
                      <a:tailEnd type="none" w="med" len="med"/>
                    </a:lnB>
                    <a:solidFill>
                      <a:schemeClr val="accent5">
                        <a:lumMod val="20000"/>
                        <a:lumOff val="80000"/>
                      </a:schemeClr>
                    </a:solidFill>
                  </a:tcPr>
                </a:tc>
                <a:tc>
                  <a:txBody>
                    <a:bodyPr/>
                    <a:lstStyle/>
                    <a:p>
                      <a:pPr marL="108000" indent="-108000">
                        <a:buFont typeface="Arial" panose="020B0604020202020204" pitchFamily="34" charset="0"/>
                        <a:buChar char="•"/>
                      </a:pPr>
                      <a:r>
                        <a:rPr lang="en-GB" sz="800" noProof="0"/>
                        <a:t>Cybersecure CNS systems</a:t>
                      </a:r>
                    </a:p>
                    <a:p>
                      <a:pPr marL="108000" indent="-108000">
                        <a:buFont typeface="Arial" panose="020B0604020202020204" pitchFamily="34" charset="0"/>
                        <a:buChar char="•"/>
                      </a:pPr>
                      <a:r>
                        <a:rPr lang="en-GB" sz="800" noProof="0"/>
                        <a:t>Conflict detection/resolution systems</a:t>
                      </a:r>
                    </a:p>
                    <a:p>
                      <a:pPr marL="108000" indent="-108000">
                        <a:buFont typeface="Arial" panose="020B0604020202020204" pitchFamily="34" charset="0"/>
                        <a:buChar char="•"/>
                      </a:pPr>
                      <a:r>
                        <a:rPr lang="en-GB" sz="800" noProof="0"/>
                        <a:t>Resilient ATC networks</a:t>
                      </a:r>
                    </a:p>
                    <a:p>
                      <a:pPr marL="108000" indent="-108000">
                        <a:buFont typeface="Arial" panose="020B0604020202020204" pitchFamily="34" charset="0"/>
                        <a:buChar char="•"/>
                      </a:pPr>
                      <a:r>
                        <a:rPr lang="en-GB" sz="800" noProof="0"/>
                        <a:t>Emergency rerouting protocols</a:t>
                      </a:r>
                    </a:p>
                    <a:p>
                      <a:pPr marL="108000" indent="-108000">
                        <a:buFont typeface="Arial" panose="020B0604020202020204" pitchFamily="34" charset="0"/>
                        <a:buChar char="•"/>
                      </a:pPr>
                      <a:r>
                        <a:rPr lang="en-GB" sz="800" noProof="0"/>
                        <a:t>Automated NOTAM &amp; alert distribution</a:t>
                      </a:r>
                    </a:p>
                  </a:txBody>
                  <a:tcPr marL="72000" marR="72000" marT="72000" marB="72000">
                    <a:lnL w="9525" cap="flat" cmpd="sng" algn="ctr">
                      <a:solidFill>
                        <a:schemeClr val="bg1">
                          <a:lumMod val="50000"/>
                        </a:schemeClr>
                      </a:solidFill>
                      <a:prstDash val="sysDash"/>
                      <a:round/>
                      <a:headEnd type="none" w="med" len="med"/>
                      <a:tailEnd type="none" w="med" len="med"/>
                    </a:lnL>
                    <a:lnR w="9525" cap="flat" cmpd="sng" algn="ctr">
                      <a:noFill/>
                      <a:prstDash val="sysDash"/>
                      <a:round/>
                      <a:headEnd type="none" w="med" len="med"/>
                      <a:tailEnd type="none" w="med" len="med"/>
                    </a:lnR>
                    <a:lnT w="9525" cap="flat" cmpd="sng" algn="ctr">
                      <a:noFill/>
                      <a:prstDash val="sysDash"/>
                      <a:round/>
                      <a:headEnd type="none" w="med" len="med"/>
                      <a:tailEnd type="none" w="med" len="med"/>
                    </a:lnT>
                    <a:lnB w="9525" cap="flat" cmpd="sng" algn="ctr">
                      <a:noFill/>
                      <a:prstDash val="sysDash"/>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504300465"/>
                  </a:ext>
                </a:extLst>
              </a:tr>
              <a:tr h="1044000">
                <a:tc>
                  <a:txBody>
                    <a:bodyPr/>
                    <a:lstStyle/>
                    <a:p>
                      <a:pPr lvl="0"/>
                      <a:r>
                        <a:rPr lang="en-GB" sz="900" b="1" noProof="0"/>
                        <a:t>Aviation Ecosystem Support &amp; Services</a:t>
                      </a:r>
                      <a:endParaRPr lang="en-GB" sz="900" noProof="0"/>
                    </a:p>
                  </a:txBody>
                  <a:tcPr marL="72000" marR="72000" marT="72000" marB="180000" anchor="b">
                    <a:lnL w="9525" cap="flat" cmpd="sng" algn="ctr">
                      <a:noFill/>
                      <a:prstDash val="sysDash"/>
                      <a:round/>
                      <a:headEnd type="none" w="med" len="med"/>
                      <a:tailEnd type="none" w="med" len="med"/>
                    </a:lnL>
                    <a:lnR w="9525" cap="flat" cmpd="sng" algn="ctr">
                      <a:solidFill>
                        <a:schemeClr val="bg1">
                          <a:lumMod val="50000"/>
                        </a:schemeClr>
                      </a:solidFill>
                      <a:prstDash val="sysDash"/>
                      <a:round/>
                      <a:headEnd type="none" w="med" len="med"/>
                      <a:tailEnd type="none" w="med" len="med"/>
                    </a:lnR>
                    <a:lnT w="9525" cap="flat" cmpd="sng" algn="ctr">
                      <a:noFill/>
                      <a:prstDash val="sysDash"/>
                      <a:round/>
                      <a:headEnd type="none" w="med" len="med"/>
                      <a:tailEnd type="none" w="med" len="med"/>
                    </a:lnT>
                    <a:lnB w="9525" cap="flat" cmpd="sng" algn="ctr">
                      <a:noFill/>
                      <a:prstDash val="sysDash"/>
                      <a:round/>
                      <a:headEnd type="none" w="med" len="med"/>
                      <a:tailEnd type="none" w="med" len="med"/>
                    </a:lnB>
                  </a:tcPr>
                </a:tc>
                <a:tc>
                  <a:txBody>
                    <a:bodyPr/>
                    <a:lstStyle/>
                    <a:p>
                      <a:pPr marL="108000" indent="-108000">
                        <a:buFont typeface="Arial" panose="020B0604020202020204" pitchFamily="34" charset="0"/>
                        <a:buChar char="•"/>
                      </a:pPr>
                      <a:r>
                        <a:rPr lang="en-GB" sz="800" noProof="0"/>
                        <a:t>SAF policy &amp; incentives</a:t>
                      </a:r>
                    </a:p>
                    <a:p>
                      <a:pPr marL="108000" indent="-108000">
                        <a:buFont typeface="Arial" panose="020B0604020202020204" pitchFamily="34" charset="0"/>
                        <a:buChar char="•"/>
                      </a:pPr>
                      <a:r>
                        <a:rPr lang="en-GB" sz="800" noProof="0"/>
                        <a:t>Sustainable MRO (reuse, recycle)</a:t>
                      </a:r>
                    </a:p>
                    <a:p>
                      <a:pPr marL="108000" indent="-108000">
                        <a:buFont typeface="Arial" panose="020B0604020202020204" pitchFamily="34" charset="0"/>
                        <a:buChar char="•"/>
                      </a:pPr>
                      <a:r>
                        <a:rPr lang="en-GB" sz="800" noProof="0"/>
                        <a:t>Carbon accounting standards</a:t>
                      </a:r>
                    </a:p>
                    <a:p>
                      <a:pPr marL="108000" indent="-108000">
                        <a:buFont typeface="Arial" panose="020B0604020202020204" pitchFamily="34" charset="0"/>
                        <a:buChar char="•"/>
                      </a:pPr>
                      <a:r>
                        <a:rPr lang="en-GB" sz="800" noProof="0"/>
                        <a:t>Green supply chain auditing</a:t>
                      </a:r>
                    </a:p>
                    <a:p>
                      <a:pPr marL="108000" indent="-108000">
                        <a:buFont typeface="Arial" panose="020B0604020202020204" pitchFamily="34" charset="0"/>
                        <a:buChar char="•"/>
                      </a:pPr>
                      <a:r>
                        <a:rPr lang="en-GB" sz="800" noProof="0"/>
                        <a:t>Environmental training programmes</a:t>
                      </a:r>
                    </a:p>
                  </a:txBody>
                  <a:tcPr marL="72000" marR="72000" marT="72000" marB="72000">
                    <a:lnL w="9525" cap="flat" cmpd="sng" algn="ctr">
                      <a:solidFill>
                        <a:schemeClr val="bg1">
                          <a:lumMod val="50000"/>
                        </a:schemeClr>
                      </a:solidFill>
                      <a:prstDash val="sysDash"/>
                      <a:round/>
                      <a:headEnd type="none" w="med" len="med"/>
                      <a:tailEnd type="none" w="med" len="med"/>
                    </a:lnL>
                    <a:lnR w="9525" cap="flat" cmpd="sng" algn="ctr">
                      <a:solidFill>
                        <a:schemeClr val="bg1">
                          <a:lumMod val="50000"/>
                        </a:schemeClr>
                      </a:solidFill>
                      <a:prstDash val="sysDash"/>
                      <a:round/>
                      <a:headEnd type="none" w="med" len="med"/>
                      <a:tailEnd type="none" w="med" len="med"/>
                    </a:lnR>
                    <a:lnT w="9525" cap="flat" cmpd="sng" algn="ctr">
                      <a:noFill/>
                      <a:prstDash val="sysDash"/>
                      <a:round/>
                      <a:headEnd type="none" w="med" len="med"/>
                      <a:tailEnd type="none" w="med" len="med"/>
                    </a:lnT>
                    <a:lnB w="9525" cap="flat" cmpd="sng" algn="ctr">
                      <a:noFill/>
                      <a:prstDash val="sysDash"/>
                      <a:round/>
                      <a:headEnd type="none" w="med" len="med"/>
                      <a:tailEnd type="none" w="med" len="med"/>
                    </a:lnB>
                    <a:noFill/>
                  </a:tcPr>
                </a:tc>
                <a:tc>
                  <a:txBody>
                    <a:bodyPr/>
                    <a:lstStyle/>
                    <a:p>
                      <a:pPr marL="108000" indent="-108000">
                        <a:buFont typeface="Arial" panose="020B0604020202020204" pitchFamily="34" charset="0"/>
                        <a:buChar char="•"/>
                      </a:pPr>
                      <a:r>
                        <a:rPr lang="en-GB" sz="800" noProof="0"/>
                        <a:t>Inclusive pilot/ATCO training</a:t>
                      </a:r>
                    </a:p>
                    <a:p>
                      <a:pPr marL="108000" indent="-108000">
                        <a:buFont typeface="Arial" panose="020B0604020202020204" pitchFamily="34" charset="0"/>
                        <a:buChar char="•"/>
                      </a:pPr>
                      <a:r>
                        <a:rPr lang="en-GB" sz="800" noProof="0"/>
                        <a:t>Diversity in recruitment</a:t>
                      </a:r>
                    </a:p>
                    <a:p>
                      <a:pPr marL="108000" indent="-108000">
                        <a:buFont typeface="Arial" panose="020B0604020202020204" pitchFamily="34" charset="0"/>
                        <a:buChar char="•"/>
                      </a:pPr>
                      <a:r>
                        <a:rPr lang="en-GB" sz="800" noProof="0"/>
                        <a:t>Community air service programmes</a:t>
                      </a:r>
                    </a:p>
                    <a:p>
                      <a:pPr marL="108000" indent="-108000">
                        <a:buFont typeface="Arial" panose="020B0604020202020204" pitchFamily="34" charset="0"/>
                        <a:buChar char="•"/>
                      </a:pPr>
                      <a:r>
                        <a:rPr lang="en-GB" sz="800" noProof="0"/>
                        <a:t>Public education on new mobility</a:t>
                      </a:r>
                    </a:p>
                    <a:p>
                      <a:pPr marL="108000" indent="-108000">
                        <a:buFont typeface="Arial" panose="020B0604020202020204" pitchFamily="34" charset="0"/>
                        <a:buChar char="•"/>
                      </a:pPr>
                      <a:r>
                        <a:rPr lang="en-GB" sz="800" noProof="0"/>
                        <a:t>Accessible training platforms</a:t>
                      </a:r>
                    </a:p>
                  </a:txBody>
                  <a:tcPr marL="72000" marR="72000" marT="72000" marB="72000">
                    <a:lnL w="9525" cap="flat" cmpd="sng" algn="ctr">
                      <a:solidFill>
                        <a:schemeClr val="bg1">
                          <a:lumMod val="50000"/>
                        </a:schemeClr>
                      </a:solidFill>
                      <a:prstDash val="sysDash"/>
                      <a:round/>
                      <a:headEnd type="none" w="med" len="med"/>
                      <a:tailEnd type="none" w="med" len="med"/>
                    </a:lnL>
                    <a:lnR w="9525" cap="flat" cmpd="sng" algn="ctr">
                      <a:solidFill>
                        <a:schemeClr val="bg1">
                          <a:lumMod val="50000"/>
                        </a:schemeClr>
                      </a:solidFill>
                      <a:prstDash val="sysDash"/>
                      <a:round/>
                      <a:headEnd type="none" w="med" len="med"/>
                      <a:tailEnd type="none" w="med" len="med"/>
                    </a:lnR>
                    <a:lnT w="9525" cap="flat" cmpd="sng" algn="ctr">
                      <a:noFill/>
                      <a:prstDash val="sysDash"/>
                      <a:round/>
                      <a:headEnd type="none" w="med" len="med"/>
                      <a:tailEnd type="none" w="med" len="med"/>
                    </a:lnT>
                    <a:lnB w="9525" cap="flat" cmpd="sng" algn="ctr">
                      <a:noFill/>
                      <a:prstDash val="sysDash"/>
                      <a:round/>
                      <a:headEnd type="none" w="med" len="med"/>
                      <a:tailEnd type="none" w="med" len="med"/>
                    </a:lnB>
                    <a:noFill/>
                  </a:tcPr>
                </a:tc>
                <a:tc>
                  <a:txBody>
                    <a:bodyPr/>
                    <a:lstStyle/>
                    <a:p>
                      <a:pPr marL="108000" indent="-108000">
                        <a:buFont typeface="Arial" panose="020B0604020202020204" pitchFamily="34" charset="0"/>
                        <a:buChar char="•"/>
                      </a:pPr>
                      <a:r>
                        <a:rPr lang="en-GB" sz="800" noProof="0"/>
                        <a:t>AR/VR for maintenance training</a:t>
                      </a:r>
                    </a:p>
                    <a:p>
                      <a:pPr marL="108000" indent="-108000">
                        <a:buFont typeface="Arial" panose="020B0604020202020204" pitchFamily="34" charset="0"/>
                        <a:buChar char="•"/>
                      </a:pPr>
                      <a:r>
                        <a:rPr lang="en-GB" sz="800" noProof="0"/>
                        <a:t>AI-powered compliance tools</a:t>
                      </a:r>
                    </a:p>
                    <a:p>
                      <a:pPr marL="108000" indent="-108000">
                        <a:buFont typeface="Arial" panose="020B0604020202020204" pitchFamily="34" charset="0"/>
                        <a:buChar char="•"/>
                      </a:pPr>
                      <a:r>
                        <a:rPr lang="en-GB" sz="800" noProof="0"/>
                        <a:t>Blockchain for supply traceability</a:t>
                      </a:r>
                    </a:p>
                    <a:p>
                      <a:pPr marL="108000" indent="-108000">
                        <a:buFont typeface="Arial" panose="020B0604020202020204" pitchFamily="34" charset="0"/>
                        <a:buChar char="•"/>
                      </a:pPr>
                      <a:r>
                        <a:rPr lang="en-GB" sz="800" noProof="0"/>
                        <a:t>Digital licensing &amp; oversight</a:t>
                      </a:r>
                    </a:p>
                    <a:p>
                      <a:pPr marL="108000" indent="-108000">
                        <a:buFont typeface="Arial" panose="020B0604020202020204" pitchFamily="34" charset="0"/>
                        <a:buChar char="•"/>
                      </a:pPr>
                      <a:r>
                        <a:rPr lang="en-GB" sz="800" noProof="0"/>
                        <a:t>Predictive inspection regimes</a:t>
                      </a:r>
                    </a:p>
                  </a:txBody>
                  <a:tcPr marL="72000" marR="72000" marT="72000" marB="72000">
                    <a:lnL w="9525" cap="flat" cmpd="sng" algn="ctr">
                      <a:solidFill>
                        <a:schemeClr val="bg1">
                          <a:lumMod val="50000"/>
                        </a:schemeClr>
                      </a:solidFill>
                      <a:prstDash val="sysDash"/>
                      <a:round/>
                      <a:headEnd type="none" w="med" len="med"/>
                      <a:tailEnd type="none" w="med" len="med"/>
                    </a:lnL>
                    <a:lnR w="9525" cap="flat" cmpd="sng" algn="ctr">
                      <a:solidFill>
                        <a:schemeClr val="bg1">
                          <a:lumMod val="50000"/>
                        </a:schemeClr>
                      </a:solidFill>
                      <a:prstDash val="sysDash"/>
                      <a:round/>
                      <a:headEnd type="none" w="med" len="med"/>
                      <a:tailEnd type="none" w="med" len="med"/>
                    </a:lnR>
                    <a:lnT w="9525" cap="flat" cmpd="sng" algn="ctr">
                      <a:noFill/>
                      <a:prstDash val="sysDash"/>
                      <a:round/>
                      <a:headEnd type="none" w="med" len="med"/>
                      <a:tailEnd type="none" w="med" len="med"/>
                    </a:lnT>
                    <a:lnB w="9525" cap="flat" cmpd="sng" algn="ctr">
                      <a:noFill/>
                      <a:prstDash val="sysDash"/>
                      <a:round/>
                      <a:headEnd type="none" w="med" len="med"/>
                      <a:tailEnd type="none" w="med" len="med"/>
                    </a:lnB>
                    <a:noFill/>
                  </a:tcPr>
                </a:tc>
                <a:tc>
                  <a:txBody>
                    <a:bodyPr/>
                    <a:lstStyle/>
                    <a:p>
                      <a:pPr marL="108000" indent="-108000">
                        <a:buFont typeface="Arial" panose="020B0604020202020204" pitchFamily="34" charset="0"/>
                        <a:buChar char="•"/>
                      </a:pPr>
                      <a:r>
                        <a:rPr lang="en-GB" sz="800" noProof="0"/>
                        <a:t>Harmonised global regulation</a:t>
                      </a:r>
                    </a:p>
                    <a:p>
                      <a:pPr marL="108000" indent="-108000">
                        <a:buFont typeface="Arial" panose="020B0604020202020204" pitchFamily="34" charset="0"/>
                        <a:buChar char="•"/>
                      </a:pPr>
                      <a:r>
                        <a:rPr lang="en-GB" sz="800" noProof="0"/>
                        <a:t>Integrated planning tools</a:t>
                      </a:r>
                    </a:p>
                    <a:p>
                      <a:pPr marL="108000" indent="-108000">
                        <a:buFont typeface="Arial" panose="020B0604020202020204" pitchFamily="34" charset="0"/>
                        <a:buChar char="•"/>
                      </a:pPr>
                      <a:r>
                        <a:rPr lang="en-GB" sz="800" noProof="0"/>
                        <a:t>Inter-agency data exchange</a:t>
                      </a:r>
                    </a:p>
                    <a:p>
                      <a:pPr marL="108000" indent="-108000">
                        <a:buFont typeface="Arial" panose="020B0604020202020204" pitchFamily="34" charset="0"/>
                        <a:buChar char="•"/>
                      </a:pPr>
                      <a:r>
                        <a:rPr lang="en-GB" sz="800" noProof="0"/>
                        <a:t>Shared national infrastructure maps</a:t>
                      </a:r>
                    </a:p>
                    <a:p>
                      <a:pPr marL="108000" indent="-108000">
                        <a:buFont typeface="Arial" panose="020B0604020202020204" pitchFamily="34" charset="0"/>
                        <a:buChar char="•"/>
                      </a:pPr>
                      <a:r>
                        <a:rPr lang="en-GB" sz="800" noProof="0"/>
                        <a:t>Digital registries (aircraft, vertiports)</a:t>
                      </a:r>
                    </a:p>
                  </a:txBody>
                  <a:tcPr marL="72000" marR="72000" marT="72000" marB="72000">
                    <a:lnL w="9525" cap="flat" cmpd="sng" algn="ctr">
                      <a:solidFill>
                        <a:schemeClr val="bg1">
                          <a:lumMod val="50000"/>
                        </a:schemeClr>
                      </a:solidFill>
                      <a:prstDash val="sysDash"/>
                      <a:round/>
                      <a:headEnd type="none" w="med" len="med"/>
                      <a:tailEnd type="none" w="med" len="med"/>
                    </a:lnL>
                    <a:lnR w="9525" cap="flat" cmpd="sng" algn="ctr">
                      <a:solidFill>
                        <a:schemeClr val="bg1">
                          <a:lumMod val="50000"/>
                        </a:schemeClr>
                      </a:solidFill>
                      <a:prstDash val="sysDash"/>
                      <a:round/>
                      <a:headEnd type="none" w="med" len="med"/>
                      <a:tailEnd type="none" w="med" len="med"/>
                    </a:lnR>
                    <a:lnT w="9525" cap="flat" cmpd="sng" algn="ctr">
                      <a:noFill/>
                      <a:prstDash val="sysDash"/>
                      <a:round/>
                      <a:headEnd type="none" w="med" len="med"/>
                      <a:tailEnd type="none" w="med" len="med"/>
                    </a:lnT>
                    <a:lnB w="9525" cap="flat" cmpd="sng" algn="ctr">
                      <a:noFill/>
                      <a:prstDash val="sysDash"/>
                      <a:round/>
                      <a:headEnd type="none" w="med" len="med"/>
                      <a:tailEnd type="none" w="med" len="med"/>
                    </a:lnB>
                    <a:noFill/>
                  </a:tcPr>
                </a:tc>
                <a:tc>
                  <a:txBody>
                    <a:bodyPr/>
                    <a:lstStyle/>
                    <a:p>
                      <a:pPr marL="108000" indent="-108000">
                        <a:buFont typeface="Arial" panose="020B0604020202020204" pitchFamily="34" charset="0"/>
                        <a:buChar char="•"/>
                      </a:pPr>
                      <a:r>
                        <a:rPr lang="en-GB" sz="800" noProof="0"/>
                        <a:t>AI threat detection (regulatory)</a:t>
                      </a:r>
                    </a:p>
                    <a:p>
                      <a:pPr marL="108000" indent="-108000">
                        <a:buFont typeface="Arial" panose="020B0604020202020204" pitchFamily="34" charset="0"/>
                        <a:buChar char="•"/>
                      </a:pPr>
                      <a:r>
                        <a:rPr lang="en-GB" sz="800" noProof="0"/>
                        <a:t>Oversight of emerging tech (H2, AI)</a:t>
                      </a:r>
                    </a:p>
                    <a:p>
                      <a:pPr marL="108000" indent="-108000">
                        <a:buFont typeface="Arial" panose="020B0604020202020204" pitchFamily="34" charset="0"/>
                        <a:buChar char="•"/>
                      </a:pPr>
                      <a:r>
                        <a:rPr lang="en-GB" sz="800" noProof="0"/>
                        <a:t>Emergency comms platforms</a:t>
                      </a:r>
                    </a:p>
                    <a:p>
                      <a:pPr marL="108000" indent="-108000">
                        <a:buFont typeface="Arial" panose="020B0604020202020204" pitchFamily="34" charset="0"/>
                        <a:buChar char="•"/>
                      </a:pPr>
                      <a:r>
                        <a:rPr lang="en-GB" sz="800" noProof="0"/>
                        <a:t>Cybersecurity regulation</a:t>
                      </a:r>
                    </a:p>
                    <a:p>
                      <a:pPr marL="108000" indent="-108000">
                        <a:buFont typeface="Arial" panose="020B0604020202020204" pitchFamily="34" charset="0"/>
                        <a:buChar char="•"/>
                      </a:pPr>
                      <a:r>
                        <a:rPr lang="en-GB" sz="800" noProof="0"/>
                        <a:t>Resilient oversight institutions</a:t>
                      </a:r>
                    </a:p>
                  </a:txBody>
                  <a:tcPr marL="72000" marR="72000" marT="72000" marB="72000">
                    <a:lnL w="9525" cap="flat" cmpd="sng" algn="ctr">
                      <a:solidFill>
                        <a:schemeClr val="bg1">
                          <a:lumMod val="50000"/>
                        </a:schemeClr>
                      </a:solidFill>
                      <a:prstDash val="sysDash"/>
                      <a:round/>
                      <a:headEnd type="none" w="med" len="med"/>
                      <a:tailEnd type="none" w="med" len="med"/>
                    </a:lnL>
                    <a:lnR w="9525" cap="flat" cmpd="sng" algn="ctr">
                      <a:noFill/>
                      <a:prstDash val="sysDash"/>
                      <a:round/>
                      <a:headEnd type="none" w="med" len="med"/>
                      <a:tailEnd type="none" w="med" len="med"/>
                    </a:lnR>
                    <a:lnT w="9525" cap="flat" cmpd="sng" algn="ctr">
                      <a:noFill/>
                      <a:prstDash val="sysDash"/>
                      <a:round/>
                      <a:headEnd type="none" w="med" len="med"/>
                      <a:tailEnd type="none" w="med" len="med"/>
                    </a:lnT>
                    <a:lnB w="9525" cap="flat" cmpd="sng" algn="ctr">
                      <a:noFill/>
                      <a:prstDash val="sysDash"/>
                      <a:round/>
                      <a:headEnd type="none" w="med" len="med"/>
                      <a:tailEnd type="none" w="med" len="med"/>
                    </a:lnB>
                    <a:noFill/>
                  </a:tcPr>
                </a:tc>
                <a:extLst>
                  <a:ext uri="{0D108BD9-81ED-4DB2-BD59-A6C34878D82A}">
                    <a16:rowId xmlns:a16="http://schemas.microsoft.com/office/drawing/2014/main" val="2353197243"/>
                  </a:ext>
                </a:extLst>
              </a:tr>
            </a:tbl>
          </a:graphicData>
        </a:graphic>
      </p:graphicFrame>
      <p:sp>
        <p:nvSpPr>
          <p:cNvPr id="9" name="Title 8">
            <a:extLst>
              <a:ext uri="{FF2B5EF4-FFF2-40B4-BE49-F238E27FC236}">
                <a16:creationId xmlns:a16="http://schemas.microsoft.com/office/drawing/2014/main" id="{0859F801-1EC7-6008-5993-5A3F1C06CF8F}"/>
              </a:ext>
            </a:extLst>
          </p:cNvPr>
          <p:cNvSpPr>
            <a:spLocks noGrp="1"/>
          </p:cNvSpPr>
          <p:nvPr>
            <p:ph type="title"/>
          </p:nvPr>
        </p:nvSpPr>
        <p:spPr>
          <a:xfrm>
            <a:off x="646113" y="360000"/>
            <a:ext cx="9940188" cy="706347"/>
          </a:xfrm>
        </p:spPr>
        <p:txBody>
          <a:bodyPr/>
          <a:lstStyle/>
          <a:p>
            <a:r>
              <a:rPr lang="en-GB" noProof="0"/>
              <a:t>OPPORTUNITY LANDSCAPE</a:t>
            </a:r>
          </a:p>
        </p:txBody>
      </p:sp>
      <p:sp>
        <p:nvSpPr>
          <p:cNvPr id="11" name="Text Placeholder 10">
            <a:extLst>
              <a:ext uri="{FF2B5EF4-FFF2-40B4-BE49-F238E27FC236}">
                <a16:creationId xmlns:a16="http://schemas.microsoft.com/office/drawing/2014/main" id="{8ABA8F49-3819-1889-54B8-6DBA34078BFA}"/>
              </a:ext>
            </a:extLst>
          </p:cNvPr>
          <p:cNvSpPr>
            <a:spLocks noGrp="1"/>
          </p:cNvSpPr>
          <p:nvPr>
            <p:ph type="body" sz="quarter" idx="14"/>
          </p:nvPr>
        </p:nvSpPr>
        <p:spPr>
          <a:xfrm>
            <a:off x="646106" y="1098431"/>
            <a:ext cx="10900800" cy="391628"/>
          </a:xfrm>
        </p:spPr>
        <p:txBody>
          <a:bodyPr/>
          <a:lstStyle/>
          <a:p>
            <a:pPr lvl="0"/>
            <a:r>
              <a:rPr lang="en-GB" noProof="0"/>
              <a:t>Exploring a few key opportunity areas across the full aviation value chain</a:t>
            </a:r>
          </a:p>
        </p:txBody>
      </p:sp>
      <p:sp>
        <p:nvSpPr>
          <p:cNvPr id="8" name="Oval 7">
            <a:extLst>
              <a:ext uri="{FF2B5EF4-FFF2-40B4-BE49-F238E27FC236}">
                <a16:creationId xmlns:a16="http://schemas.microsoft.com/office/drawing/2014/main" id="{385ED2B2-11B4-F206-06F4-4F38D6AB21EB}"/>
              </a:ext>
            </a:extLst>
          </p:cNvPr>
          <p:cNvSpPr/>
          <p:nvPr/>
        </p:nvSpPr>
        <p:spPr>
          <a:xfrm>
            <a:off x="5930120" y="1788746"/>
            <a:ext cx="360000" cy="360000"/>
          </a:xfrm>
          <a:prstGeom prst="ellipse">
            <a:avLst/>
          </a:prstGeom>
          <a:blipFill rotWithShape="0">
            <a:blip r:embed="rId2"/>
            <a:srcRect/>
            <a:stretch>
              <a:fillRect/>
            </a:stretch>
          </a:blipFill>
          <a:ln w="28575">
            <a:solidFill>
              <a:schemeClr val="accent1"/>
            </a:solid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txBody>
          <a:bodyPr/>
          <a:lstStyle/>
          <a:p>
            <a:endParaRPr lang="en-GB" noProof="0"/>
          </a:p>
        </p:txBody>
      </p:sp>
      <p:sp>
        <p:nvSpPr>
          <p:cNvPr id="10" name="Oval 9">
            <a:extLst>
              <a:ext uri="{FF2B5EF4-FFF2-40B4-BE49-F238E27FC236}">
                <a16:creationId xmlns:a16="http://schemas.microsoft.com/office/drawing/2014/main" id="{AC781582-246B-7D2F-C587-3E55DBAB75D3}"/>
              </a:ext>
            </a:extLst>
          </p:cNvPr>
          <p:cNvSpPr/>
          <p:nvPr/>
        </p:nvSpPr>
        <p:spPr>
          <a:xfrm>
            <a:off x="7832575" y="1788746"/>
            <a:ext cx="360000" cy="360000"/>
          </a:xfrm>
          <a:prstGeom prst="ellipse">
            <a:avLst/>
          </a:prstGeom>
          <a:blipFill rotWithShape="0">
            <a:blip r:embed="rId3"/>
            <a:srcRect/>
            <a:stretch>
              <a:fillRect/>
            </a:stretch>
          </a:blipFill>
          <a:ln w="28575">
            <a:solidFill>
              <a:schemeClr val="accent1"/>
            </a:solid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txBody>
          <a:bodyPr/>
          <a:lstStyle/>
          <a:p>
            <a:endParaRPr lang="en-GB" noProof="0"/>
          </a:p>
        </p:txBody>
      </p:sp>
      <p:sp>
        <p:nvSpPr>
          <p:cNvPr id="12" name="Oval 11">
            <a:extLst>
              <a:ext uri="{FF2B5EF4-FFF2-40B4-BE49-F238E27FC236}">
                <a16:creationId xmlns:a16="http://schemas.microsoft.com/office/drawing/2014/main" id="{C9C09876-7BE9-CCDE-BEE7-919C35E06A1D}"/>
              </a:ext>
            </a:extLst>
          </p:cNvPr>
          <p:cNvSpPr/>
          <p:nvPr/>
        </p:nvSpPr>
        <p:spPr>
          <a:xfrm>
            <a:off x="9735030" y="1788746"/>
            <a:ext cx="360000" cy="360000"/>
          </a:xfrm>
          <a:prstGeom prst="ellipse">
            <a:avLst/>
          </a:prstGeom>
          <a:blipFill rotWithShape="0">
            <a:blip r:embed="rId4"/>
            <a:srcRect/>
            <a:stretch>
              <a:fillRect/>
            </a:stretch>
          </a:blipFill>
          <a:ln w="28575">
            <a:solidFill>
              <a:schemeClr val="accent1"/>
            </a:solid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txBody>
          <a:bodyPr/>
          <a:lstStyle/>
          <a:p>
            <a:endParaRPr lang="en-GB" noProof="0"/>
          </a:p>
        </p:txBody>
      </p:sp>
      <p:sp>
        <p:nvSpPr>
          <p:cNvPr id="13" name="Oval 12">
            <a:extLst>
              <a:ext uri="{FF2B5EF4-FFF2-40B4-BE49-F238E27FC236}">
                <a16:creationId xmlns:a16="http://schemas.microsoft.com/office/drawing/2014/main" id="{DA87DB00-DBC8-6D2F-493B-57662C576E5F}"/>
              </a:ext>
            </a:extLst>
          </p:cNvPr>
          <p:cNvSpPr/>
          <p:nvPr/>
        </p:nvSpPr>
        <p:spPr>
          <a:xfrm>
            <a:off x="4029357" y="1790740"/>
            <a:ext cx="360000" cy="360000"/>
          </a:xfrm>
          <a:prstGeom prst="ellipse">
            <a:avLst/>
          </a:prstGeom>
          <a:blipFill rotWithShape="0">
            <a:blip r:embed="rId5"/>
            <a:srcRect/>
            <a:stretch>
              <a:fillRect/>
            </a:stretch>
          </a:blipFill>
          <a:ln w="28575">
            <a:solidFill>
              <a:schemeClr val="accent1"/>
            </a:solid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txBody>
          <a:bodyPr/>
          <a:lstStyle/>
          <a:p>
            <a:endParaRPr lang="en-GB" noProof="0"/>
          </a:p>
        </p:txBody>
      </p:sp>
      <p:sp>
        <p:nvSpPr>
          <p:cNvPr id="14" name="Oval 13">
            <a:extLst>
              <a:ext uri="{FF2B5EF4-FFF2-40B4-BE49-F238E27FC236}">
                <a16:creationId xmlns:a16="http://schemas.microsoft.com/office/drawing/2014/main" id="{13293344-0743-21B2-12FC-F9F5DB5A3A2C}"/>
              </a:ext>
            </a:extLst>
          </p:cNvPr>
          <p:cNvSpPr/>
          <p:nvPr/>
        </p:nvSpPr>
        <p:spPr>
          <a:xfrm>
            <a:off x="2128594" y="1790740"/>
            <a:ext cx="360000" cy="360000"/>
          </a:xfrm>
          <a:prstGeom prst="ellipse">
            <a:avLst/>
          </a:prstGeom>
          <a:blipFill rotWithShape="0">
            <a:blip r:embed="rId6"/>
            <a:srcRect/>
            <a:stretch>
              <a:fillRect/>
            </a:stretch>
          </a:blipFill>
          <a:ln w="28575">
            <a:solidFill>
              <a:schemeClr val="accent1"/>
            </a:solid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txBody>
          <a:bodyPr/>
          <a:lstStyle/>
          <a:p>
            <a:endParaRPr lang="en-GB" noProof="0"/>
          </a:p>
        </p:txBody>
      </p:sp>
      <p:pic>
        <p:nvPicPr>
          <p:cNvPr id="16" name="Picture 15">
            <a:extLst>
              <a:ext uri="{FF2B5EF4-FFF2-40B4-BE49-F238E27FC236}">
                <a16:creationId xmlns:a16="http://schemas.microsoft.com/office/drawing/2014/main" id="{06D099CC-4AE4-8C64-1BAC-758C617CFED9}"/>
              </a:ext>
            </a:extLst>
          </p:cNvPr>
          <p:cNvPicPr>
            <a:picLocks noChangeAspect="1"/>
          </p:cNvPicPr>
          <p:nvPr/>
        </p:nvPicPr>
        <p:blipFill>
          <a:blip r:embed="rId7"/>
          <a:stretch>
            <a:fillRect/>
          </a:stretch>
        </p:blipFill>
        <p:spPr>
          <a:xfrm>
            <a:off x="748482" y="2313517"/>
            <a:ext cx="432000" cy="432000"/>
          </a:xfrm>
          <a:prstGeom prst="rect">
            <a:avLst/>
          </a:prstGeom>
        </p:spPr>
      </p:pic>
      <p:pic>
        <p:nvPicPr>
          <p:cNvPr id="17" name="Picture 16">
            <a:extLst>
              <a:ext uri="{FF2B5EF4-FFF2-40B4-BE49-F238E27FC236}">
                <a16:creationId xmlns:a16="http://schemas.microsoft.com/office/drawing/2014/main" id="{6A35F557-0A22-4E9F-7D30-7E91258686FA}"/>
              </a:ext>
            </a:extLst>
          </p:cNvPr>
          <p:cNvPicPr>
            <a:picLocks noChangeAspect="1"/>
          </p:cNvPicPr>
          <p:nvPr/>
        </p:nvPicPr>
        <p:blipFill>
          <a:blip r:embed="rId8"/>
          <a:stretch>
            <a:fillRect/>
          </a:stretch>
        </p:blipFill>
        <p:spPr>
          <a:xfrm>
            <a:off x="748482" y="5434516"/>
            <a:ext cx="432000" cy="432000"/>
          </a:xfrm>
          <a:prstGeom prst="rect">
            <a:avLst/>
          </a:prstGeom>
        </p:spPr>
      </p:pic>
      <p:pic>
        <p:nvPicPr>
          <p:cNvPr id="18" name="Picture 17">
            <a:extLst>
              <a:ext uri="{FF2B5EF4-FFF2-40B4-BE49-F238E27FC236}">
                <a16:creationId xmlns:a16="http://schemas.microsoft.com/office/drawing/2014/main" id="{0C2082E3-815D-09FA-CA3C-2F7498615EA2}"/>
              </a:ext>
            </a:extLst>
          </p:cNvPr>
          <p:cNvPicPr>
            <a:picLocks noChangeAspect="1"/>
          </p:cNvPicPr>
          <p:nvPr/>
        </p:nvPicPr>
        <p:blipFill>
          <a:blip r:embed="rId9"/>
          <a:stretch>
            <a:fillRect/>
          </a:stretch>
        </p:blipFill>
        <p:spPr>
          <a:xfrm>
            <a:off x="748482" y="4394183"/>
            <a:ext cx="432000" cy="432000"/>
          </a:xfrm>
          <a:prstGeom prst="rect">
            <a:avLst/>
          </a:prstGeom>
        </p:spPr>
      </p:pic>
      <p:pic>
        <p:nvPicPr>
          <p:cNvPr id="19" name="Picture 18">
            <a:extLst>
              <a:ext uri="{FF2B5EF4-FFF2-40B4-BE49-F238E27FC236}">
                <a16:creationId xmlns:a16="http://schemas.microsoft.com/office/drawing/2014/main" id="{6B46A5B0-AE9B-7E9F-78A9-9E16F336990D}"/>
              </a:ext>
            </a:extLst>
          </p:cNvPr>
          <p:cNvPicPr>
            <a:picLocks noChangeAspect="1"/>
          </p:cNvPicPr>
          <p:nvPr/>
        </p:nvPicPr>
        <p:blipFill>
          <a:blip r:embed="rId10"/>
          <a:stretch>
            <a:fillRect/>
          </a:stretch>
        </p:blipFill>
        <p:spPr>
          <a:xfrm>
            <a:off x="748482" y="3352015"/>
            <a:ext cx="432000" cy="432000"/>
          </a:xfrm>
          <a:prstGeom prst="rect">
            <a:avLst/>
          </a:prstGeom>
        </p:spPr>
      </p:pic>
    </p:spTree>
    <p:extLst>
      <p:ext uri="{BB962C8B-B14F-4D97-AF65-F5344CB8AC3E}">
        <p14:creationId xmlns:p14="http://schemas.microsoft.com/office/powerpoint/2010/main" val="28645432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6"/>
                                        </p:tgtEl>
                                        <p:attrNameLst>
                                          <p:attrName>style.visibility</p:attrName>
                                        </p:attrNameLst>
                                      </p:cBhvr>
                                      <p:to>
                                        <p:strVal val="visible"/>
                                      </p:to>
                                    </p:set>
                                    <p:animEffect transition="in" filter="fade">
                                      <p:cBhvr>
                                        <p:cTn id="7" dur="500"/>
                                        <p:tgtEl>
                                          <p:spTgt spid="7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par>
                                <p:cTn id="23" presetID="10" presetClass="entr" presetSubtype="0" fill="hold"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par>
                                <p:cTn id="26" presetID="10" presetClass="entr" presetSubtype="0" fill="hold" nodeType="with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fade">
                                      <p:cBhvr>
                                        <p:cTn id="28" dur="500"/>
                                        <p:tgtEl>
                                          <p:spTgt spid="17"/>
                                        </p:tgtEl>
                                      </p:cBhvr>
                                    </p:animEffect>
                                  </p:childTnLst>
                                </p:cTn>
                              </p:par>
                              <p:par>
                                <p:cTn id="29" presetID="10" presetClass="entr" presetSubtype="0" fill="hold" nodeType="with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fade">
                                      <p:cBhvr>
                                        <p:cTn id="31" dur="500"/>
                                        <p:tgtEl>
                                          <p:spTgt spid="18"/>
                                        </p:tgtEl>
                                      </p:cBhvr>
                                    </p:animEffect>
                                  </p:childTnLst>
                                </p:cTn>
                              </p:par>
                              <p:par>
                                <p:cTn id="32" presetID="10" presetClass="entr" presetSubtype="0" fill="hold" nodeType="withEffect">
                                  <p:stCondLst>
                                    <p:cond delay="0"/>
                                  </p:stCondLst>
                                  <p:childTnLst>
                                    <p:set>
                                      <p:cBhvr>
                                        <p:cTn id="33" dur="1" fill="hold">
                                          <p:stCondLst>
                                            <p:cond delay="0"/>
                                          </p:stCondLst>
                                        </p:cTn>
                                        <p:tgtEl>
                                          <p:spTgt spid="19"/>
                                        </p:tgtEl>
                                        <p:attrNameLst>
                                          <p:attrName>style.visibility</p:attrName>
                                        </p:attrNameLst>
                                      </p:cBhvr>
                                      <p:to>
                                        <p:strVal val="visible"/>
                                      </p:to>
                                    </p:set>
                                    <p:animEffect transition="in" filter="fade">
                                      <p:cBhvr>
                                        <p:cTn id="34"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2" grpId="0" animBg="1"/>
      <p:bldP spid="13" grpId="0" animBg="1"/>
      <p:bldP spid="14" grpId="0" animBg="1"/>
    </p:bldLst>
  </p:timing>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F56E03BE-08FF-6111-6A76-51E73D79C4B3}"/>
            </a:ext>
          </a:extLst>
        </p:cNvPr>
        <p:cNvGrpSpPr/>
        <p:nvPr/>
      </p:nvGrpSpPr>
      <p:grpSpPr>
        <a:xfrm>
          <a:off x="0" y="0"/>
          <a:ext cx="0" cy="0"/>
          <a:chOff x="0" y="0"/>
          <a:chExt cx="0" cy="0"/>
        </a:xfrm>
      </p:grpSpPr>
      <p:sp>
        <p:nvSpPr>
          <p:cNvPr id="9" name="Title 8">
            <a:extLst>
              <a:ext uri="{FF2B5EF4-FFF2-40B4-BE49-F238E27FC236}">
                <a16:creationId xmlns:a16="http://schemas.microsoft.com/office/drawing/2014/main" id="{510AA01E-2CFE-5910-A738-D9F866C8405E}"/>
              </a:ext>
            </a:extLst>
          </p:cNvPr>
          <p:cNvSpPr>
            <a:spLocks noGrp="1"/>
          </p:cNvSpPr>
          <p:nvPr>
            <p:ph type="title"/>
          </p:nvPr>
        </p:nvSpPr>
        <p:spPr>
          <a:xfrm>
            <a:off x="646113" y="360000"/>
            <a:ext cx="9940188" cy="706347"/>
          </a:xfrm>
        </p:spPr>
        <p:txBody>
          <a:bodyPr/>
          <a:lstStyle/>
          <a:p>
            <a:r>
              <a:rPr lang="en-GB" noProof="0"/>
              <a:t>CAPABILITY MAPPING</a:t>
            </a:r>
          </a:p>
        </p:txBody>
      </p:sp>
      <p:sp>
        <p:nvSpPr>
          <p:cNvPr id="11" name="Text Placeholder 10">
            <a:extLst>
              <a:ext uri="{FF2B5EF4-FFF2-40B4-BE49-F238E27FC236}">
                <a16:creationId xmlns:a16="http://schemas.microsoft.com/office/drawing/2014/main" id="{28B8BB1D-3C4F-AD5B-AEC6-B770EEC36DE2}"/>
              </a:ext>
            </a:extLst>
          </p:cNvPr>
          <p:cNvSpPr>
            <a:spLocks noGrp="1"/>
          </p:cNvSpPr>
          <p:nvPr>
            <p:ph type="body" sz="quarter" idx="14"/>
          </p:nvPr>
        </p:nvSpPr>
        <p:spPr>
          <a:xfrm>
            <a:off x="646107" y="1098431"/>
            <a:ext cx="10900800" cy="391628"/>
          </a:xfrm>
        </p:spPr>
        <p:txBody>
          <a:bodyPr/>
          <a:lstStyle/>
          <a:p>
            <a:pPr lvl="0"/>
            <a:r>
              <a:rPr lang="en-GB" noProof="0"/>
              <a:t>Highlighting core capabilities, programmes, and responsible owners within the team and organisation</a:t>
            </a:r>
          </a:p>
        </p:txBody>
      </p:sp>
      <p:graphicFrame>
        <p:nvGraphicFramePr>
          <p:cNvPr id="2" name="Table 1">
            <a:extLst>
              <a:ext uri="{FF2B5EF4-FFF2-40B4-BE49-F238E27FC236}">
                <a16:creationId xmlns:a16="http://schemas.microsoft.com/office/drawing/2014/main" id="{D9C028E6-0565-4DC9-1AA9-FB068B6231B8}"/>
              </a:ext>
            </a:extLst>
          </p:cNvPr>
          <p:cNvGraphicFramePr>
            <a:graphicFrameLocks noGrp="1"/>
          </p:cNvGraphicFramePr>
          <p:nvPr/>
        </p:nvGraphicFramePr>
        <p:xfrm>
          <a:off x="646113" y="1746269"/>
          <a:ext cx="10900794" cy="4644000"/>
        </p:xfrm>
        <a:graphic>
          <a:graphicData uri="http://schemas.openxmlformats.org/drawingml/2006/table">
            <a:tbl>
              <a:tblPr>
                <a:tableStyleId>{2D5ABB26-0587-4C30-8999-92F81FD0307C}</a:tableStyleId>
              </a:tblPr>
              <a:tblGrid>
                <a:gridCol w="1395694">
                  <a:extLst>
                    <a:ext uri="{9D8B030D-6E8A-4147-A177-3AD203B41FA5}">
                      <a16:colId xmlns:a16="http://schemas.microsoft.com/office/drawing/2014/main" val="2155934206"/>
                    </a:ext>
                  </a:extLst>
                </a:gridCol>
                <a:gridCol w="1901020">
                  <a:extLst>
                    <a:ext uri="{9D8B030D-6E8A-4147-A177-3AD203B41FA5}">
                      <a16:colId xmlns:a16="http://schemas.microsoft.com/office/drawing/2014/main" val="436082891"/>
                    </a:ext>
                  </a:extLst>
                </a:gridCol>
                <a:gridCol w="1901020">
                  <a:extLst>
                    <a:ext uri="{9D8B030D-6E8A-4147-A177-3AD203B41FA5}">
                      <a16:colId xmlns:a16="http://schemas.microsoft.com/office/drawing/2014/main" val="4145840978"/>
                    </a:ext>
                  </a:extLst>
                </a:gridCol>
                <a:gridCol w="1901020">
                  <a:extLst>
                    <a:ext uri="{9D8B030D-6E8A-4147-A177-3AD203B41FA5}">
                      <a16:colId xmlns:a16="http://schemas.microsoft.com/office/drawing/2014/main" val="1892929667"/>
                    </a:ext>
                  </a:extLst>
                </a:gridCol>
                <a:gridCol w="1901020">
                  <a:extLst>
                    <a:ext uri="{9D8B030D-6E8A-4147-A177-3AD203B41FA5}">
                      <a16:colId xmlns:a16="http://schemas.microsoft.com/office/drawing/2014/main" val="1429013418"/>
                    </a:ext>
                  </a:extLst>
                </a:gridCol>
                <a:gridCol w="1901020">
                  <a:extLst>
                    <a:ext uri="{9D8B030D-6E8A-4147-A177-3AD203B41FA5}">
                      <a16:colId xmlns:a16="http://schemas.microsoft.com/office/drawing/2014/main" val="3984323265"/>
                    </a:ext>
                  </a:extLst>
                </a:gridCol>
              </a:tblGrid>
              <a:tr h="468000">
                <a:tc>
                  <a:txBody>
                    <a:bodyPr/>
                    <a:lstStyle/>
                    <a:p>
                      <a:r>
                        <a:rPr lang="en-GB" sz="1100" b="1" noProof="0"/>
                        <a:t>System \ Theme</a:t>
                      </a:r>
                      <a:endParaRPr lang="en-GB" sz="1100" noProof="0"/>
                    </a:p>
                  </a:txBody>
                  <a:tcPr marL="72000" marR="72000" marT="72000" marB="72000" anchor="ctr">
                    <a:lnL w="9525" cap="flat" cmpd="sng" algn="ctr">
                      <a:noFill/>
                      <a:prstDash val="sysDash"/>
                      <a:round/>
                      <a:headEnd type="none" w="med" len="med"/>
                      <a:tailEnd type="none" w="med" len="med"/>
                    </a:lnL>
                    <a:lnR w="9525" cap="flat" cmpd="sng" algn="ctr">
                      <a:solidFill>
                        <a:schemeClr val="bg1">
                          <a:lumMod val="50000"/>
                        </a:schemeClr>
                      </a:solidFill>
                      <a:prstDash val="sysDash"/>
                      <a:round/>
                      <a:headEnd type="none" w="med" len="med"/>
                      <a:tailEnd type="none" w="med" len="med"/>
                    </a:lnR>
                    <a:lnT w="9525" cap="flat" cmpd="sng" algn="ctr">
                      <a:noFill/>
                      <a:prstDash val="sysDash"/>
                      <a:round/>
                      <a:headEnd type="none" w="med" len="med"/>
                      <a:tailEnd type="none" w="med" len="med"/>
                    </a:lnT>
                    <a:lnB w="9525" cap="flat" cmpd="sng" algn="ctr">
                      <a:noFill/>
                      <a:prstDash val="sysDash"/>
                      <a:round/>
                      <a:headEnd type="none" w="med" len="med"/>
                      <a:tailEnd type="none" w="med" len="med"/>
                    </a:lnB>
                  </a:tcPr>
                </a:tc>
                <a:tc>
                  <a:txBody>
                    <a:bodyPr/>
                    <a:lstStyle/>
                    <a:p>
                      <a:pPr lvl="1"/>
                      <a:r>
                        <a:rPr lang="en-GB" sz="900" b="1" noProof="0"/>
                        <a:t>Decarbonisation</a:t>
                      </a:r>
                    </a:p>
                    <a:p>
                      <a:pPr lvl="1"/>
                      <a:r>
                        <a:rPr lang="en-GB" sz="900" b="1" noProof="0"/>
                        <a:t>&amp; Sustainability </a:t>
                      </a:r>
                      <a:endParaRPr lang="en-GB" sz="900" noProof="0"/>
                    </a:p>
                  </a:txBody>
                  <a:tcPr marL="72000" marR="72000" marT="72000" marB="72000" anchor="ctr">
                    <a:lnL w="9525" cap="flat" cmpd="sng" algn="ctr">
                      <a:solidFill>
                        <a:schemeClr val="bg1">
                          <a:lumMod val="50000"/>
                        </a:schemeClr>
                      </a:solidFill>
                      <a:prstDash val="sysDash"/>
                      <a:round/>
                      <a:headEnd type="none" w="med" len="med"/>
                      <a:tailEnd type="none" w="med" len="med"/>
                    </a:lnL>
                    <a:lnR w="9525" cap="flat" cmpd="sng" algn="ctr">
                      <a:solidFill>
                        <a:schemeClr val="bg1">
                          <a:lumMod val="50000"/>
                        </a:schemeClr>
                      </a:solidFill>
                      <a:prstDash val="sysDash"/>
                      <a:round/>
                      <a:headEnd type="none" w="med" len="med"/>
                      <a:tailEnd type="none" w="med" len="med"/>
                    </a:lnR>
                    <a:lnT w="9525" cap="flat" cmpd="sng" algn="ctr">
                      <a:noFill/>
                      <a:prstDash val="sysDash"/>
                      <a:round/>
                      <a:headEnd type="none" w="med" len="med"/>
                      <a:tailEnd type="none" w="med" len="med"/>
                    </a:lnT>
                    <a:lnB w="9525" cap="flat" cmpd="sng" algn="ctr">
                      <a:noFill/>
                      <a:prstDash val="sysDash"/>
                      <a:round/>
                      <a:headEnd type="none" w="med" len="med"/>
                      <a:tailEnd type="none" w="med" len="med"/>
                    </a:lnB>
                    <a:noFill/>
                  </a:tcPr>
                </a:tc>
                <a:tc>
                  <a:txBody>
                    <a:bodyPr/>
                    <a:lstStyle/>
                    <a:p>
                      <a:pPr lvl="1"/>
                      <a:r>
                        <a:rPr lang="en-GB" sz="900" b="1" noProof="0"/>
                        <a:t>Accessibility</a:t>
                      </a:r>
                    </a:p>
                    <a:p>
                      <a:pPr lvl="1"/>
                      <a:r>
                        <a:rPr lang="en-GB" sz="900" b="1" noProof="0"/>
                        <a:t>&amp; Inclusion</a:t>
                      </a:r>
                      <a:endParaRPr lang="en-GB" sz="900" noProof="0"/>
                    </a:p>
                  </a:txBody>
                  <a:tcPr marL="72000" marR="72000" marT="72000" marB="72000" anchor="ctr">
                    <a:lnL w="9525" cap="flat" cmpd="sng" algn="ctr">
                      <a:solidFill>
                        <a:schemeClr val="bg1">
                          <a:lumMod val="50000"/>
                        </a:schemeClr>
                      </a:solidFill>
                      <a:prstDash val="sysDash"/>
                      <a:round/>
                      <a:headEnd type="none" w="med" len="med"/>
                      <a:tailEnd type="none" w="med" len="med"/>
                    </a:lnL>
                    <a:lnR w="9525" cap="flat" cmpd="sng" algn="ctr">
                      <a:solidFill>
                        <a:schemeClr val="bg1">
                          <a:lumMod val="50000"/>
                        </a:schemeClr>
                      </a:solidFill>
                      <a:prstDash val="sysDash"/>
                      <a:round/>
                      <a:headEnd type="none" w="med" len="med"/>
                      <a:tailEnd type="none" w="med" len="med"/>
                    </a:lnR>
                    <a:lnT w="9525" cap="flat" cmpd="sng" algn="ctr">
                      <a:noFill/>
                      <a:prstDash val="sysDash"/>
                      <a:round/>
                      <a:headEnd type="none" w="med" len="med"/>
                      <a:tailEnd type="none" w="med" len="med"/>
                    </a:lnT>
                    <a:lnB w="9525" cap="flat" cmpd="sng" algn="ctr">
                      <a:noFill/>
                      <a:prstDash val="sysDash"/>
                      <a:round/>
                      <a:headEnd type="none" w="med" len="med"/>
                      <a:tailEnd type="none" w="med" len="med"/>
                    </a:lnB>
                    <a:noFill/>
                  </a:tcPr>
                </a:tc>
                <a:tc>
                  <a:txBody>
                    <a:bodyPr/>
                    <a:lstStyle/>
                    <a:p>
                      <a:pPr lvl="1"/>
                      <a:r>
                        <a:rPr lang="en-GB" sz="900" b="1" noProof="0"/>
                        <a:t>Automation</a:t>
                      </a:r>
                    </a:p>
                    <a:p>
                      <a:pPr lvl="1"/>
                      <a:r>
                        <a:rPr lang="en-GB" sz="900" b="1" noProof="0"/>
                        <a:t>&amp; Digitalisation</a:t>
                      </a:r>
                      <a:endParaRPr lang="en-GB" sz="900" noProof="0"/>
                    </a:p>
                  </a:txBody>
                  <a:tcPr marL="72000" marR="72000" marT="72000" marB="72000" anchor="ctr">
                    <a:lnL w="9525" cap="flat" cmpd="sng" algn="ctr">
                      <a:solidFill>
                        <a:schemeClr val="bg1">
                          <a:lumMod val="50000"/>
                        </a:schemeClr>
                      </a:solidFill>
                      <a:prstDash val="sysDash"/>
                      <a:round/>
                      <a:headEnd type="none" w="med" len="med"/>
                      <a:tailEnd type="none" w="med" len="med"/>
                    </a:lnL>
                    <a:lnR w="9525" cap="flat" cmpd="sng" algn="ctr">
                      <a:solidFill>
                        <a:schemeClr val="bg1">
                          <a:lumMod val="50000"/>
                        </a:schemeClr>
                      </a:solidFill>
                      <a:prstDash val="sysDash"/>
                      <a:round/>
                      <a:headEnd type="none" w="med" len="med"/>
                      <a:tailEnd type="none" w="med" len="med"/>
                    </a:lnR>
                    <a:lnT w="9525" cap="flat" cmpd="sng" algn="ctr">
                      <a:noFill/>
                      <a:prstDash val="sysDash"/>
                      <a:round/>
                      <a:headEnd type="none" w="med" len="med"/>
                      <a:tailEnd type="none" w="med" len="med"/>
                    </a:lnT>
                    <a:lnB w="9525" cap="flat" cmpd="sng" algn="ctr">
                      <a:noFill/>
                      <a:prstDash val="sysDash"/>
                      <a:round/>
                      <a:headEnd type="none" w="med" len="med"/>
                      <a:tailEnd type="none" w="med" len="med"/>
                    </a:lnB>
                    <a:noFill/>
                  </a:tcPr>
                </a:tc>
                <a:tc>
                  <a:txBody>
                    <a:bodyPr/>
                    <a:lstStyle/>
                    <a:p>
                      <a:pPr lvl="1"/>
                      <a:r>
                        <a:rPr lang="en-GB" sz="900" b="1" noProof="0"/>
                        <a:t>Integration</a:t>
                      </a:r>
                    </a:p>
                    <a:p>
                      <a:pPr lvl="1"/>
                      <a:r>
                        <a:rPr lang="en-GB" sz="900" b="1" noProof="0"/>
                        <a:t>&amp; Scalability</a:t>
                      </a:r>
                      <a:endParaRPr lang="en-GB" sz="900" noProof="0"/>
                    </a:p>
                  </a:txBody>
                  <a:tcPr marL="72000" marR="72000" marT="72000" marB="72000" anchor="ctr">
                    <a:lnL w="9525" cap="flat" cmpd="sng" algn="ctr">
                      <a:solidFill>
                        <a:schemeClr val="bg1">
                          <a:lumMod val="50000"/>
                        </a:schemeClr>
                      </a:solidFill>
                      <a:prstDash val="sysDash"/>
                      <a:round/>
                      <a:headEnd type="none" w="med" len="med"/>
                      <a:tailEnd type="none" w="med" len="med"/>
                    </a:lnL>
                    <a:lnR w="9525" cap="flat" cmpd="sng" algn="ctr">
                      <a:solidFill>
                        <a:schemeClr val="bg1">
                          <a:lumMod val="50000"/>
                        </a:schemeClr>
                      </a:solidFill>
                      <a:prstDash val="sysDash"/>
                      <a:round/>
                      <a:headEnd type="none" w="med" len="med"/>
                      <a:tailEnd type="none" w="med" len="med"/>
                    </a:lnR>
                    <a:lnT w="9525" cap="flat" cmpd="sng" algn="ctr">
                      <a:noFill/>
                      <a:prstDash val="sysDash"/>
                      <a:round/>
                      <a:headEnd type="none" w="med" len="med"/>
                      <a:tailEnd type="none" w="med" len="med"/>
                    </a:lnT>
                    <a:lnB w="9525" cap="flat" cmpd="sng" algn="ctr">
                      <a:noFill/>
                      <a:prstDash val="sysDash"/>
                      <a:round/>
                      <a:headEnd type="none" w="med" len="med"/>
                      <a:tailEnd type="none" w="med" len="med"/>
                    </a:lnB>
                    <a:noFill/>
                  </a:tcPr>
                </a:tc>
                <a:tc>
                  <a:txBody>
                    <a:bodyPr/>
                    <a:lstStyle/>
                    <a:p>
                      <a:pPr lvl="1"/>
                      <a:r>
                        <a:rPr lang="en-GB" sz="900" b="1" noProof="0"/>
                        <a:t>Safety, Security</a:t>
                      </a:r>
                    </a:p>
                    <a:p>
                      <a:pPr lvl="1"/>
                      <a:r>
                        <a:rPr lang="en-GB" sz="900" b="1" noProof="0"/>
                        <a:t>&amp; Resilience</a:t>
                      </a:r>
                      <a:endParaRPr lang="en-GB" sz="900" noProof="0"/>
                    </a:p>
                  </a:txBody>
                  <a:tcPr marL="72000" marR="72000" marT="72000" marB="72000" anchor="ctr">
                    <a:lnL w="9525" cap="flat" cmpd="sng" algn="ctr">
                      <a:solidFill>
                        <a:schemeClr val="bg1">
                          <a:lumMod val="50000"/>
                        </a:schemeClr>
                      </a:solidFill>
                      <a:prstDash val="sysDash"/>
                      <a:round/>
                      <a:headEnd type="none" w="med" len="med"/>
                      <a:tailEnd type="none" w="med" len="med"/>
                    </a:lnL>
                    <a:lnR w="9525" cap="flat" cmpd="sng" algn="ctr">
                      <a:noFill/>
                      <a:prstDash val="sysDash"/>
                      <a:round/>
                      <a:headEnd type="none" w="med" len="med"/>
                      <a:tailEnd type="none" w="med" len="med"/>
                    </a:lnR>
                    <a:lnT w="9525" cap="flat" cmpd="sng" algn="ctr">
                      <a:noFill/>
                      <a:prstDash val="sysDash"/>
                      <a:round/>
                      <a:headEnd type="none" w="med" len="med"/>
                      <a:tailEnd type="none" w="med" len="med"/>
                    </a:lnT>
                    <a:lnB w="9525" cap="flat" cmpd="sng" algn="ctr">
                      <a:noFill/>
                      <a:prstDash val="sysDash"/>
                      <a:round/>
                      <a:headEnd type="none" w="med" len="med"/>
                      <a:tailEnd type="none" w="med" len="med"/>
                    </a:lnB>
                    <a:noFill/>
                  </a:tcPr>
                </a:tc>
                <a:extLst>
                  <a:ext uri="{0D108BD9-81ED-4DB2-BD59-A6C34878D82A}">
                    <a16:rowId xmlns:a16="http://schemas.microsoft.com/office/drawing/2014/main" val="3638886016"/>
                  </a:ext>
                </a:extLst>
              </a:tr>
              <a:tr h="1044000">
                <a:tc>
                  <a:txBody>
                    <a:bodyPr/>
                    <a:lstStyle/>
                    <a:p>
                      <a:pPr lvl="0"/>
                      <a:r>
                        <a:rPr lang="en-GB" sz="900" b="1" noProof="0"/>
                        <a:t>Airport Infrastructure &amp; Ground Operations</a:t>
                      </a:r>
                      <a:endParaRPr lang="en-GB" sz="900" noProof="0"/>
                    </a:p>
                  </a:txBody>
                  <a:tcPr marL="72000" marR="72000" marT="72000" marB="180000" anchor="b">
                    <a:lnL w="9525" cap="flat" cmpd="sng" algn="ctr">
                      <a:noFill/>
                      <a:prstDash val="sysDash"/>
                      <a:round/>
                      <a:headEnd type="none" w="med" len="med"/>
                      <a:tailEnd type="none" w="med" len="med"/>
                    </a:lnL>
                    <a:lnR w="9525" cap="flat" cmpd="sng" algn="ctr">
                      <a:solidFill>
                        <a:schemeClr val="bg1">
                          <a:lumMod val="50000"/>
                        </a:schemeClr>
                      </a:solidFill>
                      <a:prstDash val="sysDash"/>
                      <a:round/>
                      <a:headEnd type="none" w="med" len="med"/>
                      <a:tailEnd type="none" w="med" len="med"/>
                    </a:lnR>
                    <a:lnT w="9525" cap="flat" cmpd="sng" algn="ctr">
                      <a:noFill/>
                      <a:prstDash val="sysDash"/>
                      <a:round/>
                      <a:headEnd type="none" w="med" len="med"/>
                      <a:tailEnd type="none" w="med" len="med"/>
                    </a:lnT>
                    <a:lnB w="9525" cap="flat" cmpd="sng" algn="ctr">
                      <a:noFill/>
                      <a:prstDash val="sysDash"/>
                      <a:round/>
                      <a:headEnd type="none" w="med" len="med"/>
                      <a:tailEnd type="none" w="med" len="med"/>
                    </a:lnB>
                    <a:solidFill>
                      <a:schemeClr val="accent5">
                        <a:lumMod val="20000"/>
                        <a:lumOff val="80000"/>
                      </a:schemeClr>
                    </a:solidFill>
                  </a:tcPr>
                </a:tc>
                <a:tc>
                  <a:txBody>
                    <a:bodyPr/>
                    <a:lstStyle/>
                    <a:p>
                      <a:pPr marL="108000" indent="-108000">
                        <a:buFont typeface="Arial" panose="020B0604020202020204" pitchFamily="34" charset="0"/>
                        <a:buChar char="•"/>
                      </a:pPr>
                      <a:r>
                        <a:rPr lang="en-GB" sz="800" noProof="0"/>
                        <a:t>Zero Emission Flight Infrastructure (Gerard, Loren)</a:t>
                      </a:r>
                    </a:p>
                    <a:p>
                      <a:pPr marL="108000" indent="-108000">
                        <a:buFont typeface="Arial" panose="020B0604020202020204" pitchFamily="34" charset="0"/>
                        <a:buChar char="•"/>
                      </a:pPr>
                      <a:r>
                        <a:rPr lang="en-GB" sz="800" noProof="0"/>
                        <a:t>Decarbonising GSEs (Hitesh)</a:t>
                      </a:r>
                    </a:p>
                  </a:txBody>
                  <a:tcPr marL="72000" marR="72000" marT="72000" marB="72000">
                    <a:lnL w="9525" cap="flat" cmpd="sng" algn="ctr">
                      <a:solidFill>
                        <a:schemeClr val="bg1">
                          <a:lumMod val="50000"/>
                        </a:schemeClr>
                      </a:solidFill>
                      <a:prstDash val="sysDash"/>
                      <a:round/>
                      <a:headEnd type="none" w="med" len="med"/>
                      <a:tailEnd type="none" w="med" len="med"/>
                    </a:lnL>
                    <a:lnR w="9525" cap="flat" cmpd="sng" algn="ctr">
                      <a:solidFill>
                        <a:schemeClr val="bg1">
                          <a:lumMod val="50000"/>
                        </a:schemeClr>
                      </a:solidFill>
                      <a:prstDash val="sysDash"/>
                      <a:round/>
                      <a:headEnd type="none" w="med" len="med"/>
                      <a:tailEnd type="none" w="med" len="med"/>
                    </a:lnR>
                    <a:lnT w="9525" cap="flat" cmpd="sng" algn="ctr">
                      <a:noFill/>
                      <a:prstDash val="sysDash"/>
                      <a:round/>
                      <a:headEnd type="none" w="med" len="med"/>
                      <a:tailEnd type="none" w="med" len="med"/>
                    </a:lnT>
                    <a:lnB w="9525" cap="flat" cmpd="sng" algn="ctr">
                      <a:noFill/>
                      <a:prstDash val="sysDash"/>
                      <a:round/>
                      <a:headEnd type="none" w="med" len="med"/>
                      <a:tailEnd type="none" w="med" len="med"/>
                    </a:lnB>
                    <a:solidFill>
                      <a:schemeClr val="accent5">
                        <a:lumMod val="20000"/>
                        <a:lumOff val="80000"/>
                      </a:schemeClr>
                    </a:solidFill>
                  </a:tcPr>
                </a:tc>
                <a:tc>
                  <a:txBody>
                    <a:bodyPr/>
                    <a:lstStyle/>
                    <a:p>
                      <a:pPr marL="108000" indent="-108000">
                        <a:buFont typeface="Arial" panose="020B0604020202020204" pitchFamily="34" charset="0"/>
                        <a:buChar char="•"/>
                      </a:pPr>
                      <a:r>
                        <a:rPr lang="en-GB" sz="800" noProof="0"/>
                        <a:t>Neurodiverse and PRMs (Steve)</a:t>
                      </a:r>
                    </a:p>
                  </a:txBody>
                  <a:tcPr marL="72000" marR="72000" marT="72000" marB="72000">
                    <a:lnL w="9525" cap="flat" cmpd="sng" algn="ctr">
                      <a:solidFill>
                        <a:schemeClr val="bg1">
                          <a:lumMod val="50000"/>
                        </a:schemeClr>
                      </a:solidFill>
                      <a:prstDash val="sysDash"/>
                      <a:round/>
                      <a:headEnd type="none" w="med" len="med"/>
                      <a:tailEnd type="none" w="med" len="med"/>
                    </a:lnL>
                    <a:lnR w="9525" cap="flat" cmpd="sng" algn="ctr">
                      <a:solidFill>
                        <a:schemeClr val="bg1">
                          <a:lumMod val="50000"/>
                        </a:schemeClr>
                      </a:solidFill>
                      <a:prstDash val="sysDash"/>
                      <a:round/>
                      <a:headEnd type="none" w="med" len="med"/>
                      <a:tailEnd type="none" w="med" len="med"/>
                    </a:lnR>
                    <a:lnT w="9525" cap="flat" cmpd="sng" algn="ctr">
                      <a:noFill/>
                      <a:prstDash val="sysDash"/>
                      <a:round/>
                      <a:headEnd type="none" w="med" len="med"/>
                      <a:tailEnd type="none" w="med" len="med"/>
                    </a:lnT>
                    <a:lnB w="9525" cap="flat" cmpd="sng" algn="ctr">
                      <a:noFill/>
                      <a:prstDash val="sysDash"/>
                      <a:round/>
                      <a:headEnd type="none" w="med" len="med"/>
                      <a:tailEnd type="none" w="med" len="med"/>
                    </a:lnB>
                    <a:solidFill>
                      <a:schemeClr val="accent5">
                        <a:lumMod val="20000"/>
                        <a:lumOff val="80000"/>
                      </a:schemeClr>
                    </a:solidFill>
                  </a:tcPr>
                </a:tc>
                <a:tc>
                  <a:txBody>
                    <a:bodyPr/>
                    <a:lstStyle/>
                    <a:p>
                      <a:pPr marL="108000" indent="-108000">
                        <a:buFont typeface="Arial" panose="020B0604020202020204" pitchFamily="34" charset="0"/>
                        <a:buChar char="•"/>
                      </a:pPr>
                      <a:r>
                        <a:rPr lang="en-GB" sz="800" noProof="0"/>
                        <a:t>Digital twin at Glasgow airport</a:t>
                      </a:r>
                    </a:p>
                  </a:txBody>
                  <a:tcPr marL="72000" marR="72000" marT="72000" marB="72000">
                    <a:lnL w="9525" cap="flat" cmpd="sng" algn="ctr">
                      <a:solidFill>
                        <a:schemeClr val="bg1">
                          <a:lumMod val="50000"/>
                        </a:schemeClr>
                      </a:solidFill>
                      <a:prstDash val="sysDash"/>
                      <a:round/>
                      <a:headEnd type="none" w="med" len="med"/>
                      <a:tailEnd type="none" w="med" len="med"/>
                    </a:lnL>
                    <a:lnR w="9525" cap="flat" cmpd="sng" algn="ctr">
                      <a:solidFill>
                        <a:schemeClr val="bg1">
                          <a:lumMod val="50000"/>
                        </a:schemeClr>
                      </a:solidFill>
                      <a:prstDash val="sysDash"/>
                      <a:round/>
                      <a:headEnd type="none" w="med" len="med"/>
                      <a:tailEnd type="none" w="med" len="med"/>
                    </a:lnR>
                    <a:lnT w="9525" cap="flat" cmpd="sng" algn="ctr">
                      <a:noFill/>
                      <a:prstDash val="sysDash"/>
                      <a:round/>
                      <a:headEnd type="none" w="med" len="med"/>
                      <a:tailEnd type="none" w="med" len="med"/>
                    </a:lnT>
                    <a:lnB w="9525" cap="flat" cmpd="sng" algn="ctr">
                      <a:noFill/>
                      <a:prstDash val="sysDash"/>
                      <a:round/>
                      <a:headEnd type="none" w="med" len="med"/>
                      <a:tailEnd type="none" w="med" len="med"/>
                    </a:lnB>
                    <a:solidFill>
                      <a:schemeClr val="accent5">
                        <a:lumMod val="20000"/>
                        <a:lumOff val="80000"/>
                      </a:schemeClr>
                    </a:solidFill>
                  </a:tcPr>
                </a:tc>
                <a:tc>
                  <a:txBody>
                    <a:bodyPr/>
                    <a:lstStyle/>
                    <a:p>
                      <a:pPr marL="108000" indent="-108000">
                        <a:buFont typeface="Arial" panose="020B0604020202020204" pitchFamily="34" charset="0"/>
                        <a:buChar char="•"/>
                      </a:pPr>
                      <a:r>
                        <a:rPr lang="en-GB" sz="800" noProof="0"/>
                        <a:t>Vertiport Study</a:t>
                      </a:r>
                    </a:p>
                  </a:txBody>
                  <a:tcPr marL="72000" marR="72000" marT="72000" marB="72000">
                    <a:lnL w="9525" cap="flat" cmpd="sng" algn="ctr">
                      <a:solidFill>
                        <a:schemeClr val="bg1">
                          <a:lumMod val="50000"/>
                        </a:schemeClr>
                      </a:solidFill>
                      <a:prstDash val="sysDash"/>
                      <a:round/>
                      <a:headEnd type="none" w="med" len="med"/>
                      <a:tailEnd type="none" w="med" len="med"/>
                    </a:lnL>
                    <a:lnR w="9525" cap="flat" cmpd="sng" algn="ctr">
                      <a:solidFill>
                        <a:schemeClr val="bg1">
                          <a:lumMod val="50000"/>
                        </a:schemeClr>
                      </a:solidFill>
                      <a:prstDash val="sysDash"/>
                      <a:round/>
                      <a:headEnd type="none" w="med" len="med"/>
                      <a:tailEnd type="none" w="med" len="med"/>
                    </a:lnR>
                    <a:lnT w="9525" cap="flat" cmpd="sng" algn="ctr">
                      <a:noFill/>
                      <a:prstDash val="sysDash"/>
                      <a:round/>
                      <a:headEnd type="none" w="med" len="med"/>
                      <a:tailEnd type="none" w="med" len="med"/>
                    </a:lnT>
                    <a:lnB w="9525" cap="flat" cmpd="sng" algn="ctr">
                      <a:noFill/>
                      <a:prstDash val="sysDash"/>
                      <a:round/>
                      <a:headEnd type="none" w="med" len="med"/>
                      <a:tailEnd type="none" w="med" len="med"/>
                    </a:lnB>
                    <a:solidFill>
                      <a:schemeClr val="accent5">
                        <a:lumMod val="20000"/>
                        <a:lumOff val="80000"/>
                      </a:schemeClr>
                    </a:solidFill>
                  </a:tcPr>
                </a:tc>
                <a:tc>
                  <a:txBody>
                    <a:bodyPr/>
                    <a:lstStyle/>
                    <a:p>
                      <a:pPr marL="108000" indent="-108000">
                        <a:buFont typeface="Arial" panose="020B0604020202020204" pitchFamily="34" charset="0"/>
                        <a:buChar char="•"/>
                      </a:pPr>
                      <a:endParaRPr lang="en-GB" sz="800" noProof="0"/>
                    </a:p>
                  </a:txBody>
                  <a:tcPr marL="72000" marR="72000" marT="72000" marB="72000">
                    <a:lnL w="9525" cap="flat" cmpd="sng" algn="ctr">
                      <a:solidFill>
                        <a:schemeClr val="bg1">
                          <a:lumMod val="50000"/>
                        </a:schemeClr>
                      </a:solidFill>
                      <a:prstDash val="sysDash"/>
                      <a:round/>
                      <a:headEnd type="none" w="med" len="med"/>
                      <a:tailEnd type="none" w="med" len="med"/>
                    </a:lnL>
                    <a:lnR w="9525" cap="flat" cmpd="sng" algn="ctr">
                      <a:noFill/>
                      <a:prstDash val="sysDash"/>
                      <a:round/>
                      <a:headEnd type="none" w="med" len="med"/>
                      <a:tailEnd type="none" w="med" len="med"/>
                    </a:lnR>
                    <a:lnT w="9525" cap="flat" cmpd="sng" algn="ctr">
                      <a:noFill/>
                      <a:prstDash val="sysDash"/>
                      <a:round/>
                      <a:headEnd type="none" w="med" len="med"/>
                      <a:tailEnd type="none" w="med" len="med"/>
                    </a:lnT>
                    <a:lnB w="9525" cap="flat" cmpd="sng" algn="ctr">
                      <a:noFill/>
                      <a:prstDash val="sysDash"/>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60944760"/>
                  </a:ext>
                </a:extLst>
              </a:tr>
              <a:tr h="1044000">
                <a:tc>
                  <a:txBody>
                    <a:bodyPr/>
                    <a:lstStyle/>
                    <a:p>
                      <a:pPr lvl="0"/>
                      <a:r>
                        <a:rPr lang="en-GB" sz="900" b="1" noProof="0"/>
                        <a:t>Aircraft Systems (Fixed-Wing &amp; AAM)</a:t>
                      </a:r>
                      <a:endParaRPr lang="en-GB" sz="900" noProof="0"/>
                    </a:p>
                  </a:txBody>
                  <a:tcPr marL="72000" marR="72000" marT="72000" marB="180000" anchor="b">
                    <a:lnL w="9525" cap="flat" cmpd="sng" algn="ctr">
                      <a:noFill/>
                      <a:prstDash val="sysDash"/>
                      <a:round/>
                      <a:headEnd type="none" w="med" len="med"/>
                      <a:tailEnd type="none" w="med" len="med"/>
                    </a:lnL>
                    <a:lnR w="9525" cap="flat" cmpd="sng" algn="ctr">
                      <a:solidFill>
                        <a:schemeClr val="bg1">
                          <a:lumMod val="50000"/>
                        </a:schemeClr>
                      </a:solidFill>
                      <a:prstDash val="sysDash"/>
                      <a:round/>
                      <a:headEnd type="none" w="med" len="med"/>
                      <a:tailEnd type="none" w="med" len="med"/>
                    </a:lnR>
                    <a:lnT w="9525" cap="flat" cmpd="sng" algn="ctr">
                      <a:noFill/>
                      <a:prstDash val="sysDash"/>
                      <a:round/>
                      <a:headEnd type="none" w="med" len="med"/>
                      <a:tailEnd type="none" w="med" len="med"/>
                    </a:lnT>
                    <a:lnB w="9525" cap="flat" cmpd="sng" algn="ctr">
                      <a:noFill/>
                      <a:prstDash val="sysDash"/>
                      <a:round/>
                      <a:headEnd type="none" w="med" len="med"/>
                      <a:tailEnd type="none" w="med" len="med"/>
                    </a:lnB>
                  </a:tcPr>
                </a:tc>
                <a:tc>
                  <a:txBody>
                    <a:bodyPr/>
                    <a:lstStyle/>
                    <a:p>
                      <a:pPr marL="108000" indent="-108000">
                        <a:buFont typeface="Arial" panose="020B0604020202020204" pitchFamily="34" charset="0"/>
                        <a:buChar char="•"/>
                      </a:pPr>
                      <a:r>
                        <a:rPr lang="en-GB" sz="800" noProof="0"/>
                        <a:t>Air Mobility Ecosystem Consortium</a:t>
                      </a:r>
                    </a:p>
                    <a:p>
                      <a:pPr marL="108000" indent="-108000">
                        <a:buFont typeface="Arial" panose="020B0604020202020204" pitchFamily="34" charset="0"/>
                        <a:buChar char="•"/>
                      </a:pPr>
                      <a:r>
                        <a:rPr lang="en-GB" sz="800" noProof="0"/>
                        <a:t>Drone Pathfinder Catalyst Programme</a:t>
                      </a:r>
                    </a:p>
                    <a:p>
                      <a:pPr marL="108000" marR="0" lvl="0" indent="-108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800" noProof="0" err="1"/>
                        <a:t>InDePTH</a:t>
                      </a:r>
                      <a:endParaRPr lang="en-GB" sz="800" noProof="0"/>
                    </a:p>
                    <a:p>
                      <a:pPr marL="108000" marR="0" lvl="0" indent="-108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800" noProof="0"/>
                        <a:t>Zero Emission Flight (Gerard)</a:t>
                      </a:r>
                    </a:p>
                  </a:txBody>
                  <a:tcPr marL="72000" marR="72000" marT="72000" marB="72000">
                    <a:lnL w="9525" cap="flat" cmpd="sng" algn="ctr">
                      <a:solidFill>
                        <a:schemeClr val="bg1">
                          <a:lumMod val="50000"/>
                        </a:schemeClr>
                      </a:solidFill>
                      <a:prstDash val="sysDash"/>
                      <a:round/>
                      <a:headEnd type="none" w="med" len="med"/>
                      <a:tailEnd type="none" w="med" len="med"/>
                    </a:lnL>
                    <a:lnR w="9525" cap="flat" cmpd="sng" algn="ctr">
                      <a:solidFill>
                        <a:schemeClr val="bg1">
                          <a:lumMod val="50000"/>
                        </a:schemeClr>
                      </a:solidFill>
                      <a:prstDash val="sysDash"/>
                      <a:round/>
                      <a:headEnd type="none" w="med" len="med"/>
                      <a:tailEnd type="none" w="med" len="med"/>
                    </a:lnR>
                    <a:lnT w="9525" cap="flat" cmpd="sng" algn="ctr">
                      <a:noFill/>
                      <a:prstDash val="sysDash"/>
                      <a:round/>
                      <a:headEnd type="none" w="med" len="med"/>
                      <a:tailEnd type="none" w="med" len="med"/>
                    </a:lnT>
                    <a:lnB w="9525" cap="flat" cmpd="sng" algn="ctr">
                      <a:noFill/>
                      <a:prstDash val="sysDash"/>
                      <a:round/>
                      <a:headEnd type="none" w="med" len="med"/>
                      <a:tailEnd type="none" w="med" len="med"/>
                    </a:lnB>
                    <a:noFill/>
                  </a:tcPr>
                </a:tc>
                <a:tc>
                  <a:txBody>
                    <a:bodyPr/>
                    <a:lstStyle/>
                    <a:p>
                      <a:pPr marL="108000" indent="-108000">
                        <a:buFont typeface="Arial" panose="020B0604020202020204" pitchFamily="34" charset="0"/>
                        <a:buChar char="•"/>
                      </a:pPr>
                      <a:r>
                        <a:rPr lang="en-GB" sz="800" noProof="0"/>
                        <a:t>Project Skyway</a:t>
                      </a:r>
                    </a:p>
                  </a:txBody>
                  <a:tcPr marL="72000" marR="72000" marT="72000" marB="72000">
                    <a:lnL w="9525" cap="flat" cmpd="sng" algn="ctr">
                      <a:solidFill>
                        <a:schemeClr val="bg1">
                          <a:lumMod val="50000"/>
                        </a:schemeClr>
                      </a:solidFill>
                      <a:prstDash val="sysDash"/>
                      <a:round/>
                      <a:headEnd type="none" w="med" len="med"/>
                      <a:tailEnd type="none" w="med" len="med"/>
                    </a:lnL>
                    <a:lnR w="9525" cap="flat" cmpd="sng" algn="ctr">
                      <a:solidFill>
                        <a:schemeClr val="bg1">
                          <a:lumMod val="50000"/>
                        </a:schemeClr>
                      </a:solidFill>
                      <a:prstDash val="sysDash"/>
                      <a:round/>
                      <a:headEnd type="none" w="med" len="med"/>
                      <a:tailEnd type="none" w="med" len="med"/>
                    </a:lnR>
                    <a:lnT w="9525" cap="flat" cmpd="sng" algn="ctr">
                      <a:noFill/>
                      <a:prstDash val="sysDash"/>
                      <a:round/>
                      <a:headEnd type="none" w="med" len="med"/>
                      <a:tailEnd type="none" w="med" len="med"/>
                    </a:lnT>
                    <a:lnB w="9525" cap="flat" cmpd="sng" algn="ctr">
                      <a:noFill/>
                      <a:prstDash val="sysDash"/>
                      <a:round/>
                      <a:headEnd type="none" w="med" len="med"/>
                      <a:tailEnd type="none" w="med" len="med"/>
                    </a:lnB>
                    <a:noFill/>
                  </a:tcPr>
                </a:tc>
                <a:tc>
                  <a:txBody>
                    <a:bodyPr/>
                    <a:lstStyle/>
                    <a:p>
                      <a:pPr marL="108000" indent="-108000">
                        <a:buFont typeface="Arial" panose="020B0604020202020204" pitchFamily="34" charset="0"/>
                        <a:buChar char="•"/>
                      </a:pPr>
                      <a:endParaRPr lang="en-GB" sz="800" noProof="0"/>
                    </a:p>
                  </a:txBody>
                  <a:tcPr marL="72000" marR="72000" marT="72000" marB="72000">
                    <a:lnL w="9525" cap="flat" cmpd="sng" algn="ctr">
                      <a:solidFill>
                        <a:schemeClr val="bg1">
                          <a:lumMod val="50000"/>
                        </a:schemeClr>
                      </a:solidFill>
                      <a:prstDash val="sysDash"/>
                      <a:round/>
                      <a:headEnd type="none" w="med" len="med"/>
                      <a:tailEnd type="none" w="med" len="med"/>
                    </a:lnL>
                    <a:lnR w="9525" cap="flat" cmpd="sng" algn="ctr">
                      <a:solidFill>
                        <a:schemeClr val="bg1">
                          <a:lumMod val="50000"/>
                        </a:schemeClr>
                      </a:solidFill>
                      <a:prstDash val="sysDash"/>
                      <a:round/>
                      <a:headEnd type="none" w="med" len="med"/>
                      <a:tailEnd type="none" w="med" len="med"/>
                    </a:lnR>
                    <a:lnT w="9525" cap="flat" cmpd="sng" algn="ctr">
                      <a:noFill/>
                      <a:prstDash val="sysDash"/>
                      <a:round/>
                      <a:headEnd type="none" w="med" len="med"/>
                      <a:tailEnd type="none" w="med" len="med"/>
                    </a:lnT>
                    <a:lnB w="9525" cap="flat" cmpd="sng" algn="ctr">
                      <a:noFill/>
                      <a:prstDash val="sysDash"/>
                      <a:round/>
                      <a:headEnd type="none" w="med" len="med"/>
                      <a:tailEnd type="none" w="med" len="med"/>
                    </a:lnB>
                    <a:noFill/>
                  </a:tcPr>
                </a:tc>
                <a:tc>
                  <a:txBody>
                    <a:bodyPr/>
                    <a:lstStyle/>
                    <a:p>
                      <a:pPr marL="108000" indent="-108000">
                        <a:buFont typeface="Arial" panose="020B0604020202020204" pitchFamily="34" charset="0"/>
                        <a:buChar char="•"/>
                      </a:pPr>
                      <a:r>
                        <a:rPr lang="en-GB" sz="800" noProof="0"/>
                        <a:t>Project CAELUS (Thomas)</a:t>
                      </a:r>
                    </a:p>
                  </a:txBody>
                  <a:tcPr marL="72000" marR="72000" marT="72000" marB="72000">
                    <a:lnL w="9525" cap="flat" cmpd="sng" algn="ctr">
                      <a:solidFill>
                        <a:schemeClr val="bg1">
                          <a:lumMod val="50000"/>
                        </a:schemeClr>
                      </a:solidFill>
                      <a:prstDash val="sysDash"/>
                      <a:round/>
                      <a:headEnd type="none" w="med" len="med"/>
                      <a:tailEnd type="none" w="med" len="med"/>
                    </a:lnL>
                    <a:lnR w="9525" cap="flat" cmpd="sng" algn="ctr">
                      <a:solidFill>
                        <a:schemeClr val="bg1">
                          <a:lumMod val="50000"/>
                        </a:schemeClr>
                      </a:solidFill>
                      <a:prstDash val="sysDash"/>
                      <a:round/>
                      <a:headEnd type="none" w="med" len="med"/>
                      <a:tailEnd type="none" w="med" len="med"/>
                    </a:lnR>
                    <a:lnT w="9525" cap="flat" cmpd="sng" algn="ctr">
                      <a:noFill/>
                      <a:prstDash val="sysDash"/>
                      <a:round/>
                      <a:headEnd type="none" w="med" len="med"/>
                      <a:tailEnd type="none" w="med" len="med"/>
                    </a:lnT>
                    <a:lnB w="9525" cap="flat" cmpd="sng" algn="ctr">
                      <a:noFill/>
                      <a:prstDash val="sysDash"/>
                      <a:round/>
                      <a:headEnd type="none" w="med" len="med"/>
                      <a:tailEnd type="none" w="med" len="med"/>
                    </a:lnB>
                    <a:noFill/>
                  </a:tcPr>
                </a:tc>
                <a:tc>
                  <a:txBody>
                    <a:bodyPr/>
                    <a:lstStyle/>
                    <a:p>
                      <a:pPr marL="108000" indent="-108000">
                        <a:buFont typeface="Arial" panose="020B0604020202020204" pitchFamily="34" charset="0"/>
                        <a:buChar char="•"/>
                      </a:pPr>
                      <a:endParaRPr lang="en-GB" sz="800" noProof="0"/>
                    </a:p>
                  </a:txBody>
                  <a:tcPr marL="72000" marR="72000" marT="72000" marB="72000">
                    <a:lnL w="9525" cap="flat" cmpd="sng" algn="ctr">
                      <a:solidFill>
                        <a:schemeClr val="bg1">
                          <a:lumMod val="50000"/>
                        </a:schemeClr>
                      </a:solidFill>
                      <a:prstDash val="sysDash"/>
                      <a:round/>
                      <a:headEnd type="none" w="med" len="med"/>
                      <a:tailEnd type="none" w="med" len="med"/>
                    </a:lnL>
                    <a:lnR w="9525" cap="flat" cmpd="sng" algn="ctr">
                      <a:noFill/>
                      <a:prstDash val="sysDash"/>
                      <a:round/>
                      <a:headEnd type="none" w="med" len="med"/>
                      <a:tailEnd type="none" w="med" len="med"/>
                    </a:lnR>
                    <a:lnT w="9525" cap="flat" cmpd="sng" algn="ctr">
                      <a:noFill/>
                      <a:prstDash val="sysDash"/>
                      <a:round/>
                      <a:headEnd type="none" w="med" len="med"/>
                      <a:tailEnd type="none" w="med" len="med"/>
                    </a:lnT>
                    <a:lnB w="9525" cap="flat" cmpd="sng" algn="ctr">
                      <a:noFill/>
                      <a:prstDash val="sysDash"/>
                      <a:round/>
                      <a:headEnd type="none" w="med" len="med"/>
                      <a:tailEnd type="none" w="med" len="med"/>
                    </a:lnB>
                    <a:noFill/>
                  </a:tcPr>
                </a:tc>
                <a:extLst>
                  <a:ext uri="{0D108BD9-81ED-4DB2-BD59-A6C34878D82A}">
                    <a16:rowId xmlns:a16="http://schemas.microsoft.com/office/drawing/2014/main" val="635549471"/>
                  </a:ext>
                </a:extLst>
              </a:tr>
              <a:tr h="1044000">
                <a:tc>
                  <a:txBody>
                    <a:bodyPr/>
                    <a:lstStyle/>
                    <a:p>
                      <a:pPr lvl="0"/>
                      <a:r>
                        <a:rPr lang="en-GB" sz="900" b="1" noProof="0"/>
                        <a:t>ATM &amp; Airspace Operations</a:t>
                      </a:r>
                      <a:endParaRPr lang="en-GB" sz="900" noProof="0"/>
                    </a:p>
                  </a:txBody>
                  <a:tcPr marL="72000" marR="72000" marT="72000" marB="180000" anchor="b">
                    <a:lnL w="9525" cap="flat" cmpd="sng" algn="ctr">
                      <a:noFill/>
                      <a:prstDash val="sysDash"/>
                      <a:round/>
                      <a:headEnd type="none" w="med" len="med"/>
                      <a:tailEnd type="none" w="med" len="med"/>
                    </a:lnL>
                    <a:lnR w="9525" cap="flat" cmpd="sng" algn="ctr">
                      <a:solidFill>
                        <a:schemeClr val="bg1">
                          <a:lumMod val="50000"/>
                        </a:schemeClr>
                      </a:solidFill>
                      <a:prstDash val="sysDash"/>
                      <a:round/>
                      <a:headEnd type="none" w="med" len="med"/>
                      <a:tailEnd type="none" w="med" len="med"/>
                    </a:lnR>
                    <a:lnT w="9525" cap="flat" cmpd="sng" algn="ctr">
                      <a:noFill/>
                      <a:prstDash val="sysDash"/>
                      <a:round/>
                      <a:headEnd type="none" w="med" len="med"/>
                      <a:tailEnd type="none" w="med" len="med"/>
                    </a:lnT>
                    <a:lnB w="9525" cap="flat" cmpd="sng" algn="ctr">
                      <a:noFill/>
                      <a:prstDash val="sysDash"/>
                      <a:round/>
                      <a:headEnd type="none" w="med" len="med"/>
                      <a:tailEnd type="none" w="med" len="med"/>
                    </a:lnB>
                    <a:solidFill>
                      <a:schemeClr val="accent5">
                        <a:lumMod val="20000"/>
                        <a:lumOff val="80000"/>
                      </a:schemeClr>
                    </a:solidFill>
                  </a:tcPr>
                </a:tc>
                <a:tc>
                  <a:txBody>
                    <a:bodyPr/>
                    <a:lstStyle/>
                    <a:p>
                      <a:pPr marL="108000" indent="-108000">
                        <a:buFont typeface="Arial" panose="020B0604020202020204" pitchFamily="34" charset="0"/>
                        <a:buChar char="•"/>
                      </a:pPr>
                      <a:endParaRPr lang="en-GB" sz="800" noProof="0"/>
                    </a:p>
                  </a:txBody>
                  <a:tcPr marL="72000" marR="72000" marT="72000" marB="72000">
                    <a:lnL w="9525" cap="flat" cmpd="sng" algn="ctr">
                      <a:solidFill>
                        <a:schemeClr val="bg1">
                          <a:lumMod val="50000"/>
                        </a:schemeClr>
                      </a:solidFill>
                      <a:prstDash val="sysDash"/>
                      <a:round/>
                      <a:headEnd type="none" w="med" len="med"/>
                      <a:tailEnd type="none" w="med" len="med"/>
                    </a:lnL>
                    <a:lnR w="9525" cap="flat" cmpd="sng" algn="ctr">
                      <a:solidFill>
                        <a:schemeClr val="bg1">
                          <a:lumMod val="50000"/>
                        </a:schemeClr>
                      </a:solidFill>
                      <a:prstDash val="sysDash"/>
                      <a:round/>
                      <a:headEnd type="none" w="med" len="med"/>
                      <a:tailEnd type="none" w="med" len="med"/>
                    </a:lnR>
                    <a:lnT w="9525" cap="flat" cmpd="sng" algn="ctr">
                      <a:noFill/>
                      <a:prstDash val="sysDash"/>
                      <a:round/>
                      <a:headEnd type="none" w="med" len="med"/>
                      <a:tailEnd type="none" w="med" len="med"/>
                    </a:lnT>
                    <a:lnB w="9525" cap="flat" cmpd="sng" algn="ctr">
                      <a:noFill/>
                      <a:prstDash val="sysDash"/>
                      <a:round/>
                      <a:headEnd type="none" w="med" len="med"/>
                      <a:tailEnd type="none" w="med" len="med"/>
                    </a:lnB>
                    <a:solidFill>
                      <a:schemeClr val="accent5">
                        <a:lumMod val="20000"/>
                        <a:lumOff val="80000"/>
                      </a:schemeClr>
                    </a:solidFill>
                  </a:tcPr>
                </a:tc>
                <a:tc>
                  <a:txBody>
                    <a:bodyPr/>
                    <a:lstStyle/>
                    <a:p>
                      <a:pPr marL="108000" indent="-108000">
                        <a:buFont typeface="Arial" panose="020B0604020202020204" pitchFamily="34" charset="0"/>
                        <a:buChar char="•"/>
                      </a:pPr>
                      <a:endParaRPr lang="en-GB" sz="800" noProof="0"/>
                    </a:p>
                  </a:txBody>
                  <a:tcPr marL="72000" marR="72000" marT="72000" marB="72000">
                    <a:lnL w="9525" cap="flat" cmpd="sng" algn="ctr">
                      <a:solidFill>
                        <a:schemeClr val="bg1">
                          <a:lumMod val="50000"/>
                        </a:schemeClr>
                      </a:solidFill>
                      <a:prstDash val="sysDash"/>
                      <a:round/>
                      <a:headEnd type="none" w="med" len="med"/>
                      <a:tailEnd type="none" w="med" len="med"/>
                    </a:lnL>
                    <a:lnR w="9525" cap="flat" cmpd="sng" algn="ctr">
                      <a:solidFill>
                        <a:schemeClr val="bg1">
                          <a:lumMod val="50000"/>
                        </a:schemeClr>
                      </a:solidFill>
                      <a:prstDash val="sysDash"/>
                      <a:round/>
                      <a:headEnd type="none" w="med" len="med"/>
                      <a:tailEnd type="none" w="med" len="med"/>
                    </a:lnR>
                    <a:lnT w="9525" cap="flat" cmpd="sng" algn="ctr">
                      <a:noFill/>
                      <a:prstDash val="sysDash"/>
                      <a:round/>
                      <a:headEnd type="none" w="med" len="med"/>
                      <a:tailEnd type="none" w="med" len="med"/>
                    </a:lnT>
                    <a:lnB w="9525" cap="flat" cmpd="sng" algn="ctr">
                      <a:noFill/>
                      <a:prstDash val="sysDash"/>
                      <a:round/>
                      <a:headEnd type="none" w="med" len="med"/>
                      <a:tailEnd type="none" w="med" len="med"/>
                    </a:lnB>
                    <a:solidFill>
                      <a:schemeClr val="accent5">
                        <a:lumMod val="20000"/>
                        <a:lumOff val="80000"/>
                      </a:schemeClr>
                    </a:solidFill>
                  </a:tcPr>
                </a:tc>
                <a:tc>
                  <a:txBody>
                    <a:bodyPr/>
                    <a:lstStyle/>
                    <a:p>
                      <a:pPr marL="108000" indent="-108000">
                        <a:buFont typeface="Arial" panose="020B0604020202020204" pitchFamily="34" charset="0"/>
                        <a:buChar char="•"/>
                      </a:pPr>
                      <a:endParaRPr lang="en-GB" sz="800" noProof="0"/>
                    </a:p>
                  </a:txBody>
                  <a:tcPr marL="72000" marR="72000" marT="72000" marB="72000">
                    <a:lnL w="9525" cap="flat" cmpd="sng" algn="ctr">
                      <a:solidFill>
                        <a:schemeClr val="bg1">
                          <a:lumMod val="50000"/>
                        </a:schemeClr>
                      </a:solidFill>
                      <a:prstDash val="sysDash"/>
                      <a:round/>
                      <a:headEnd type="none" w="med" len="med"/>
                      <a:tailEnd type="none" w="med" len="med"/>
                    </a:lnL>
                    <a:lnR w="9525" cap="flat" cmpd="sng" algn="ctr">
                      <a:solidFill>
                        <a:schemeClr val="bg1">
                          <a:lumMod val="50000"/>
                        </a:schemeClr>
                      </a:solidFill>
                      <a:prstDash val="sysDash"/>
                      <a:round/>
                      <a:headEnd type="none" w="med" len="med"/>
                      <a:tailEnd type="none" w="med" len="med"/>
                    </a:lnR>
                    <a:lnT w="9525" cap="flat" cmpd="sng" algn="ctr">
                      <a:noFill/>
                      <a:prstDash val="sysDash"/>
                      <a:round/>
                      <a:headEnd type="none" w="med" len="med"/>
                      <a:tailEnd type="none" w="med" len="med"/>
                    </a:lnT>
                    <a:lnB w="9525" cap="flat" cmpd="sng" algn="ctr">
                      <a:noFill/>
                      <a:prstDash val="sysDash"/>
                      <a:round/>
                      <a:headEnd type="none" w="med" len="med"/>
                      <a:tailEnd type="none" w="med" len="med"/>
                    </a:lnB>
                    <a:solidFill>
                      <a:schemeClr val="accent5">
                        <a:lumMod val="20000"/>
                        <a:lumOff val="80000"/>
                      </a:schemeClr>
                    </a:solidFill>
                  </a:tcPr>
                </a:tc>
                <a:tc>
                  <a:txBody>
                    <a:bodyPr/>
                    <a:lstStyle/>
                    <a:p>
                      <a:pPr marL="108000" indent="-108000">
                        <a:buFont typeface="Arial" panose="020B0604020202020204" pitchFamily="34" charset="0"/>
                        <a:buChar char="•"/>
                      </a:pPr>
                      <a:r>
                        <a:rPr lang="en-GB" sz="800" noProof="0"/>
                        <a:t>NATS OpenAir</a:t>
                      </a:r>
                    </a:p>
                  </a:txBody>
                  <a:tcPr marL="72000" marR="72000" marT="72000" marB="72000">
                    <a:lnL w="9525" cap="flat" cmpd="sng" algn="ctr">
                      <a:solidFill>
                        <a:schemeClr val="bg1">
                          <a:lumMod val="50000"/>
                        </a:schemeClr>
                      </a:solidFill>
                      <a:prstDash val="sysDash"/>
                      <a:round/>
                      <a:headEnd type="none" w="med" len="med"/>
                      <a:tailEnd type="none" w="med" len="med"/>
                    </a:lnL>
                    <a:lnR w="9525" cap="flat" cmpd="sng" algn="ctr">
                      <a:solidFill>
                        <a:schemeClr val="bg1">
                          <a:lumMod val="50000"/>
                        </a:schemeClr>
                      </a:solidFill>
                      <a:prstDash val="sysDash"/>
                      <a:round/>
                      <a:headEnd type="none" w="med" len="med"/>
                      <a:tailEnd type="none" w="med" len="med"/>
                    </a:lnR>
                    <a:lnT w="9525" cap="flat" cmpd="sng" algn="ctr">
                      <a:noFill/>
                      <a:prstDash val="sysDash"/>
                      <a:round/>
                      <a:headEnd type="none" w="med" len="med"/>
                      <a:tailEnd type="none" w="med" len="med"/>
                    </a:lnT>
                    <a:lnB w="9525" cap="flat" cmpd="sng" algn="ctr">
                      <a:noFill/>
                      <a:prstDash val="sysDash"/>
                      <a:round/>
                      <a:headEnd type="none" w="med" len="med"/>
                      <a:tailEnd type="none" w="med" len="med"/>
                    </a:lnB>
                    <a:solidFill>
                      <a:schemeClr val="accent5">
                        <a:lumMod val="20000"/>
                        <a:lumOff val="80000"/>
                      </a:schemeClr>
                    </a:solidFill>
                  </a:tcPr>
                </a:tc>
                <a:tc>
                  <a:txBody>
                    <a:bodyPr/>
                    <a:lstStyle/>
                    <a:p>
                      <a:pPr marL="108000" indent="-108000">
                        <a:buFont typeface="Arial" panose="020B0604020202020204" pitchFamily="34" charset="0"/>
                        <a:buChar char="•"/>
                      </a:pPr>
                      <a:endParaRPr lang="en-GB" sz="800" noProof="0"/>
                    </a:p>
                  </a:txBody>
                  <a:tcPr marL="72000" marR="72000" marT="72000" marB="72000">
                    <a:lnL w="9525" cap="flat" cmpd="sng" algn="ctr">
                      <a:solidFill>
                        <a:schemeClr val="bg1">
                          <a:lumMod val="50000"/>
                        </a:schemeClr>
                      </a:solidFill>
                      <a:prstDash val="sysDash"/>
                      <a:round/>
                      <a:headEnd type="none" w="med" len="med"/>
                      <a:tailEnd type="none" w="med" len="med"/>
                    </a:lnL>
                    <a:lnR w="9525" cap="flat" cmpd="sng" algn="ctr">
                      <a:noFill/>
                      <a:prstDash val="sysDash"/>
                      <a:round/>
                      <a:headEnd type="none" w="med" len="med"/>
                      <a:tailEnd type="none" w="med" len="med"/>
                    </a:lnR>
                    <a:lnT w="9525" cap="flat" cmpd="sng" algn="ctr">
                      <a:noFill/>
                      <a:prstDash val="sysDash"/>
                      <a:round/>
                      <a:headEnd type="none" w="med" len="med"/>
                      <a:tailEnd type="none" w="med" len="med"/>
                    </a:lnT>
                    <a:lnB w="9525" cap="flat" cmpd="sng" algn="ctr">
                      <a:noFill/>
                      <a:prstDash val="sysDash"/>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504300465"/>
                  </a:ext>
                </a:extLst>
              </a:tr>
              <a:tr h="1044000">
                <a:tc>
                  <a:txBody>
                    <a:bodyPr/>
                    <a:lstStyle/>
                    <a:p>
                      <a:pPr lvl="0"/>
                      <a:r>
                        <a:rPr lang="en-GB" sz="900" b="1" noProof="0"/>
                        <a:t>Aviation Ecosystem Support &amp; Services</a:t>
                      </a:r>
                      <a:endParaRPr lang="en-GB" sz="900" noProof="0"/>
                    </a:p>
                  </a:txBody>
                  <a:tcPr marL="72000" marR="72000" marT="72000" marB="180000" anchor="b">
                    <a:lnL w="9525" cap="flat" cmpd="sng" algn="ctr">
                      <a:noFill/>
                      <a:prstDash val="sysDash"/>
                      <a:round/>
                      <a:headEnd type="none" w="med" len="med"/>
                      <a:tailEnd type="none" w="med" len="med"/>
                    </a:lnL>
                    <a:lnR w="9525" cap="flat" cmpd="sng" algn="ctr">
                      <a:solidFill>
                        <a:schemeClr val="bg1">
                          <a:lumMod val="50000"/>
                        </a:schemeClr>
                      </a:solidFill>
                      <a:prstDash val="sysDash"/>
                      <a:round/>
                      <a:headEnd type="none" w="med" len="med"/>
                      <a:tailEnd type="none" w="med" len="med"/>
                    </a:lnR>
                    <a:lnT w="9525" cap="flat" cmpd="sng" algn="ctr">
                      <a:noFill/>
                      <a:prstDash val="sysDash"/>
                      <a:round/>
                      <a:headEnd type="none" w="med" len="med"/>
                      <a:tailEnd type="none" w="med" len="med"/>
                    </a:lnT>
                    <a:lnB w="9525" cap="flat" cmpd="sng" algn="ctr">
                      <a:noFill/>
                      <a:prstDash val="sysDash"/>
                      <a:round/>
                      <a:headEnd type="none" w="med" len="med"/>
                      <a:tailEnd type="none" w="med" len="med"/>
                    </a:lnB>
                  </a:tcPr>
                </a:tc>
                <a:tc>
                  <a:txBody>
                    <a:bodyPr/>
                    <a:lstStyle/>
                    <a:p>
                      <a:pPr marL="108000" indent="-108000">
                        <a:buFont typeface="Arial" panose="020B0604020202020204" pitchFamily="34" charset="0"/>
                        <a:buChar char="•"/>
                      </a:pPr>
                      <a:endParaRPr lang="en-GB" sz="800" noProof="0"/>
                    </a:p>
                  </a:txBody>
                  <a:tcPr marL="72000" marR="72000" marT="72000" marB="72000">
                    <a:lnL w="9525" cap="flat" cmpd="sng" algn="ctr">
                      <a:solidFill>
                        <a:schemeClr val="bg1">
                          <a:lumMod val="50000"/>
                        </a:schemeClr>
                      </a:solidFill>
                      <a:prstDash val="sysDash"/>
                      <a:round/>
                      <a:headEnd type="none" w="med" len="med"/>
                      <a:tailEnd type="none" w="med" len="med"/>
                    </a:lnL>
                    <a:lnR w="9525" cap="flat" cmpd="sng" algn="ctr">
                      <a:solidFill>
                        <a:schemeClr val="bg1">
                          <a:lumMod val="50000"/>
                        </a:schemeClr>
                      </a:solidFill>
                      <a:prstDash val="sysDash"/>
                      <a:round/>
                      <a:headEnd type="none" w="med" len="med"/>
                      <a:tailEnd type="none" w="med" len="med"/>
                    </a:lnR>
                    <a:lnT w="9525" cap="flat" cmpd="sng" algn="ctr">
                      <a:noFill/>
                      <a:prstDash val="sysDash"/>
                      <a:round/>
                      <a:headEnd type="none" w="med" len="med"/>
                      <a:tailEnd type="none" w="med" len="med"/>
                    </a:lnT>
                    <a:lnB w="9525" cap="flat" cmpd="sng" algn="ctr">
                      <a:noFill/>
                      <a:prstDash val="sysDash"/>
                      <a:round/>
                      <a:headEnd type="none" w="med" len="med"/>
                      <a:tailEnd type="none" w="med" len="med"/>
                    </a:lnB>
                    <a:noFill/>
                  </a:tcPr>
                </a:tc>
                <a:tc>
                  <a:txBody>
                    <a:bodyPr/>
                    <a:lstStyle/>
                    <a:p>
                      <a:pPr marL="108000" indent="-108000">
                        <a:buFont typeface="Arial" panose="020B0604020202020204" pitchFamily="34" charset="0"/>
                        <a:buChar char="•"/>
                      </a:pPr>
                      <a:endParaRPr lang="en-GB" sz="800" noProof="0"/>
                    </a:p>
                  </a:txBody>
                  <a:tcPr marL="72000" marR="72000" marT="72000" marB="72000">
                    <a:lnL w="9525" cap="flat" cmpd="sng" algn="ctr">
                      <a:solidFill>
                        <a:schemeClr val="bg1">
                          <a:lumMod val="50000"/>
                        </a:schemeClr>
                      </a:solidFill>
                      <a:prstDash val="sysDash"/>
                      <a:round/>
                      <a:headEnd type="none" w="med" len="med"/>
                      <a:tailEnd type="none" w="med" len="med"/>
                    </a:lnL>
                    <a:lnR w="9525" cap="flat" cmpd="sng" algn="ctr">
                      <a:solidFill>
                        <a:schemeClr val="bg1">
                          <a:lumMod val="50000"/>
                        </a:schemeClr>
                      </a:solidFill>
                      <a:prstDash val="sysDash"/>
                      <a:round/>
                      <a:headEnd type="none" w="med" len="med"/>
                      <a:tailEnd type="none" w="med" len="med"/>
                    </a:lnR>
                    <a:lnT w="9525" cap="flat" cmpd="sng" algn="ctr">
                      <a:noFill/>
                      <a:prstDash val="sysDash"/>
                      <a:round/>
                      <a:headEnd type="none" w="med" len="med"/>
                      <a:tailEnd type="none" w="med" len="med"/>
                    </a:lnT>
                    <a:lnB w="9525" cap="flat" cmpd="sng" algn="ctr">
                      <a:noFill/>
                      <a:prstDash val="sysDash"/>
                      <a:round/>
                      <a:headEnd type="none" w="med" len="med"/>
                      <a:tailEnd type="none" w="med" len="med"/>
                    </a:lnB>
                    <a:noFill/>
                  </a:tcPr>
                </a:tc>
                <a:tc>
                  <a:txBody>
                    <a:bodyPr/>
                    <a:lstStyle/>
                    <a:p>
                      <a:pPr marL="108000" indent="-108000">
                        <a:buFont typeface="Arial" panose="020B0604020202020204" pitchFamily="34" charset="0"/>
                        <a:buChar char="•"/>
                      </a:pPr>
                      <a:endParaRPr lang="en-GB" sz="800" noProof="0"/>
                    </a:p>
                  </a:txBody>
                  <a:tcPr marL="72000" marR="72000" marT="72000" marB="72000">
                    <a:lnL w="9525" cap="flat" cmpd="sng" algn="ctr">
                      <a:solidFill>
                        <a:schemeClr val="bg1">
                          <a:lumMod val="50000"/>
                        </a:schemeClr>
                      </a:solidFill>
                      <a:prstDash val="sysDash"/>
                      <a:round/>
                      <a:headEnd type="none" w="med" len="med"/>
                      <a:tailEnd type="none" w="med" len="med"/>
                    </a:lnL>
                    <a:lnR w="9525" cap="flat" cmpd="sng" algn="ctr">
                      <a:solidFill>
                        <a:schemeClr val="bg1">
                          <a:lumMod val="50000"/>
                        </a:schemeClr>
                      </a:solidFill>
                      <a:prstDash val="sysDash"/>
                      <a:round/>
                      <a:headEnd type="none" w="med" len="med"/>
                      <a:tailEnd type="none" w="med" len="med"/>
                    </a:lnR>
                    <a:lnT w="9525" cap="flat" cmpd="sng" algn="ctr">
                      <a:noFill/>
                      <a:prstDash val="sysDash"/>
                      <a:round/>
                      <a:headEnd type="none" w="med" len="med"/>
                      <a:tailEnd type="none" w="med" len="med"/>
                    </a:lnT>
                    <a:lnB w="9525" cap="flat" cmpd="sng" algn="ctr">
                      <a:noFill/>
                      <a:prstDash val="sysDash"/>
                      <a:round/>
                      <a:headEnd type="none" w="med" len="med"/>
                      <a:tailEnd type="none" w="med" len="med"/>
                    </a:lnB>
                    <a:noFill/>
                  </a:tcPr>
                </a:tc>
                <a:tc>
                  <a:txBody>
                    <a:bodyPr/>
                    <a:lstStyle/>
                    <a:p>
                      <a:pPr marL="108000" indent="-108000">
                        <a:buFont typeface="Arial" panose="020B0604020202020204" pitchFamily="34" charset="0"/>
                        <a:buChar char="•"/>
                      </a:pPr>
                      <a:endParaRPr lang="en-GB" sz="800" noProof="0"/>
                    </a:p>
                  </a:txBody>
                  <a:tcPr marL="72000" marR="72000" marT="72000" marB="72000">
                    <a:lnL w="9525" cap="flat" cmpd="sng" algn="ctr">
                      <a:solidFill>
                        <a:schemeClr val="bg1">
                          <a:lumMod val="50000"/>
                        </a:schemeClr>
                      </a:solidFill>
                      <a:prstDash val="sysDash"/>
                      <a:round/>
                      <a:headEnd type="none" w="med" len="med"/>
                      <a:tailEnd type="none" w="med" len="med"/>
                    </a:lnL>
                    <a:lnR w="9525" cap="flat" cmpd="sng" algn="ctr">
                      <a:solidFill>
                        <a:schemeClr val="bg1">
                          <a:lumMod val="50000"/>
                        </a:schemeClr>
                      </a:solidFill>
                      <a:prstDash val="sysDash"/>
                      <a:round/>
                      <a:headEnd type="none" w="med" len="med"/>
                      <a:tailEnd type="none" w="med" len="med"/>
                    </a:lnR>
                    <a:lnT w="9525" cap="flat" cmpd="sng" algn="ctr">
                      <a:noFill/>
                      <a:prstDash val="sysDash"/>
                      <a:round/>
                      <a:headEnd type="none" w="med" len="med"/>
                      <a:tailEnd type="none" w="med" len="med"/>
                    </a:lnT>
                    <a:lnB w="9525" cap="flat" cmpd="sng" algn="ctr">
                      <a:noFill/>
                      <a:prstDash val="sysDash"/>
                      <a:round/>
                      <a:headEnd type="none" w="med" len="med"/>
                      <a:tailEnd type="none" w="med" len="med"/>
                    </a:lnB>
                    <a:noFill/>
                  </a:tcPr>
                </a:tc>
                <a:tc>
                  <a:txBody>
                    <a:bodyPr/>
                    <a:lstStyle/>
                    <a:p>
                      <a:pPr marL="108000" indent="-108000">
                        <a:buFont typeface="Arial" panose="020B0604020202020204" pitchFamily="34" charset="0"/>
                        <a:buChar char="•"/>
                      </a:pPr>
                      <a:endParaRPr lang="en-GB" sz="800" noProof="0"/>
                    </a:p>
                  </a:txBody>
                  <a:tcPr marL="72000" marR="72000" marT="72000" marB="72000">
                    <a:lnL w="9525" cap="flat" cmpd="sng" algn="ctr">
                      <a:solidFill>
                        <a:schemeClr val="bg1">
                          <a:lumMod val="50000"/>
                        </a:schemeClr>
                      </a:solidFill>
                      <a:prstDash val="sysDash"/>
                      <a:round/>
                      <a:headEnd type="none" w="med" len="med"/>
                      <a:tailEnd type="none" w="med" len="med"/>
                    </a:lnL>
                    <a:lnR w="9525" cap="flat" cmpd="sng" algn="ctr">
                      <a:noFill/>
                      <a:prstDash val="sysDash"/>
                      <a:round/>
                      <a:headEnd type="none" w="med" len="med"/>
                      <a:tailEnd type="none" w="med" len="med"/>
                    </a:lnR>
                    <a:lnT w="9525" cap="flat" cmpd="sng" algn="ctr">
                      <a:noFill/>
                      <a:prstDash val="sysDash"/>
                      <a:round/>
                      <a:headEnd type="none" w="med" len="med"/>
                      <a:tailEnd type="none" w="med" len="med"/>
                    </a:lnT>
                    <a:lnB w="9525" cap="flat" cmpd="sng" algn="ctr">
                      <a:noFill/>
                      <a:prstDash val="sysDash"/>
                      <a:round/>
                      <a:headEnd type="none" w="med" len="med"/>
                      <a:tailEnd type="none" w="med" len="med"/>
                    </a:lnB>
                    <a:noFill/>
                  </a:tcPr>
                </a:tc>
                <a:extLst>
                  <a:ext uri="{0D108BD9-81ED-4DB2-BD59-A6C34878D82A}">
                    <a16:rowId xmlns:a16="http://schemas.microsoft.com/office/drawing/2014/main" val="2353197243"/>
                  </a:ext>
                </a:extLst>
              </a:tr>
            </a:tbl>
          </a:graphicData>
        </a:graphic>
      </p:graphicFrame>
      <p:sp>
        <p:nvSpPr>
          <p:cNvPr id="3" name="Oval 2">
            <a:extLst>
              <a:ext uri="{FF2B5EF4-FFF2-40B4-BE49-F238E27FC236}">
                <a16:creationId xmlns:a16="http://schemas.microsoft.com/office/drawing/2014/main" id="{DD1780D4-EF46-2918-B626-5ECDD90F587E}"/>
              </a:ext>
            </a:extLst>
          </p:cNvPr>
          <p:cNvSpPr/>
          <p:nvPr/>
        </p:nvSpPr>
        <p:spPr>
          <a:xfrm>
            <a:off x="5930120" y="1788746"/>
            <a:ext cx="360000" cy="360000"/>
          </a:xfrm>
          <a:prstGeom prst="ellipse">
            <a:avLst/>
          </a:prstGeom>
          <a:blipFill rotWithShape="0">
            <a:blip r:embed="rId2"/>
            <a:srcRect/>
            <a:stretch>
              <a:fillRect/>
            </a:stretch>
          </a:blipFill>
          <a:ln w="28575">
            <a:solidFill>
              <a:schemeClr val="accent1"/>
            </a:solid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txBody>
          <a:bodyPr/>
          <a:lstStyle/>
          <a:p>
            <a:endParaRPr lang="en-GB" noProof="0"/>
          </a:p>
        </p:txBody>
      </p:sp>
      <p:sp>
        <p:nvSpPr>
          <p:cNvPr id="4" name="Oval 3">
            <a:extLst>
              <a:ext uri="{FF2B5EF4-FFF2-40B4-BE49-F238E27FC236}">
                <a16:creationId xmlns:a16="http://schemas.microsoft.com/office/drawing/2014/main" id="{95FAD8A7-2E70-5540-912A-D67FAF6A6E79}"/>
              </a:ext>
            </a:extLst>
          </p:cNvPr>
          <p:cNvSpPr/>
          <p:nvPr/>
        </p:nvSpPr>
        <p:spPr>
          <a:xfrm>
            <a:off x="7832575" y="1788746"/>
            <a:ext cx="360000" cy="360000"/>
          </a:xfrm>
          <a:prstGeom prst="ellipse">
            <a:avLst/>
          </a:prstGeom>
          <a:blipFill rotWithShape="0">
            <a:blip r:embed="rId3"/>
            <a:srcRect/>
            <a:stretch>
              <a:fillRect/>
            </a:stretch>
          </a:blipFill>
          <a:ln w="28575">
            <a:solidFill>
              <a:schemeClr val="accent1"/>
            </a:solid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txBody>
          <a:bodyPr/>
          <a:lstStyle/>
          <a:p>
            <a:endParaRPr lang="en-GB" noProof="0"/>
          </a:p>
        </p:txBody>
      </p:sp>
      <p:sp>
        <p:nvSpPr>
          <p:cNvPr id="5" name="Oval 4">
            <a:extLst>
              <a:ext uri="{FF2B5EF4-FFF2-40B4-BE49-F238E27FC236}">
                <a16:creationId xmlns:a16="http://schemas.microsoft.com/office/drawing/2014/main" id="{D4FE82FE-FC52-CDF9-6C6B-7FB59C9303B5}"/>
              </a:ext>
            </a:extLst>
          </p:cNvPr>
          <p:cNvSpPr/>
          <p:nvPr/>
        </p:nvSpPr>
        <p:spPr>
          <a:xfrm>
            <a:off x="9735030" y="1788746"/>
            <a:ext cx="360000" cy="360000"/>
          </a:xfrm>
          <a:prstGeom prst="ellipse">
            <a:avLst/>
          </a:prstGeom>
          <a:blipFill rotWithShape="0">
            <a:blip r:embed="rId4"/>
            <a:srcRect/>
            <a:stretch>
              <a:fillRect/>
            </a:stretch>
          </a:blipFill>
          <a:ln w="28575">
            <a:solidFill>
              <a:schemeClr val="accent1"/>
            </a:solid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txBody>
          <a:bodyPr/>
          <a:lstStyle/>
          <a:p>
            <a:endParaRPr lang="en-GB" noProof="0"/>
          </a:p>
        </p:txBody>
      </p:sp>
      <p:sp>
        <p:nvSpPr>
          <p:cNvPr id="6" name="Oval 5">
            <a:extLst>
              <a:ext uri="{FF2B5EF4-FFF2-40B4-BE49-F238E27FC236}">
                <a16:creationId xmlns:a16="http://schemas.microsoft.com/office/drawing/2014/main" id="{7EC26903-D2BA-305E-687C-98A09BF05C99}"/>
              </a:ext>
            </a:extLst>
          </p:cNvPr>
          <p:cNvSpPr/>
          <p:nvPr/>
        </p:nvSpPr>
        <p:spPr>
          <a:xfrm>
            <a:off x="4029357" y="1790740"/>
            <a:ext cx="360000" cy="360000"/>
          </a:xfrm>
          <a:prstGeom prst="ellipse">
            <a:avLst/>
          </a:prstGeom>
          <a:blipFill rotWithShape="0">
            <a:blip r:embed="rId5"/>
            <a:srcRect/>
            <a:stretch>
              <a:fillRect/>
            </a:stretch>
          </a:blipFill>
          <a:ln w="28575">
            <a:solidFill>
              <a:schemeClr val="accent1"/>
            </a:solid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txBody>
          <a:bodyPr/>
          <a:lstStyle/>
          <a:p>
            <a:endParaRPr lang="en-GB" noProof="0"/>
          </a:p>
        </p:txBody>
      </p:sp>
      <p:sp>
        <p:nvSpPr>
          <p:cNvPr id="7" name="Oval 6">
            <a:extLst>
              <a:ext uri="{FF2B5EF4-FFF2-40B4-BE49-F238E27FC236}">
                <a16:creationId xmlns:a16="http://schemas.microsoft.com/office/drawing/2014/main" id="{DF82C219-6C4C-7B99-C349-18EB681CD0C9}"/>
              </a:ext>
            </a:extLst>
          </p:cNvPr>
          <p:cNvSpPr/>
          <p:nvPr/>
        </p:nvSpPr>
        <p:spPr>
          <a:xfrm>
            <a:off x="2128594" y="1790740"/>
            <a:ext cx="360000" cy="360000"/>
          </a:xfrm>
          <a:prstGeom prst="ellipse">
            <a:avLst/>
          </a:prstGeom>
          <a:blipFill rotWithShape="0">
            <a:blip r:embed="rId6"/>
            <a:srcRect/>
            <a:stretch>
              <a:fillRect/>
            </a:stretch>
          </a:blipFill>
          <a:ln w="28575">
            <a:solidFill>
              <a:schemeClr val="accent1"/>
            </a:solid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txBody>
          <a:bodyPr/>
          <a:lstStyle/>
          <a:p>
            <a:endParaRPr lang="en-GB" noProof="0"/>
          </a:p>
        </p:txBody>
      </p:sp>
      <p:pic>
        <p:nvPicPr>
          <p:cNvPr id="8" name="Picture 7">
            <a:extLst>
              <a:ext uri="{FF2B5EF4-FFF2-40B4-BE49-F238E27FC236}">
                <a16:creationId xmlns:a16="http://schemas.microsoft.com/office/drawing/2014/main" id="{D1824AEF-AEF4-140C-8BB3-646D80A21070}"/>
              </a:ext>
            </a:extLst>
          </p:cNvPr>
          <p:cNvPicPr>
            <a:picLocks noChangeAspect="1"/>
          </p:cNvPicPr>
          <p:nvPr/>
        </p:nvPicPr>
        <p:blipFill>
          <a:blip r:embed="rId7"/>
          <a:stretch>
            <a:fillRect/>
          </a:stretch>
        </p:blipFill>
        <p:spPr>
          <a:xfrm>
            <a:off x="748482" y="2313517"/>
            <a:ext cx="432000" cy="432000"/>
          </a:xfrm>
          <a:prstGeom prst="rect">
            <a:avLst/>
          </a:prstGeom>
        </p:spPr>
      </p:pic>
      <p:pic>
        <p:nvPicPr>
          <p:cNvPr id="10" name="Picture 9">
            <a:extLst>
              <a:ext uri="{FF2B5EF4-FFF2-40B4-BE49-F238E27FC236}">
                <a16:creationId xmlns:a16="http://schemas.microsoft.com/office/drawing/2014/main" id="{51396866-9BF9-F9E7-8438-CB0DAC1B2B2A}"/>
              </a:ext>
            </a:extLst>
          </p:cNvPr>
          <p:cNvPicPr>
            <a:picLocks noChangeAspect="1"/>
          </p:cNvPicPr>
          <p:nvPr/>
        </p:nvPicPr>
        <p:blipFill>
          <a:blip r:embed="rId8"/>
          <a:stretch>
            <a:fillRect/>
          </a:stretch>
        </p:blipFill>
        <p:spPr>
          <a:xfrm>
            <a:off x="748482" y="5434516"/>
            <a:ext cx="432000" cy="432000"/>
          </a:xfrm>
          <a:prstGeom prst="rect">
            <a:avLst/>
          </a:prstGeom>
        </p:spPr>
      </p:pic>
      <p:pic>
        <p:nvPicPr>
          <p:cNvPr id="12" name="Picture 11">
            <a:extLst>
              <a:ext uri="{FF2B5EF4-FFF2-40B4-BE49-F238E27FC236}">
                <a16:creationId xmlns:a16="http://schemas.microsoft.com/office/drawing/2014/main" id="{DCE105DF-F991-45DD-5D3A-6F22D92A15AB}"/>
              </a:ext>
            </a:extLst>
          </p:cNvPr>
          <p:cNvPicPr>
            <a:picLocks noChangeAspect="1"/>
          </p:cNvPicPr>
          <p:nvPr/>
        </p:nvPicPr>
        <p:blipFill>
          <a:blip r:embed="rId9"/>
          <a:stretch>
            <a:fillRect/>
          </a:stretch>
        </p:blipFill>
        <p:spPr>
          <a:xfrm>
            <a:off x="748482" y="4394183"/>
            <a:ext cx="432000" cy="432000"/>
          </a:xfrm>
          <a:prstGeom prst="rect">
            <a:avLst/>
          </a:prstGeom>
        </p:spPr>
      </p:pic>
      <p:pic>
        <p:nvPicPr>
          <p:cNvPr id="14" name="Picture 13">
            <a:extLst>
              <a:ext uri="{FF2B5EF4-FFF2-40B4-BE49-F238E27FC236}">
                <a16:creationId xmlns:a16="http://schemas.microsoft.com/office/drawing/2014/main" id="{F9F40353-47B0-CF81-DB6A-675C28139D0F}"/>
              </a:ext>
            </a:extLst>
          </p:cNvPr>
          <p:cNvPicPr>
            <a:picLocks noChangeAspect="1"/>
          </p:cNvPicPr>
          <p:nvPr/>
        </p:nvPicPr>
        <p:blipFill>
          <a:blip r:embed="rId10"/>
          <a:stretch>
            <a:fillRect/>
          </a:stretch>
        </p:blipFill>
        <p:spPr>
          <a:xfrm>
            <a:off x="748482" y="3352015"/>
            <a:ext cx="432000" cy="432000"/>
          </a:xfrm>
          <a:prstGeom prst="rect">
            <a:avLst/>
          </a:prstGeom>
        </p:spPr>
      </p:pic>
      <p:sp>
        <p:nvSpPr>
          <p:cNvPr id="13" name="Rectangle 12">
            <a:extLst>
              <a:ext uri="{FF2B5EF4-FFF2-40B4-BE49-F238E27FC236}">
                <a16:creationId xmlns:a16="http://schemas.microsoft.com/office/drawing/2014/main" id="{E56F829B-A783-9DF7-6982-3A65399BE684}"/>
              </a:ext>
            </a:extLst>
          </p:cNvPr>
          <p:cNvSpPr/>
          <p:nvPr/>
        </p:nvSpPr>
        <p:spPr>
          <a:xfrm>
            <a:off x="5840653" y="3262015"/>
            <a:ext cx="1900800" cy="1044000"/>
          </a:xfrm>
          <a:prstGeom prst="rect">
            <a:avLst/>
          </a:prstGeom>
          <a:noFill/>
          <a:ln w="38100"/>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1400">
              <a:solidFill>
                <a:schemeClr val="bg1"/>
              </a:solidFill>
            </a:endParaRPr>
          </a:p>
        </p:txBody>
      </p:sp>
      <p:sp>
        <p:nvSpPr>
          <p:cNvPr id="15" name="Rectangle 14">
            <a:extLst>
              <a:ext uri="{FF2B5EF4-FFF2-40B4-BE49-F238E27FC236}">
                <a16:creationId xmlns:a16="http://schemas.microsoft.com/office/drawing/2014/main" id="{78548B37-FE36-2277-0A7F-0F120B4A8391}"/>
              </a:ext>
            </a:extLst>
          </p:cNvPr>
          <p:cNvSpPr/>
          <p:nvPr/>
        </p:nvSpPr>
        <p:spPr>
          <a:xfrm>
            <a:off x="2042883" y="3262015"/>
            <a:ext cx="1900800" cy="1044000"/>
          </a:xfrm>
          <a:prstGeom prst="rect">
            <a:avLst/>
          </a:prstGeom>
          <a:noFill/>
          <a:ln w="38100"/>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1400">
              <a:solidFill>
                <a:schemeClr val="bg1"/>
              </a:solidFill>
            </a:endParaRPr>
          </a:p>
        </p:txBody>
      </p:sp>
      <p:sp>
        <p:nvSpPr>
          <p:cNvPr id="16" name="Rectangle 15">
            <a:extLst>
              <a:ext uri="{FF2B5EF4-FFF2-40B4-BE49-F238E27FC236}">
                <a16:creationId xmlns:a16="http://schemas.microsoft.com/office/drawing/2014/main" id="{AD98AB8C-A5F9-5F5D-1E99-D8B4A7C242C9}"/>
              </a:ext>
            </a:extLst>
          </p:cNvPr>
          <p:cNvSpPr/>
          <p:nvPr/>
        </p:nvSpPr>
        <p:spPr>
          <a:xfrm>
            <a:off x="9645087" y="5344516"/>
            <a:ext cx="1900800" cy="1044000"/>
          </a:xfrm>
          <a:prstGeom prst="rect">
            <a:avLst/>
          </a:prstGeom>
          <a:noFill/>
          <a:ln w="38100"/>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1400">
              <a:solidFill>
                <a:schemeClr val="bg1"/>
              </a:solidFill>
            </a:endParaRPr>
          </a:p>
        </p:txBody>
      </p:sp>
      <p:sp>
        <p:nvSpPr>
          <p:cNvPr id="20" name="Arrow: Curved Right 19">
            <a:extLst>
              <a:ext uri="{FF2B5EF4-FFF2-40B4-BE49-F238E27FC236}">
                <a16:creationId xmlns:a16="http://schemas.microsoft.com/office/drawing/2014/main" id="{4EC65BBD-1986-2257-3EB6-05E63FF5B88E}"/>
              </a:ext>
            </a:extLst>
          </p:cNvPr>
          <p:cNvSpPr/>
          <p:nvPr/>
        </p:nvSpPr>
        <p:spPr>
          <a:xfrm rot="16200000" flipH="1">
            <a:off x="4524272" y="1609438"/>
            <a:ext cx="720000" cy="2592000"/>
          </a:xfrm>
          <a:prstGeom prst="curvedRight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en-GB" sz="900">
              <a:solidFill>
                <a:schemeClr val="tx1"/>
              </a:solidFill>
            </a:endParaRPr>
          </a:p>
        </p:txBody>
      </p:sp>
      <p:sp>
        <p:nvSpPr>
          <p:cNvPr id="22" name="Arrow: Curved Right 21">
            <a:extLst>
              <a:ext uri="{FF2B5EF4-FFF2-40B4-BE49-F238E27FC236}">
                <a16:creationId xmlns:a16="http://schemas.microsoft.com/office/drawing/2014/main" id="{3A5088E7-ED50-3421-815F-4754D50989BC}"/>
              </a:ext>
            </a:extLst>
          </p:cNvPr>
          <p:cNvSpPr/>
          <p:nvPr/>
        </p:nvSpPr>
        <p:spPr>
          <a:xfrm rot="18045493" flipH="1">
            <a:off x="8679258" y="3174311"/>
            <a:ext cx="720000" cy="2592000"/>
          </a:xfrm>
          <a:prstGeom prst="curved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a:solidFill>
                <a:schemeClr val="bg1"/>
              </a:solidFill>
            </a:endParaRPr>
          </a:p>
        </p:txBody>
      </p:sp>
      <p:sp>
        <p:nvSpPr>
          <p:cNvPr id="23" name="Rectangle 22">
            <a:extLst>
              <a:ext uri="{FF2B5EF4-FFF2-40B4-BE49-F238E27FC236}">
                <a16:creationId xmlns:a16="http://schemas.microsoft.com/office/drawing/2014/main" id="{AE16B933-5C94-927D-2B65-4F8F8A7D2FFC}"/>
              </a:ext>
            </a:extLst>
          </p:cNvPr>
          <p:cNvSpPr/>
          <p:nvPr/>
        </p:nvSpPr>
        <p:spPr>
          <a:xfrm>
            <a:off x="2042883" y="5344516"/>
            <a:ext cx="1900800" cy="1044000"/>
          </a:xfrm>
          <a:prstGeom prst="rect">
            <a:avLst/>
          </a:prstGeom>
          <a:noFill/>
          <a:ln w="38100"/>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1400">
              <a:solidFill>
                <a:schemeClr val="bg1"/>
              </a:solidFill>
            </a:endParaRPr>
          </a:p>
        </p:txBody>
      </p:sp>
      <p:sp>
        <p:nvSpPr>
          <p:cNvPr id="24" name="Arrow: Curved Right 23">
            <a:extLst>
              <a:ext uri="{FF2B5EF4-FFF2-40B4-BE49-F238E27FC236}">
                <a16:creationId xmlns:a16="http://schemas.microsoft.com/office/drawing/2014/main" id="{1FCE7CE7-46B4-05CE-209D-6DCA708304CE}"/>
              </a:ext>
            </a:extLst>
          </p:cNvPr>
          <p:cNvSpPr/>
          <p:nvPr/>
        </p:nvSpPr>
        <p:spPr>
          <a:xfrm rot="10800000" flipV="1">
            <a:off x="3959051" y="3623722"/>
            <a:ext cx="720000" cy="2592000"/>
          </a:xfrm>
          <a:prstGeom prst="curvedRight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00">
              <a:solidFill>
                <a:schemeClr val="tx1"/>
              </a:solidFill>
            </a:endParaRPr>
          </a:p>
        </p:txBody>
      </p:sp>
      <p:sp>
        <p:nvSpPr>
          <p:cNvPr id="26" name="TextBox 25">
            <a:extLst>
              <a:ext uri="{FF2B5EF4-FFF2-40B4-BE49-F238E27FC236}">
                <a16:creationId xmlns:a16="http://schemas.microsoft.com/office/drawing/2014/main" id="{C61710F7-01F5-8E23-78B2-771C0AEF9330}"/>
              </a:ext>
            </a:extLst>
          </p:cNvPr>
          <p:cNvSpPr txBox="1"/>
          <p:nvPr/>
        </p:nvSpPr>
        <p:spPr>
          <a:xfrm>
            <a:off x="2879051" y="4595722"/>
            <a:ext cx="1800000" cy="648000"/>
          </a:xfrm>
          <a:prstGeom prst="rect">
            <a:avLst/>
          </a:prstGeom>
          <a:noFill/>
        </p:spPr>
        <p:txBody>
          <a:bodyPr wrap="square" anchor="ctr">
            <a:spAutoFit/>
          </a:bodyPr>
          <a:lstStyle/>
          <a:p>
            <a:pPr algn="ctr"/>
            <a:r>
              <a:rPr lang="en-GB" sz="900" b="1">
                <a:solidFill>
                  <a:schemeClr val="tx1"/>
                </a:solidFill>
              </a:rPr>
              <a:t>Capability Shift II:</a:t>
            </a:r>
          </a:p>
          <a:p>
            <a:pPr algn="ctr"/>
            <a:r>
              <a:rPr lang="en-GB" sz="900">
                <a:solidFill>
                  <a:schemeClr val="tx1"/>
                </a:solidFill>
              </a:rPr>
              <a:t>Same theme, different system</a:t>
            </a:r>
          </a:p>
        </p:txBody>
      </p:sp>
      <p:sp>
        <p:nvSpPr>
          <p:cNvPr id="28" name="TextBox 27">
            <a:extLst>
              <a:ext uri="{FF2B5EF4-FFF2-40B4-BE49-F238E27FC236}">
                <a16:creationId xmlns:a16="http://schemas.microsoft.com/office/drawing/2014/main" id="{825617F6-D759-0C2A-F346-FA75CBA890AB}"/>
              </a:ext>
            </a:extLst>
          </p:cNvPr>
          <p:cNvSpPr txBox="1"/>
          <p:nvPr/>
        </p:nvSpPr>
        <p:spPr>
          <a:xfrm>
            <a:off x="3984272" y="2540071"/>
            <a:ext cx="1800000" cy="648000"/>
          </a:xfrm>
          <a:prstGeom prst="rect">
            <a:avLst/>
          </a:prstGeom>
          <a:noFill/>
        </p:spPr>
        <p:txBody>
          <a:bodyPr wrap="square" anchor="ctr">
            <a:spAutoFit/>
          </a:bodyPr>
          <a:lstStyle/>
          <a:p>
            <a:pPr algn="ctr"/>
            <a:r>
              <a:rPr lang="en-GB" sz="900" b="1">
                <a:solidFill>
                  <a:schemeClr val="tx1"/>
                </a:solidFill>
              </a:rPr>
              <a:t>Capability Shift I:</a:t>
            </a:r>
          </a:p>
          <a:p>
            <a:pPr algn="ctr"/>
            <a:r>
              <a:rPr lang="en-GB" sz="900">
                <a:solidFill>
                  <a:schemeClr val="tx1"/>
                </a:solidFill>
              </a:rPr>
              <a:t>Same system, different theme</a:t>
            </a:r>
          </a:p>
        </p:txBody>
      </p:sp>
      <p:sp>
        <p:nvSpPr>
          <p:cNvPr id="29" name="TextBox 28">
            <a:extLst>
              <a:ext uri="{FF2B5EF4-FFF2-40B4-BE49-F238E27FC236}">
                <a16:creationId xmlns:a16="http://schemas.microsoft.com/office/drawing/2014/main" id="{96F1BA14-4367-573B-1F06-3580EEFA28BD}"/>
              </a:ext>
            </a:extLst>
          </p:cNvPr>
          <p:cNvSpPr txBox="1"/>
          <p:nvPr/>
        </p:nvSpPr>
        <p:spPr>
          <a:xfrm>
            <a:off x="9109607" y="3621803"/>
            <a:ext cx="1944000" cy="648000"/>
          </a:xfrm>
          <a:prstGeom prst="rect">
            <a:avLst/>
          </a:prstGeom>
          <a:noFill/>
        </p:spPr>
        <p:txBody>
          <a:bodyPr wrap="square" anchor="ctr">
            <a:spAutoFit/>
          </a:bodyPr>
          <a:lstStyle/>
          <a:p>
            <a:pPr algn="ctr"/>
            <a:r>
              <a:rPr lang="en-GB" sz="900" b="1">
                <a:solidFill>
                  <a:schemeClr val="tx1"/>
                </a:solidFill>
              </a:rPr>
              <a:t>Capability Shift III:</a:t>
            </a:r>
          </a:p>
          <a:p>
            <a:pPr algn="ctr"/>
            <a:r>
              <a:rPr lang="en-GB" sz="900">
                <a:solidFill>
                  <a:schemeClr val="tx1"/>
                </a:solidFill>
              </a:rPr>
              <a:t>Different system, different theme</a:t>
            </a:r>
          </a:p>
        </p:txBody>
      </p:sp>
    </p:spTree>
    <p:extLst>
      <p:ext uri="{BB962C8B-B14F-4D97-AF65-F5344CB8AC3E}">
        <p14:creationId xmlns:p14="http://schemas.microsoft.com/office/powerpoint/2010/main" val="38409845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par>
                                <p:cTn id="23" presetID="10" presetClass="entr" presetSubtype="0" fill="hold" nodeType="with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500"/>
                                        <p:tgtEl>
                                          <p:spTgt spid="8"/>
                                        </p:tgtEl>
                                      </p:cBhvr>
                                    </p:animEffect>
                                  </p:childTnLst>
                                </p:cTn>
                              </p:par>
                              <p:par>
                                <p:cTn id="26" presetID="10" presetClass="entr" presetSubtype="0" fill="hold" nodeType="with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500"/>
                                        <p:tgtEl>
                                          <p:spTgt spid="10"/>
                                        </p:tgtEl>
                                      </p:cBhvr>
                                    </p:animEffect>
                                  </p:childTnLst>
                                </p:cTn>
                              </p:par>
                              <p:par>
                                <p:cTn id="29" presetID="10" presetClass="entr" presetSubtype="0"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500"/>
                                        <p:tgtEl>
                                          <p:spTgt spid="12"/>
                                        </p:tgtEl>
                                      </p:cBhvr>
                                    </p:animEffect>
                                  </p:childTnLst>
                                </p:cTn>
                              </p:par>
                              <p:par>
                                <p:cTn id="32" presetID="10" presetClass="entr" presetSubtype="0" fill="hold" nodeType="with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fade">
                                      <p:cBhvr>
                                        <p:cTn id="34" dur="500"/>
                                        <p:tgtEl>
                                          <p:spTgt spid="14"/>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fade">
                                      <p:cBhvr>
                                        <p:cTn id="39" dur="500"/>
                                        <p:tgtEl>
                                          <p:spTgt spid="15"/>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28"/>
                                        </p:tgtEl>
                                        <p:attrNameLst>
                                          <p:attrName>style.visibility</p:attrName>
                                        </p:attrNameLst>
                                      </p:cBhvr>
                                      <p:to>
                                        <p:strVal val="visible"/>
                                      </p:to>
                                    </p:set>
                                    <p:animEffect transition="in" filter="fade">
                                      <p:cBhvr>
                                        <p:cTn id="44" dur="500"/>
                                        <p:tgtEl>
                                          <p:spTgt spid="28"/>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4"/>
                                        </p:tgtEl>
                                        <p:attrNameLst>
                                          <p:attrName>style.visibility</p:attrName>
                                        </p:attrNameLst>
                                      </p:cBhvr>
                                      <p:to>
                                        <p:strVal val="visible"/>
                                      </p:to>
                                    </p:set>
                                    <p:animEffect transition="in" filter="fade">
                                      <p:cBhvr>
                                        <p:cTn id="47" dur="500"/>
                                        <p:tgtEl>
                                          <p:spTgt spid="24"/>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26"/>
                                        </p:tgtEl>
                                        <p:attrNameLst>
                                          <p:attrName>style.visibility</p:attrName>
                                        </p:attrNameLst>
                                      </p:cBhvr>
                                      <p:to>
                                        <p:strVal val="visible"/>
                                      </p:to>
                                    </p:set>
                                    <p:animEffect transition="in" filter="fade">
                                      <p:cBhvr>
                                        <p:cTn id="50" dur="500"/>
                                        <p:tgtEl>
                                          <p:spTgt spid="26"/>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0"/>
                                        </p:tgtEl>
                                        <p:attrNameLst>
                                          <p:attrName>style.visibility</p:attrName>
                                        </p:attrNameLst>
                                      </p:cBhvr>
                                      <p:to>
                                        <p:strVal val="visible"/>
                                      </p:to>
                                    </p:set>
                                    <p:animEffect transition="in" filter="fade">
                                      <p:cBhvr>
                                        <p:cTn id="53" dur="500"/>
                                        <p:tgtEl>
                                          <p:spTgt spid="20"/>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13"/>
                                        </p:tgtEl>
                                        <p:attrNameLst>
                                          <p:attrName>style.visibility</p:attrName>
                                        </p:attrNameLst>
                                      </p:cBhvr>
                                      <p:to>
                                        <p:strVal val="visible"/>
                                      </p:to>
                                    </p:set>
                                    <p:animEffect transition="in" filter="fade">
                                      <p:cBhvr>
                                        <p:cTn id="56" dur="500"/>
                                        <p:tgtEl>
                                          <p:spTgt spid="13"/>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23"/>
                                        </p:tgtEl>
                                        <p:attrNameLst>
                                          <p:attrName>style.visibility</p:attrName>
                                        </p:attrNameLst>
                                      </p:cBhvr>
                                      <p:to>
                                        <p:strVal val="visible"/>
                                      </p:to>
                                    </p:set>
                                    <p:animEffect transition="in" filter="fade">
                                      <p:cBhvr>
                                        <p:cTn id="59" dur="500"/>
                                        <p:tgtEl>
                                          <p:spTgt spid="23"/>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22"/>
                                        </p:tgtEl>
                                        <p:attrNameLst>
                                          <p:attrName>style.visibility</p:attrName>
                                        </p:attrNameLst>
                                      </p:cBhvr>
                                      <p:to>
                                        <p:strVal val="visible"/>
                                      </p:to>
                                    </p:set>
                                    <p:animEffect transition="in" filter="fade">
                                      <p:cBhvr>
                                        <p:cTn id="64" dur="500"/>
                                        <p:tgtEl>
                                          <p:spTgt spid="22"/>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16"/>
                                        </p:tgtEl>
                                        <p:attrNameLst>
                                          <p:attrName>style.visibility</p:attrName>
                                        </p:attrNameLst>
                                      </p:cBhvr>
                                      <p:to>
                                        <p:strVal val="visible"/>
                                      </p:to>
                                    </p:set>
                                    <p:animEffect transition="in" filter="fade">
                                      <p:cBhvr>
                                        <p:cTn id="67" dur="500"/>
                                        <p:tgtEl>
                                          <p:spTgt spid="16"/>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29"/>
                                        </p:tgtEl>
                                        <p:attrNameLst>
                                          <p:attrName>style.visibility</p:attrName>
                                        </p:attrNameLst>
                                      </p:cBhvr>
                                      <p:to>
                                        <p:strVal val="visible"/>
                                      </p:to>
                                    </p:set>
                                    <p:animEffect transition="in" filter="fade">
                                      <p:cBhvr>
                                        <p:cTn id="70"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13" grpId="0" animBg="1"/>
      <p:bldP spid="15" grpId="0" animBg="1"/>
      <p:bldP spid="16" grpId="0" animBg="1"/>
      <p:bldP spid="20" grpId="0" animBg="1"/>
      <p:bldP spid="22" grpId="0" animBg="1"/>
      <p:bldP spid="23" grpId="0" animBg="1"/>
      <p:bldP spid="24" grpId="0" animBg="1"/>
      <p:bldP spid="26" grpId="0"/>
      <p:bldP spid="28" grpId="0"/>
      <p:bldP spid="29" grpId="0"/>
    </p:bldLst>
  </p:timing>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2F111EB0-4B13-5BBB-9A05-89285747CEE3}"/>
            </a:ext>
          </a:extLst>
        </p:cNvPr>
        <p:cNvGrpSpPr/>
        <p:nvPr/>
      </p:nvGrpSpPr>
      <p:grpSpPr>
        <a:xfrm>
          <a:off x="0" y="0"/>
          <a:ext cx="0" cy="0"/>
          <a:chOff x="0" y="0"/>
          <a:chExt cx="0" cy="0"/>
        </a:xfrm>
      </p:grpSpPr>
      <p:sp>
        <p:nvSpPr>
          <p:cNvPr id="9" name="Title 8">
            <a:extLst>
              <a:ext uri="{FF2B5EF4-FFF2-40B4-BE49-F238E27FC236}">
                <a16:creationId xmlns:a16="http://schemas.microsoft.com/office/drawing/2014/main" id="{1A323759-4B84-FBF8-938E-A6450156EA67}"/>
              </a:ext>
            </a:extLst>
          </p:cNvPr>
          <p:cNvSpPr>
            <a:spLocks noGrp="1"/>
          </p:cNvSpPr>
          <p:nvPr>
            <p:ph type="title"/>
          </p:nvPr>
        </p:nvSpPr>
        <p:spPr>
          <a:xfrm>
            <a:off x="646113" y="360000"/>
            <a:ext cx="9940188" cy="706347"/>
          </a:xfrm>
        </p:spPr>
        <p:txBody>
          <a:bodyPr/>
          <a:lstStyle/>
          <a:p>
            <a:r>
              <a:rPr lang="en-GB" noProof="0"/>
              <a:t>STAKEHOLDER MAPPING</a:t>
            </a:r>
          </a:p>
        </p:txBody>
      </p:sp>
      <p:sp>
        <p:nvSpPr>
          <p:cNvPr id="11" name="Text Placeholder 10">
            <a:extLst>
              <a:ext uri="{FF2B5EF4-FFF2-40B4-BE49-F238E27FC236}">
                <a16:creationId xmlns:a16="http://schemas.microsoft.com/office/drawing/2014/main" id="{D5D096CA-AC9A-B4B7-CD63-4DDC3489449E}"/>
              </a:ext>
            </a:extLst>
          </p:cNvPr>
          <p:cNvSpPr>
            <a:spLocks noGrp="1"/>
          </p:cNvSpPr>
          <p:nvPr>
            <p:ph type="body" sz="quarter" idx="14"/>
          </p:nvPr>
        </p:nvSpPr>
        <p:spPr>
          <a:xfrm>
            <a:off x="646106" y="1098431"/>
            <a:ext cx="10900800" cy="391628"/>
          </a:xfrm>
        </p:spPr>
        <p:txBody>
          <a:bodyPr/>
          <a:lstStyle/>
          <a:p>
            <a:pPr lvl="0"/>
            <a:r>
              <a:rPr lang="en-GB" noProof="0"/>
              <a:t>Identifying influential players, contributors, and partners driving change in the aviation sector</a:t>
            </a:r>
          </a:p>
        </p:txBody>
      </p:sp>
      <p:graphicFrame>
        <p:nvGraphicFramePr>
          <p:cNvPr id="2" name="Table 1">
            <a:extLst>
              <a:ext uri="{FF2B5EF4-FFF2-40B4-BE49-F238E27FC236}">
                <a16:creationId xmlns:a16="http://schemas.microsoft.com/office/drawing/2014/main" id="{ECFCFC2E-1185-D12F-168D-606C0BFD493A}"/>
              </a:ext>
            </a:extLst>
          </p:cNvPr>
          <p:cNvGraphicFramePr>
            <a:graphicFrameLocks noGrp="1"/>
          </p:cNvGraphicFramePr>
          <p:nvPr/>
        </p:nvGraphicFramePr>
        <p:xfrm>
          <a:off x="646113" y="1746269"/>
          <a:ext cx="10900794" cy="4644000"/>
        </p:xfrm>
        <a:graphic>
          <a:graphicData uri="http://schemas.openxmlformats.org/drawingml/2006/table">
            <a:tbl>
              <a:tblPr>
                <a:tableStyleId>{2D5ABB26-0587-4C30-8999-92F81FD0307C}</a:tableStyleId>
              </a:tblPr>
              <a:tblGrid>
                <a:gridCol w="1395694">
                  <a:extLst>
                    <a:ext uri="{9D8B030D-6E8A-4147-A177-3AD203B41FA5}">
                      <a16:colId xmlns:a16="http://schemas.microsoft.com/office/drawing/2014/main" val="2155934206"/>
                    </a:ext>
                  </a:extLst>
                </a:gridCol>
                <a:gridCol w="1901020">
                  <a:extLst>
                    <a:ext uri="{9D8B030D-6E8A-4147-A177-3AD203B41FA5}">
                      <a16:colId xmlns:a16="http://schemas.microsoft.com/office/drawing/2014/main" val="436082891"/>
                    </a:ext>
                  </a:extLst>
                </a:gridCol>
                <a:gridCol w="1901020">
                  <a:extLst>
                    <a:ext uri="{9D8B030D-6E8A-4147-A177-3AD203B41FA5}">
                      <a16:colId xmlns:a16="http://schemas.microsoft.com/office/drawing/2014/main" val="4145840978"/>
                    </a:ext>
                  </a:extLst>
                </a:gridCol>
                <a:gridCol w="1901020">
                  <a:extLst>
                    <a:ext uri="{9D8B030D-6E8A-4147-A177-3AD203B41FA5}">
                      <a16:colId xmlns:a16="http://schemas.microsoft.com/office/drawing/2014/main" val="1892929667"/>
                    </a:ext>
                  </a:extLst>
                </a:gridCol>
                <a:gridCol w="1901020">
                  <a:extLst>
                    <a:ext uri="{9D8B030D-6E8A-4147-A177-3AD203B41FA5}">
                      <a16:colId xmlns:a16="http://schemas.microsoft.com/office/drawing/2014/main" val="1429013418"/>
                    </a:ext>
                  </a:extLst>
                </a:gridCol>
                <a:gridCol w="1901020">
                  <a:extLst>
                    <a:ext uri="{9D8B030D-6E8A-4147-A177-3AD203B41FA5}">
                      <a16:colId xmlns:a16="http://schemas.microsoft.com/office/drawing/2014/main" val="3984323265"/>
                    </a:ext>
                  </a:extLst>
                </a:gridCol>
              </a:tblGrid>
              <a:tr h="468000">
                <a:tc>
                  <a:txBody>
                    <a:bodyPr/>
                    <a:lstStyle/>
                    <a:p>
                      <a:r>
                        <a:rPr lang="en-GB" sz="1100" b="1" noProof="0"/>
                        <a:t>System \ Theme</a:t>
                      </a:r>
                      <a:endParaRPr lang="en-GB" sz="1100" noProof="0"/>
                    </a:p>
                  </a:txBody>
                  <a:tcPr marL="72000" marR="72000" marT="72000" marB="72000" anchor="ctr">
                    <a:lnL w="9525" cap="flat" cmpd="sng" algn="ctr">
                      <a:noFill/>
                      <a:prstDash val="sysDash"/>
                      <a:round/>
                      <a:headEnd type="none" w="med" len="med"/>
                      <a:tailEnd type="none" w="med" len="med"/>
                    </a:lnL>
                    <a:lnR w="9525" cap="flat" cmpd="sng" algn="ctr">
                      <a:solidFill>
                        <a:schemeClr val="bg1">
                          <a:lumMod val="50000"/>
                        </a:schemeClr>
                      </a:solidFill>
                      <a:prstDash val="sysDash"/>
                      <a:round/>
                      <a:headEnd type="none" w="med" len="med"/>
                      <a:tailEnd type="none" w="med" len="med"/>
                    </a:lnR>
                    <a:lnT w="9525" cap="flat" cmpd="sng" algn="ctr">
                      <a:noFill/>
                      <a:prstDash val="sysDash"/>
                      <a:round/>
                      <a:headEnd type="none" w="med" len="med"/>
                      <a:tailEnd type="none" w="med" len="med"/>
                    </a:lnT>
                    <a:lnB w="9525" cap="flat" cmpd="sng" algn="ctr">
                      <a:noFill/>
                      <a:prstDash val="sysDash"/>
                      <a:round/>
                      <a:headEnd type="none" w="med" len="med"/>
                      <a:tailEnd type="none" w="med" len="med"/>
                    </a:lnB>
                  </a:tcPr>
                </a:tc>
                <a:tc>
                  <a:txBody>
                    <a:bodyPr/>
                    <a:lstStyle/>
                    <a:p>
                      <a:pPr lvl="1"/>
                      <a:r>
                        <a:rPr lang="en-GB" sz="900" b="1" noProof="0"/>
                        <a:t>Decarbonisation</a:t>
                      </a:r>
                    </a:p>
                    <a:p>
                      <a:pPr lvl="1"/>
                      <a:r>
                        <a:rPr lang="en-GB" sz="900" b="1" noProof="0"/>
                        <a:t>&amp; Sustainability </a:t>
                      </a:r>
                      <a:endParaRPr lang="en-GB" sz="900" noProof="0"/>
                    </a:p>
                  </a:txBody>
                  <a:tcPr marL="72000" marR="72000" marT="72000" marB="72000" anchor="ctr">
                    <a:lnL w="9525" cap="flat" cmpd="sng" algn="ctr">
                      <a:solidFill>
                        <a:schemeClr val="bg1">
                          <a:lumMod val="50000"/>
                        </a:schemeClr>
                      </a:solidFill>
                      <a:prstDash val="sysDash"/>
                      <a:round/>
                      <a:headEnd type="none" w="med" len="med"/>
                      <a:tailEnd type="none" w="med" len="med"/>
                    </a:lnL>
                    <a:lnR w="9525" cap="flat" cmpd="sng" algn="ctr">
                      <a:solidFill>
                        <a:schemeClr val="bg1">
                          <a:lumMod val="50000"/>
                        </a:schemeClr>
                      </a:solidFill>
                      <a:prstDash val="sysDash"/>
                      <a:round/>
                      <a:headEnd type="none" w="med" len="med"/>
                      <a:tailEnd type="none" w="med" len="med"/>
                    </a:lnR>
                    <a:lnT w="9525" cap="flat" cmpd="sng" algn="ctr">
                      <a:noFill/>
                      <a:prstDash val="sysDash"/>
                      <a:round/>
                      <a:headEnd type="none" w="med" len="med"/>
                      <a:tailEnd type="none" w="med" len="med"/>
                    </a:lnT>
                    <a:lnB w="9525" cap="flat" cmpd="sng" algn="ctr">
                      <a:noFill/>
                      <a:prstDash val="sysDash"/>
                      <a:round/>
                      <a:headEnd type="none" w="med" len="med"/>
                      <a:tailEnd type="none" w="med" len="med"/>
                    </a:lnB>
                    <a:noFill/>
                  </a:tcPr>
                </a:tc>
                <a:tc>
                  <a:txBody>
                    <a:bodyPr/>
                    <a:lstStyle/>
                    <a:p>
                      <a:pPr lvl="1"/>
                      <a:r>
                        <a:rPr lang="en-GB" sz="900" b="1" noProof="0"/>
                        <a:t>Accessibility</a:t>
                      </a:r>
                    </a:p>
                    <a:p>
                      <a:pPr lvl="1"/>
                      <a:r>
                        <a:rPr lang="en-GB" sz="900" b="1" noProof="0"/>
                        <a:t>&amp; Inclusion</a:t>
                      </a:r>
                      <a:endParaRPr lang="en-GB" sz="900" noProof="0"/>
                    </a:p>
                  </a:txBody>
                  <a:tcPr marL="72000" marR="72000" marT="72000" marB="72000" anchor="ctr">
                    <a:lnL w="9525" cap="flat" cmpd="sng" algn="ctr">
                      <a:solidFill>
                        <a:schemeClr val="bg1">
                          <a:lumMod val="50000"/>
                        </a:schemeClr>
                      </a:solidFill>
                      <a:prstDash val="sysDash"/>
                      <a:round/>
                      <a:headEnd type="none" w="med" len="med"/>
                      <a:tailEnd type="none" w="med" len="med"/>
                    </a:lnL>
                    <a:lnR w="9525" cap="flat" cmpd="sng" algn="ctr">
                      <a:solidFill>
                        <a:schemeClr val="bg1">
                          <a:lumMod val="50000"/>
                        </a:schemeClr>
                      </a:solidFill>
                      <a:prstDash val="sysDash"/>
                      <a:round/>
                      <a:headEnd type="none" w="med" len="med"/>
                      <a:tailEnd type="none" w="med" len="med"/>
                    </a:lnR>
                    <a:lnT w="9525" cap="flat" cmpd="sng" algn="ctr">
                      <a:noFill/>
                      <a:prstDash val="sysDash"/>
                      <a:round/>
                      <a:headEnd type="none" w="med" len="med"/>
                      <a:tailEnd type="none" w="med" len="med"/>
                    </a:lnT>
                    <a:lnB w="9525" cap="flat" cmpd="sng" algn="ctr">
                      <a:noFill/>
                      <a:prstDash val="sysDash"/>
                      <a:round/>
                      <a:headEnd type="none" w="med" len="med"/>
                      <a:tailEnd type="none" w="med" len="med"/>
                    </a:lnB>
                    <a:noFill/>
                  </a:tcPr>
                </a:tc>
                <a:tc>
                  <a:txBody>
                    <a:bodyPr/>
                    <a:lstStyle/>
                    <a:p>
                      <a:pPr lvl="1"/>
                      <a:r>
                        <a:rPr lang="en-GB" sz="900" b="1" noProof="0"/>
                        <a:t>Automation</a:t>
                      </a:r>
                    </a:p>
                    <a:p>
                      <a:pPr lvl="1"/>
                      <a:r>
                        <a:rPr lang="en-GB" sz="900" b="1" noProof="0"/>
                        <a:t>&amp; Digitalisation</a:t>
                      </a:r>
                      <a:endParaRPr lang="en-GB" sz="900" noProof="0"/>
                    </a:p>
                  </a:txBody>
                  <a:tcPr marL="72000" marR="72000" marT="72000" marB="72000" anchor="ctr">
                    <a:lnL w="9525" cap="flat" cmpd="sng" algn="ctr">
                      <a:solidFill>
                        <a:schemeClr val="bg1">
                          <a:lumMod val="50000"/>
                        </a:schemeClr>
                      </a:solidFill>
                      <a:prstDash val="sysDash"/>
                      <a:round/>
                      <a:headEnd type="none" w="med" len="med"/>
                      <a:tailEnd type="none" w="med" len="med"/>
                    </a:lnL>
                    <a:lnR w="9525" cap="flat" cmpd="sng" algn="ctr">
                      <a:solidFill>
                        <a:schemeClr val="bg1">
                          <a:lumMod val="50000"/>
                        </a:schemeClr>
                      </a:solidFill>
                      <a:prstDash val="sysDash"/>
                      <a:round/>
                      <a:headEnd type="none" w="med" len="med"/>
                      <a:tailEnd type="none" w="med" len="med"/>
                    </a:lnR>
                    <a:lnT w="9525" cap="flat" cmpd="sng" algn="ctr">
                      <a:noFill/>
                      <a:prstDash val="sysDash"/>
                      <a:round/>
                      <a:headEnd type="none" w="med" len="med"/>
                      <a:tailEnd type="none" w="med" len="med"/>
                    </a:lnT>
                    <a:lnB w="9525" cap="flat" cmpd="sng" algn="ctr">
                      <a:noFill/>
                      <a:prstDash val="sysDash"/>
                      <a:round/>
                      <a:headEnd type="none" w="med" len="med"/>
                      <a:tailEnd type="none" w="med" len="med"/>
                    </a:lnB>
                    <a:noFill/>
                  </a:tcPr>
                </a:tc>
                <a:tc>
                  <a:txBody>
                    <a:bodyPr/>
                    <a:lstStyle/>
                    <a:p>
                      <a:pPr lvl="1"/>
                      <a:r>
                        <a:rPr lang="en-GB" sz="900" b="1" noProof="0"/>
                        <a:t>Integration</a:t>
                      </a:r>
                    </a:p>
                    <a:p>
                      <a:pPr lvl="1"/>
                      <a:r>
                        <a:rPr lang="en-GB" sz="900" b="1" noProof="0"/>
                        <a:t>&amp; Scalability</a:t>
                      </a:r>
                      <a:endParaRPr lang="en-GB" sz="900" noProof="0"/>
                    </a:p>
                  </a:txBody>
                  <a:tcPr marL="72000" marR="72000" marT="72000" marB="72000" anchor="ctr">
                    <a:lnL w="9525" cap="flat" cmpd="sng" algn="ctr">
                      <a:solidFill>
                        <a:schemeClr val="bg1">
                          <a:lumMod val="50000"/>
                        </a:schemeClr>
                      </a:solidFill>
                      <a:prstDash val="sysDash"/>
                      <a:round/>
                      <a:headEnd type="none" w="med" len="med"/>
                      <a:tailEnd type="none" w="med" len="med"/>
                    </a:lnL>
                    <a:lnR w="9525" cap="flat" cmpd="sng" algn="ctr">
                      <a:solidFill>
                        <a:schemeClr val="bg1">
                          <a:lumMod val="50000"/>
                        </a:schemeClr>
                      </a:solidFill>
                      <a:prstDash val="sysDash"/>
                      <a:round/>
                      <a:headEnd type="none" w="med" len="med"/>
                      <a:tailEnd type="none" w="med" len="med"/>
                    </a:lnR>
                    <a:lnT w="9525" cap="flat" cmpd="sng" algn="ctr">
                      <a:noFill/>
                      <a:prstDash val="sysDash"/>
                      <a:round/>
                      <a:headEnd type="none" w="med" len="med"/>
                      <a:tailEnd type="none" w="med" len="med"/>
                    </a:lnT>
                    <a:lnB w="9525" cap="flat" cmpd="sng" algn="ctr">
                      <a:noFill/>
                      <a:prstDash val="sysDash"/>
                      <a:round/>
                      <a:headEnd type="none" w="med" len="med"/>
                      <a:tailEnd type="none" w="med" len="med"/>
                    </a:lnB>
                    <a:noFill/>
                  </a:tcPr>
                </a:tc>
                <a:tc>
                  <a:txBody>
                    <a:bodyPr/>
                    <a:lstStyle/>
                    <a:p>
                      <a:pPr lvl="1"/>
                      <a:r>
                        <a:rPr lang="en-GB" sz="900" b="1" noProof="0"/>
                        <a:t>Safety, Security</a:t>
                      </a:r>
                    </a:p>
                    <a:p>
                      <a:pPr lvl="1"/>
                      <a:r>
                        <a:rPr lang="en-GB" sz="900" b="1" noProof="0"/>
                        <a:t>&amp; Resilience</a:t>
                      </a:r>
                      <a:endParaRPr lang="en-GB" sz="900" noProof="0"/>
                    </a:p>
                  </a:txBody>
                  <a:tcPr marL="72000" marR="72000" marT="72000" marB="72000" anchor="ctr">
                    <a:lnL w="9525" cap="flat" cmpd="sng" algn="ctr">
                      <a:solidFill>
                        <a:schemeClr val="bg1">
                          <a:lumMod val="50000"/>
                        </a:schemeClr>
                      </a:solidFill>
                      <a:prstDash val="sysDash"/>
                      <a:round/>
                      <a:headEnd type="none" w="med" len="med"/>
                      <a:tailEnd type="none" w="med" len="med"/>
                    </a:lnL>
                    <a:lnR w="9525" cap="flat" cmpd="sng" algn="ctr">
                      <a:noFill/>
                      <a:prstDash val="sysDash"/>
                      <a:round/>
                      <a:headEnd type="none" w="med" len="med"/>
                      <a:tailEnd type="none" w="med" len="med"/>
                    </a:lnR>
                    <a:lnT w="9525" cap="flat" cmpd="sng" algn="ctr">
                      <a:noFill/>
                      <a:prstDash val="sysDash"/>
                      <a:round/>
                      <a:headEnd type="none" w="med" len="med"/>
                      <a:tailEnd type="none" w="med" len="med"/>
                    </a:lnT>
                    <a:lnB w="9525" cap="flat" cmpd="sng" algn="ctr">
                      <a:noFill/>
                      <a:prstDash val="sysDash"/>
                      <a:round/>
                      <a:headEnd type="none" w="med" len="med"/>
                      <a:tailEnd type="none" w="med" len="med"/>
                    </a:lnB>
                    <a:noFill/>
                  </a:tcPr>
                </a:tc>
                <a:extLst>
                  <a:ext uri="{0D108BD9-81ED-4DB2-BD59-A6C34878D82A}">
                    <a16:rowId xmlns:a16="http://schemas.microsoft.com/office/drawing/2014/main" val="3638886016"/>
                  </a:ext>
                </a:extLst>
              </a:tr>
              <a:tr h="1044000">
                <a:tc>
                  <a:txBody>
                    <a:bodyPr/>
                    <a:lstStyle/>
                    <a:p>
                      <a:pPr lvl="0"/>
                      <a:r>
                        <a:rPr lang="en-GB" sz="900" b="1" noProof="0"/>
                        <a:t>Airport Infrastructure &amp; Ground Operations</a:t>
                      </a:r>
                      <a:endParaRPr lang="en-GB" sz="900" noProof="0"/>
                    </a:p>
                  </a:txBody>
                  <a:tcPr marL="72000" marR="72000" marT="72000" marB="180000" anchor="b">
                    <a:lnL w="9525" cap="flat" cmpd="sng" algn="ctr">
                      <a:noFill/>
                      <a:prstDash val="sysDash"/>
                      <a:round/>
                      <a:headEnd type="none" w="med" len="med"/>
                      <a:tailEnd type="none" w="med" len="med"/>
                    </a:lnL>
                    <a:lnR w="9525" cap="flat" cmpd="sng" algn="ctr">
                      <a:solidFill>
                        <a:schemeClr val="bg1">
                          <a:lumMod val="50000"/>
                        </a:schemeClr>
                      </a:solidFill>
                      <a:prstDash val="sysDash"/>
                      <a:round/>
                      <a:headEnd type="none" w="med" len="med"/>
                      <a:tailEnd type="none" w="med" len="med"/>
                    </a:lnR>
                    <a:lnT w="9525" cap="flat" cmpd="sng" algn="ctr">
                      <a:noFill/>
                      <a:prstDash val="sysDash"/>
                      <a:round/>
                      <a:headEnd type="none" w="med" len="med"/>
                      <a:tailEnd type="none" w="med" len="med"/>
                    </a:lnT>
                    <a:lnB w="9525" cap="flat" cmpd="sng" algn="ctr">
                      <a:noFill/>
                      <a:prstDash val="sysDash"/>
                      <a:round/>
                      <a:headEnd type="none" w="med" len="med"/>
                      <a:tailEnd type="none" w="med" len="med"/>
                    </a:lnB>
                    <a:solidFill>
                      <a:schemeClr val="accent5">
                        <a:lumMod val="20000"/>
                        <a:lumOff val="80000"/>
                      </a:schemeClr>
                    </a:solidFill>
                  </a:tcPr>
                </a:tc>
                <a:tc>
                  <a:txBody>
                    <a:bodyPr/>
                    <a:lstStyle/>
                    <a:p>
                      <a:pPr marL="108000" indent="-108000">
                        <a:buFont typeface="Arial" panose="020B0604020202020204" pitchFamily="34" charset="0"/>
                        <a:buChar char="•"/>
                      </a:pPr>
                      <a:r>
                        <a:rPr lang="en-GB" sz="800" noProof="0"/>
                        <a:t>Swissport (GSE Operator, Hitesh)</a:t>
                      </a:r>
                    </a:p>
                    <a:p>
                      <a:pPr marL="108000" indent="-108000">
                        <a:buFont typeface="Arial" panose="020B0604020202020204" pitchFamily="34" charset="0"/>
                        <a:buChar char="•"/>
                      </a:pPr>
                      <a:r>
                        <a:rPr lang="en-GB" sz="800" noProof="0"/>
                        <a:t>Menzies (GSE Operator, Hitesh)</a:t>
                      </a:r>
                    </a:p>
                    <a:p>
                      <a:pPr marL="108000" indent="-108000">
                        <a:buFont typeface="Arial" panose="020B0604020202020204" pitchFamily="34" charset="0"/>
                        <a:buChar char="•"/>
                      </a:pPr>
                      <a:r>
                        <a:rPr lang="en-GB" sz="800" noProof="0"/>
                        <a:t>Bristol Airport (Airport)</a:t>
                      </a:r>
                    </a:p>
                    <a:p>
                      <a:pPr marL="108000" marR="0" lvl="0" indent="-108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800" noProof="0"/>
                        <a:t>Heathrow Airport (Airport)</a:t>
                      </a:r>
                    </a:p>
                    <a:p>
                      <a:pPr marL="108000" marR="0" lvl="0" indent="-108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800" noProof="0"/>
                        <a:t>Exeter Airport (Airport)</a:t>
                      </a:r>
                    </a:p>
                    <a:p>
                      <a:pPr marL="108000" indent="-108000">
                        <a:buFont typeface="Arial" panose="020B0604020202020204" pitchFamily="34" charset="0"/>
                        <a:buChar char="•"/>
                      </a:pPr>
                      <a:r>
                        <a:rPr lang="en-GB" sz="800" noProof="0" err="1"/>
                        <a:t>ULEMCo</a:t>
                      </a:r>
                      <a:r>
                        <a:rPr lang="en-GB" sz="800" noProof="0"/>
                        <a:t> (Manufacturer)</a:t>
                      </a:r>
                    </a:p>
                    <a:p>
                      <a:pPr marL="108000" indent="-108000">
                        <a:buFont typeface="Arial" panose="020B0604020202020204" pitchFamily="34" charset="0"/>
                        <a:buChar char="•"/>
                      </a:pPr>
                      <a:r>
                        <a:rPr lang="en-GB" sz="800" noProof="0"/>
                        <a:t>MULAG (Manufacturer)</a:t>
                      </a:r>
                    </a:p>
                  </a:txBody>
                  <a:tcPr marL="72000" marR="72000" marT="72000" marB="72000">
                    <a:lnL w="9525" cap="flat" cmpd="sng" algn="ctr">
                      <a:solidFill>
                        <a:schemeClr val="bg1">
                          <a:lumMod val="50000"/>
                        </a:schemeClr>
                      </a:solidFill>
                      <a:prstDash val="sysDash"/>
                      <a:round/>
                      <a:headEnd type="none" w="med" len="med"/>
                      <a:tailEnd type="none" w="med" len="med"/>
                    </a:lnL>
                    <a:lnR w="9525" cap="flat" cmpd="sng" algn="ctr">
                      <a:solidFill>
                        <a:schemeClr val="bg1">
                          <a:lumMod val="50000"/>
                        </a:schemeClr>
                      </a:solidFill>
                      <a:prstDash val="sysDash"/>
                      <a:round/>
                      <a:headEnd type="none" w="med" len="med"/>
                      <a:tailEnd type="none" w="med" len="med"/>
                    </a:lnR>
                    <a:lnT w="9525" cap="flat" cmpd="sng" algn="ctr">
                      <a:noFill/>
                      <a:prstDash val="sysDash"/>
                      <a:round/>
                      <a:headEnd type="none" w="med" len="med"/>
                      <a:tailEnd type="none" w="med" len="med"/>
                    </a:lnT>
                    <a:lnB w="9525" cap="flat" cmpd="sng" algn="ctr">
                      <a:noFill/>
                      <a:prstDash val="sysDash"/>
                      <a:round/>
                      <a:headEnd type="none" w="med" len="med"/>
                      <a:tailEnd type="none" w="med" len="med"/>
                    </a:lnB>
                    <a:solidFill>
                      <a:schemeClr val="accent5">
                        <a:lumMod val="20000"/>
                        <a:lumOff val="80000"/>
                      </a:schemeClr>
                    </a:solidFill>
                  </a:tcPr>
                </a:tc>
                <a:tc>
                  <a:txBody>
                    <a:bodyPr/>
                    <a:lstStyle/>
                    <a:p>
                      <a:pPr marL="108000" indent="-108000">
                        <a:buFont typeface="Arial" panose="020B0604020202020204" pitchFamily="34" charset="0"/>
                        <a:buChar char="•"/>
                      </a:pPr>
                      <a:r>
                        <a:rPr lang="en-GB" sz="800" noProof="0"/>
                        <a:t>Glasgow Airport (Airport, Kirsty)</a:t>
                      </a:r>
                    </a:p>
                  </a:txBody>
                  <a:tcPr marL="72000" marR="72000" marT="72000" marB="72000">
                    <a:lnL w="9525" cap="flat" cmpd="sng" algn="ctr">
                      <a:solidFill>
                        <a:schemeClr val="bg1">
                          <a:lumMod val="50000"/>
                        </a:schemeClr>
                      </a:solidFill>
                      <a:prstDash val="sysDash"/>
                      <a:round/>
                      <a:headEnd type="none" w="med" len="med"/>
                      <a:tailEnd type="none" w="med" len="med"/>
                    </a:lnL>
                    <a:lnR w="9525" cap="flat" cmpd="sng" algn="ctr">
                      <a:solidFill>
                        <a:schemeClr val="bg1">
                          <a:lumMod val="50000"/>
                        </a:schemeClr>
                      </a:solidFill>
                      <a:prstDash val="sysDash"/>
                      <a:round/>
                      <a:headEnd type="none" w="med" len="med"/>
                      <a:tailEnd type="none" w="med" len="med"/>
                    </a:lnR>
                    <a:lnT w="9525" cap="flat" cmpd="sng" algn="ctr">
                      <a:noFill/>
                      <a:prstDash val="sysDash"/>
                      <a:round/>
                      <a:headEnd type="none" w="med" len="med"/>
                      <a:tailEnd type="none" w="med" len="med"/>
                    </a:lnT>
                    <a:lnB w="9525" cap="flat" cmpd="sng" algn="ctr">
                      <a:noFill/>
                      <a:prstDash val="sysDash"/>
                      <a:round/>
                      <a:headEnd type="none" w="med" len="med"/>
                      <a:tailEnd type="none" w="med" len="med"/>
                    </a:lnB>
                    <a:solidFill>
                      <a:schemeClr val="accent5">
                        <a:lumMod val="20000"/>
                        <a:lumOff val="80000"/>
                      </a:schemeClr>
                    </a:solidFill>
                  </a:tcPr>
                </a:tc>
                <a:tc>
                  <a:txBody>
                    <a:bodyPr/>
                    <a:lstStyle/>
                    <a:p>
                      <a:pPr marL="108000" marR="0" lvl="0" indent="-108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800" noProof="0"/>
                        <a:t>Glasgow Airport (Airport, Kirsty)</a:t>
                      </a:r>
                    </a:p>
                  </a:txBody>
                  <a:tcPr marL="72000" marR="72000" marT="72000" marB="72000">
                    <a:lnL w="9525" cap="flat" cmpd="sng" algn="ctr">
                      <a:solidFill>
                        <a:schemeClr val="bg1">
                          <a:lumMod val="50000"/>
                        </a:schemeClr>
                      </a:solidFill>
                      <a:prstDash val="sysDash"/>
                      <a:round/>
                      <a:headEnd type="none" w="med" len="med"/>
                      <a:tailEnd type="none" w="med" len="med"/>
                    </a:lnL>
                    <a:lnR w="9525" cap="flat" cmpd="sng" algn="ctr">
                      <a:solidFill>
                        <a:schemeClr val="bg1">
                          <a:lumMod val="50000"/>
                        </a:schemeClr>
                      </a:solidFill>
                      <a:prstDash val="sysDash"/>
                      <a:round/>
                      <a:headEnd type="none" w="med" len="med"/>
                      <a:tailEnd type="none" w="med" len="med"/>
                    </a:lnR>
                    <a:lnT w="9525" cap="flat" cmpd="sng" algn="ctr">
                      <a:noFill/>
                      <a:prstDash val="sysDash"/>
                      <a:round/>
                      <a:headEnd type="none" w="med" len="med"/>
                      <a:tailEnd type="none" w="med" len="med"/>
                    </a:lnT>
                    <a:lnB w="9525" cap="flat" cmpd="sng" algn="ctr">
                      <a:noFill/>
                      <a:prstDash val="sysDash"/>
                      <a:round/>
                      <a:headEnd type="none" w="med" len="med"/>
                      <a:tailEnd type="none" w="med" len="med"/>
                    </a:lnB>
                    <a:solidFill>
                      <a:schemeClr val="accent5">
                        <a:lumMod val="20000"/>
                        <a:lumOff val="80000"/>
                      </a:schemeClr>
                    </a:solidFill>
                  </a:tcPr>
                </a:tc>
                <a:tc>
                  <a:txBody>
                    <a:bodyPr/>
                    <a:lstStyle/>
                    <a:p>
                      <a:pPr marL="108000" indent="-108000">
                        <a:buFont typeface="Arial" panose="020B0604020202020204" pitchFamily="34" charset="0"/>
                        <a:buChar char="•"/>
                      </a:pPr>
                      <a:endParaRPr lang="en-GB" sz="800" noProof="0"/>
                    </a:p>
                  </a:txBody>
                  <a:tcPr marL="72000" marR="72000" marT="72000" marB="72000">
                    <a:lnL w="9525" cap="flat" cmpd="sng" algn="ctr">
                      <a:solidFill>
                        <a:schemeClr val="bg1">
                          <a:lumMod val="50000"/>
                        </a:schemeClr>
                      </a:solidFill>
                      <a:prstDash val="sysDash"/>
                      <a:round/>
                      <a:headEnd type="none" w="med" len="med"/>
                      <a:tailEnd type="none" w="med" len="med"/>
                    </a:lnL>
                    <a:lnR w="9525" cap="flat" cmpd="sng" algn="ctr">
                      <a:solidFill>
                        <a:schemeClr val="bg1">
                          <a:lumMod val="50000"/>
                        </a:schemeClr>
                      </a:solidFill>
                      <a:prstDash val="sysDash"/>
                      <a:round/>
                      <a:headEnd type="none" w="med" len="med"/>
                      <a:tailEnd type="none" w="med" len="med"/>
                    </a:lnR>
                    <a:lnT w="9525" cap="flat" cmpd="sng" algn="ctr">
                      <a:noFill/>
                      <a:prstDash val="sysDash"/>
                      <a:round/>
                      <a:headEnd type="none" w="med" len="med"/>
                      <a:tailEnd type="none" w="med" len="med"/>
                    </a:lnT>
                    <a:lnB w="9525" cap="flat" cmpd="sng" algn="ctr">
                      <a:noFill/>
                      <a:prstDash val="sysDash"/>
                      <a:round/>
                      <a:headEnd type="none" w="med" len="med"/>
                      <a:tailEnd type="none" w="med" len="med"/>
                    </a:lnB>
                    <a:solidFill>
                      <a:schemeClr val="accent5">
                        <a:lumMod val="20000"/>
                        <a:lumOff val="80000"/>
                      </a:schemeClr>
                    </a:solidFill>
                  </a:tcPr>
                </a:tc>
                <a:tc>
                  <a:txBody>
                    <a:bodyPr/>
                    <a:lstStyle/>
                    <a:p>
                      <a:pPr marL="108000" indent="-108000">
                        <a:buFont typeface="Arial" panose="020B0604020202020204" pitchFamily="34" charset="0"/>
                        <a:buChar char="•"/>
                      </a:pPr>
                      <a:endParaRPr lang="en-GB" sz="800" noProof="0"/>
                    </a:p>
                  </a:txBody>
                  <a:tcPr marL="72000" marR="72000" marT="72000" marB="72000">
                    <a:lnL w="9525" cap="flat" cmpd="sng" algn="ctr">
                      <a:solidFill>
                        <a:schemeClr val="bg1">
                          <a:lumMod val="50000"/>
                        </a:schemeClr>
                      </a:solidFill>
                      <a:prstDash val="sysDash"/>
                      <a:round/>
                      <a:headEnd type="none" w="med" len="med"/>
                      <a:tailEnd type="none" w="med" len="med"/>
                    </a:lnL>
                    <a:lnR w="9525" cap="flat" cmpd="sng" algn="ctr">
                      <a:noFill/>
                      <a:prstDash val="sysDash"/>
                      <a:round/>
                      <a:headEnd type="none" w="med" len="med"/>
                      <a:tailEnd type="none" w="med" len="med"/>
                    </a:lnR>
                    <a:lnT w="9525" cap="flat" cmpd="sng" algn="ctr">
                      <a:noFill/>
                      <a:prstDash val="sysDash"/>
                      <a:round/>
                      <a:headEnd type="none" w="med" len="med"/>
                      <a:tailEnd type="none" w="med" len="med"/>
                    </a:lnT>
                    <a:lnB w="9525" cap="flat" cmpd="sng" algn="ctr">
                      <a:noFill/>
                      <a:prstDash val="sysDash"/>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60944760"/>
                  </a:ext>
                </a:extLst>
              </a:tr>
              <a:tr h="1044000">
                <a:tc>
                  <a:txBody>
                    <a:bodyPr/>
                    <a:lstStyle/>
                    <a:p>
                      <a:pPr lvl="0"/>
                      <a:r>
                        <a:rPr lang="en-GB" sz="900" b="1" noProof="0"/>
                        <a:t>Aircraft Systems (Fixed-Wing &amp; AAM)</a:t>
                      </a:r>
                      <a:endParaRPr lang="en-GB" sz="900" noProof="0"/>
                    </a:p>
                  </a:txBody>
                  <a:tcPr marL="72000" marR="72000" marT="72000" marB="180000" anchor="b">
                    <a:lnL w="9525" cap="flat" cmpd="sng" algn="ctr">
                      <a:noFill/>
                      <a:prstDash val="sysDash"/>
                      <a:round/>
                      <a:headEnd type="none" w="med" len="med"/>
                      <a:tailEnd type="none" w="med" len="med"/>
                    </a:lnL>
                    <a:lnR w="9525" cap="flat" cmpd="sng" algn="ctr">
                      <a:solidFill>
                        <a:schemeClr val="bg1">
                          <a:lumMod val="50000"/>
                        </a:schemeClr>
                      </a:solidFill>
                      <a:prstDash val="sysDash"/>
                      <a:round/>
                      <a:headEnd type="none" w="med" len="med"/>
                      <a:tailEnd type="none" w="med" len="med"/>
                    </a:lnR>
                    <a:lnT w="9525" cap="flat" cmpd="sng" algn="ctr">
                      <a:noFill/>
                      <a:prstDash val="sysDash"/>
                      <a:round/>
                      <a:headEnd type="none" w="med" len="med"/>
                      <a:tailEnd type="none" w="med" len="med"/>
                    </a:lnT>
                    <a:lnB w="9525" cap="flat" cmpd="sng" algn="ctr">
                      <a:noFill/>
                      <a:prstDash val="sysDash"/>
                      <a:round/>
                      <a:headEnd type="none" w="med" len="med"/>
                      <a:tailEnd type="none" w="med" len="med"/>
                    </a:lnB>
                  </a:tcPr>
                </a:tc>
                <a:tc>
                  <a:txBody>
                    <a:bodyPr/>
                    <a:lstStyle/>
                    <a:p>
                      <a:pPr marL="108000" marR="0" lvl="0" indent="-108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800" noProof="0" err="1"/>
                        <a:t>ZeroAvia</a:t>
                      </a:r>
                      <a:r>
                        <a:rPr lang="en-GB" sz="800" noProof="0"/>
                        <a:t> (Manufacturer, Gerard)</a:t>
                      </a:r>
                    </a:p>
                    <a:p>
                      <a:pPr marL="108000" marR="0" lvl="0" indent="-108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800" noProof="0" err="1"/>
                        <a:t>CAeS</a:t>
                      </a:r>
                      <a:r>
                        <a:rPr lang="en-GB" sz="800" noProof="0"/>
                        <a:t> (Manufacturer)</a:t>
                      </a:r>
                    </a:p>
                    <a:p>
                      <a:pPr marL="108000" indent="-108000">
                        <a:buFont typeface="Arial" panose="020B0604020202020204" pitchFamily="34" charset="0"/>
                        <a:buChar char="•"/>
                      </a:pPr>
                      <a:endParaRPr lang="en-GB" sz="800" noProof="0"/>
                    </a:p>
                  </a:txBody>
                  <a:tcPr marL="72000" marR="72000" marT="72000" marB="72000">
                    <a:lnL w="9525" cap="flat" cmpd="sng" algn="ctr">
                      <a:solidFill>
                        <a:schemeClr val="bg1">
                          <a:lumMod val="50000"/>
                        </a:schemeClr>
                      </a:solidFill>
                      <a:prstDash val="sysDash"/>
                      <a:round/>
                      <a:headEnd type="none" w="med" len="med"/>
                      <a:tailEnd type="none" w="med" len="med"/>
                    </a:lnL>
                    <a:lnR w="9525" cap="flat" cmpd="sng" algn="ctr">
                      <a:solidFill>
                        <a:schemeClr val="bg1">
                          <a:lumMod val="50000"/>
                        </a:schemeClr>
                      </a:solidFill>
                      <a:prstDash val="sysDash"/>
                      <a:round/>
                      <a:headEnd type="none" w="med" len="med"/>
                      <a:tailEnd type="none" w="med" len="med"/>
                    </a:lnR>
                    <a:lnT w="9525" cap="flat" cmpd="sng" algn="ctr">
                      <a:noFill/>
                      <a:prstDash val="sysDash"/>
                      <a:round/>
                      <a:headEnd type="none" w="med" len="med"/>
                      <a:tailEnd type="none" w="med" len="med"/>
                    </a:lnT>
                    <a:lnB w="9525" cap="flat" cmpd="sng" algn="ctr">
                      <a:noFill/>
                      <a:prstDash val="sysDash"/>
                      <a:round/>
                      <a:headEnd type="none" w="med" len="med"/>
                      <a:tailEnd type="none" w="med" len="med"/>
                    </a:lnB>
                    <a:noFill/>
                  </a:tcPr>
                </a:tc>
                <a:tc>
                  <a:txBody>
                    <a:bodyPr/>
                    <a:lstStyle/>
                    <a:p>
                      <a:pPr marL="108000" indent="-108000">
                        <a:buFont typeface="Arial" panose="020B0604020202020204" pitchFamily="34" charset="0"/>
                        <a:buChar char="•"/>
                      </a:pPr>
                      <a:endParaRPr lang="en-GB" sz="800" noProof="0"/>
                    </a:p>
                  </a:txBody>
                  <a:tcPr marL="72000" marR="72000" marT="72000" marB="72000">
                    <a:lnL w="9525" cap="flat" cmpd="sng" algn="ctr">
                      <a:solidFill>
                        <a:schemeClr val="bg1">
                          <a:lumMod val="50000"/>
                        </a:schemeClr>
                      </a:solidFill>
                      <a:prstDash val="sysDash"/>
                      <a:round/>
                      <a:headEnd type="none" w="med" len="med"/>
                      <a:tailEnd type="none" w="med" len="med"/>
                    </a:lnL>
                    <a:lnR w="9525" cap="flat" cmpd="sng" algn="ctr">
                      <a:solidFill>
                        <a:schemeClr val="bg1">
                          <a:lumMod val="50000"/>
                        </a:schemeClr>
                      </a:solidFill>
                      <a:prstDash val="sysDash"/>
                      <a:round/>
                      <a:headEnd type="none" w="med" len="med"/>
                      <a:tailEnd type="none" w="med" len="med"/>
                    </a:lnR>
                    <a:lnT w="9525" cap="flat" cmpd="sng" algn="ctr">
                      <a:noFill/>
                      <a:prstDash val="sysDash"/>
                      <a:round/>
                      <a:headEnd type="none" w="med" len="med"/>
                      <a:tailEnd type="none" w="med" len="med"/>
                    </a:lnT>
                    <a:lnB w="9525" cap="flat" cmpd="sng" algn="ctr">
                      <a:noFill/>
                      <a:prstDash val="sysDash"/>
                      <a:round/>
                      <a:headEnd type="none" w="med" len="med"/>
                      <a:tailEnd type="none" w="med" len="med"/>
                    </a:lnB>
                    <a:noFill/>
                  </a:tcPr>
                </a:tc>
                <a:tc>
                  <a:txBody>
                    <a:bodyPr/>
                    <a:lstStyle/>
                    <a:p>
                      <a:pPr marL="108000" indent="-108000">
                        <a:buFont typeface="Arial" panose="020B0604020202020204" pitchFamily="34" charset="0"/>
                        <a:buChar char="•"/>
                      </a:pPr>
                      <a:endParaRPr lang="en-GB" sz="800" noProof="0"/>
                    </a:p>
                  </a:txBody>
                  <a:tcPr marL="72000" marR="72000" marT="72000" marB="72000">
                    <a:lnL w="9525" cap="flat" cmpd="sng" algn="ctr">
                      <a:solidFill>
                        <a:schemeClr val="bg1">
                          <a:lumMod val="50000"/>
                        </a:schemeClr>
                      </a:solidFill>
                      <a:prstDash val="sysDash"/>
                      <a:round/>
                      <a:headEnd type="none" w="med" len="med"/>
                      <a:tailEnd type="none" w="med" len="med"/>
                    </a:lnL>
                    <a:lnR w="9525" cap="flat" cmpd="sng" algn="ctr">
                      <a:solidFill>
                        <a:schemeClr val="bg1">
                          <a:lumMod val="50000"/>
                        </a:schemeClr>
                      </a:solidFill>
                      <a:prstDash val="sysDash"/>
                      <a:round/>
                      <a:headEnd type="none" w="med" len="med"/>
                      <a:tailEnd type="none" w="med" len="med"/>
                    </a:lnR>
                    <a:lnT w="9525" cap="flat" cmpd="sng" algn="ctr">
                      <a:noFill/>
                      <a:prstDash val="sysDash"/>
                      <a:round/>
                      <a:headEnd type="none" w="med" len="med"/>
                      <a:tailEnd type="none" w="med" len="med"/>
                    </a:lnT>
                    <a:lnB w="9525" cap="flat" cmpd="sng" algn="ctr">
                      <a:noFill/>
                      <a:prstDash val="sysDash"/>
                      <a:round/>
                      <a:headEnd type="none" w="med" len="med"/>
                      <a:tailEnd type="none" w="med" len="med"/>
                    </a:lnB>
                    <a:noFill/>
                  </a:tcPr>
                </a:tc>
                <a:tc>
                  <a:txBody>
                    <a:bodyPr/>
                    <a:lstStyle/>
                    <a:p>
                      <a:pPr marL="108000" indent="-108000">
                        <a:buFont typeface="Arial" panose="020B0604020202020204" pitchFamily="34" charset="0"/>
                        <a:buChar char="•"/>
                      </a:pPr>
                      <a:endParaRPr lang="en-GB" sz="800" noProof="0"/>
                    </a:p>
                  </a:txBody>
                  <a:tcPr marL="72000" marR="72000" marT="72000" marB="72000">
                    <a:lnL w="9525" cap="flat" cmpd="sng" algn="ctr">
                      <a:solidFill>
                        <a:schemeClr val="bg1">
                          <a:lumMod val="50000"/>
                        </a:schemeClr>
                      </a:solidFill>
                      <a:prstDash val="sysDash"/>
                      <a:round/>
                      <a:headEnd type="none" w="med" len="med"/>
                      <a:tailEnd type="none" w="med" len="med"/>
                    </a:lnL>
                    <a:lnR w="9525" cap="flat" cmpd="sng" algn="ctr">
                      <a:solidFill>
                        <a:schemeClr val="bg1">
                          <a:lumMod val="50000"/>
                        </a:schemeClr>
                      </a:solidFill>
                      <a:prstDash val="sysDash"/>
                      <a:round/>
                      <a:headEnd type="none" w="med" len="med"/>
                      <a:tailEnd type="none" w="med" len="med"/>
                    </a:lnR>
                    <a:lnT w="9525" cap="flat" cmpd="sng" algn="ctr">
                      <a:noFill/>
                      <a:prstDash val="sysDash"/>
                      <a:round/>
                      <a:headEnd type="none" w="med" len="med"/>
                      <a:tailEnd type="none" w="med" len="med"/>
                    </a:lnT>
                    <a:lnB w="9525" cap="flat" cmpd="sng" algn="ctr">
                      <a:noFill/>
                      <a:prstDash val="sysDash"/>
                      <a:round/>
                      <a:headEnd type="none" w="med" len="med"/>
                      <a:tailEnd type="none" w="med" len="med"/>
                    </a:lnB>
                    <a:noFill/>
                  </a:tcPr>
                </a:tc>
                <a:tc>
                  <a:txBody>
                    <a:bodyPr/>
                    <a:lstStyle/>
                    <a:p>
                      <a:pPr marL="108000" indent="-108000">
                        <a:buFont typeface="Arial" panose="020B0604020202020204" pitchFamily="34" charset="0"/>
                        <a:buChar char="•"/>
                      </a:pPr>
                      <a:endParaRPr lang="en-GB" sz="800" noProof="0"/>
                    </a:p>
                  </a:txBody>
                  <a:tcPr marL="72000" marR="72000" marT="72000" marB="72000">
                    <a:lnL w="9525" cap="flat" cmpd="sng" algn="ctr">
                      <a:solidFill>
                        <a:schemeClr val="bg1">
                          <a:lumMod val="50000"/>
                        </a:schemeClr>
                      </a:solidFill>
                      <a:prstDash val="sysDash"/>
                      <a:round/>
                      <a:headEnd type="none" w="med" len="med"/>
                      <a:tailEnd type="none" w="med" len="med"/>
                    </a:lnL>
                    <a:lnR w="9525" cap="flat" cmpd="sng" algn="ctr">
                      <a:noFill/>
                      <a:prstDash val="sysDash"/>
                      <a:round/>
                      <a:headEnd type="none" w="med" len="med"/>
                      <a:tailEnd type="none" w="med" len="med"/>
                    </a:lnR>
                    <a:lnT w="9525" cap="flat" cmpd="sng" algn="ctr">
                      <a:noFill/>
                      <a:prstDash val="sysDash"/>
                      <a:round/>
                      <a:headEnd type="none" w="med" len="med"/>
                      <a:tailEnd type="none" w="med" len="med"/>
                    </a:lnT>
                    <a:lnB w="9525" cap="flat" cmpd="sng" algn="ctr">
                      <a:noFill/>
                      <a:prstDash val="sysDash"/>
                      <a:round/>
                      <a:headEnd type="none" w="med" len="med"/>
                      <a:tailEnd type="none" w="med" len="med"/>
                    </a:lnB>
                    <a:noFill/>
                  </a:tcPr>
                </a:tc>
                <a:extLst>
                  <a:ext uri="{0D108BD9-81ED-4DB2-BD59-A6C34878D82A}">
                    <a16:rowId xmlns:a16="http://schemas.microsoft.com/office/drawing/2014/main" val="635549471"/>
                  </a:ext>
                </a:extLst>
              </a:tr>
              <a:tr h="1044000">
                <a:tc>
                  <a:txBody>
                    <a:bodyPr/>
                    <a:lstStyle/>
                    <a:p>
                      <a:pPr lvl="0"/>
                      <a:r>
                        <a:rPr lang="en-GB" sz="900" b="1" noProof="0"/>
                        <a:t>ATM &amp; Airspace Operations</a:t>
                      </a:r>
                      <a:endParaRPr lang="en-GB" sz="900" noProof="0"/>
                    </a:p>
                  </a:txBody>
                  <a:tcPr marL="72000" marR="72000" marT="72000" marB="180000" anchor="b">
                    <a:lnL w="9525" cap="flat" cmpd="sng" algn="ctr">
                      <a:noFill/>
                      <a:prstDash val="sysDash"/>
                      <a:round/>
                      <a:headEnd type="none" w="med" len="med"/>
                      <a:tailEnd type="none" w="med" len="med"/>
                    </a:lnL>
                    <a:lnR w="9525" cap="flat" cmpd="sng" algn="ctr">
                      <a:solidFill>
                        <a:schemeClr val="bg1">
                          <a:lumMod val="50000"/>
                        </a:schemeClr>
                      </a:solidFill>
                      <a:prstDash val="sysDash"/>
                      <a:round/>
                      <a:headEnd type="none" w="med" len="med"/>
                      <a:tailEnd type="none" w="med" len="med"/>
                    </a:lnR>
                    <a:lnT w="9525" cap="flat" cmpd="sng" algn="ctr">
                      <a:noFill/>
                      <a:prstDash val="sysDash"/>
                      <a:round/>
                      <a:headEnd type="none" w="med" len="med"/>
                      <a:tailEnd type="none" w="med" len="med"/>
                    </a:lnT>
                    <a:lnB w="9525" cap="flat" cmpd="sng" algn="ctr">
                      <a:noFill/>
                      <a:prstDash val="sysDash"/>
                      <a:round/>
                      <a:headEnd type="none" w="med" len="med"/>
                      <a:tailEnd type="none" w="med" len="med"/>
                    </a:lnB>
                    <a:solidFill>
                      <a:schemeClr val="accent5">
                        <a:lumMod val="20000"/>
                        <a:lumOff val="80000"/>
                      </a:schemeClr>
                    </a:solidFill>
                  </a:tcPr>
                </a:tc>
                <a:tc>
                  <a:txBody>
                    <a:bodyPr/>
                    <a:lstStyle/>
                    <a:p>
                      <a:pPr marL="108000" indent="-108000">
                        <a:buFont typeface="Arial" panose="020B0604020202020204" pitchFamily="34" charset="0"/>
                        <a:buChar char="•"/>
                      </a:pPr>
                      <a:r>
                        <a:rPr lang="en-GB" sz="800" noProof="0"/>
                        <a:t>UK CAA (Regulator)</a:t>
                      </a:r>
                    </a:p>
                    <a:p>
                      <a:pPr marL="108000" indent="-108000">
                        <a:buFont typeface="Arial" panose="020B0604020202020204" pitchFamily="34" charset="0"/>
                        <a:buChar char="•"/>
                      </a:pPr>
                      <a:r>
                        <a:rPr lang="en-GB" sz="800" noProof="0"/>
                        <a:t>NATS (ATC Service Provider)</a:t>
                      </a:r>
                    </a:p>
                  </a:txBody>
                  <a:tcPr marL="72000" marR="72000" marT="72000" marB="72000">
                    <a:lnL w="9525" cap="flat" cmpd="sng" algn="ctr">
                      <a:solidFill>
                        <a:schemeClr val="bg1">
                          <a:lumMod val="50000"/>
                        </a:schemeClr>
                      </a:solidFill>
                      <a:prstDash val="sysDash"/>
                      <a:round/>
                      <a:headEnd type="none" w="med" len="med"/>
                      <a:tailEnd type="none" w="med" len="med"/>
                    </a:lnL>
                    <a:lnR w="9525" cap="flat" cmpd="sng" algn="ctr">
                      <a:solidFill>
                        <a:schemeClr val="bg1">
                          <a:lumMod val="50000"/>
                        </a:schemeClr>
                      </a:solidFill>
                      <a:prstDash val="sysDash"/>
                      <a:round/>
                      <a:headEnd type="none" w="med" len="med"/>
                      <a:tailEnd type="none" w="med" len="med"/>
                    </a:lnR>
                    <a:lnT w="9525" cap="flat" cmpd="sng" algn="ctr">
                      <a:noFill/>
                      <a:prstDash val="sysDash"/>
                      <a:round/>
                      <a:headEnd type="none" w="med" len="med"/>
                      <a:tailEnd type="none" w="med" len="med"/>
                    </a:lnT>
                    <a:lnB w="9525" cap="flat" cmpd="sng" algn="ctr">
                      <a:noFill/>
                      <a:prstDash val="sysDash"/>
                      <a:round/>
                      <a:headEnd type="none" w="med" len="med"/>
                      <a:tailEnd type="none" w="med" len="med"/>
                    </a:lnB>
                    <a:solidFill>
                      <a:schemeClr val="accent5">
                        <a:lumMod val="20000"/>
                        <a:lumOff val="80000"/>
                      </a:schemeClr>
                    </a:solidFill>
                  </a:tcPr>
                </a:tc>
                <a:tc>
                  <a:txBody>
                    <a:bodyPr/>
                    <a:lstStyle/>
                    <a:p>
                      <a:pPr marL="108000" indent="-108000">
                        <a:buFont typeface="Arial" panose="020B0604020202020204" pitchFamily="34" charset="0"/>
                        <a:buChar char="•"/>
                      </a:pPr>
                      <a:endParaRPr lang="en-GB" sz="800" noProof="0"/>
                    </a:p>
                  </a:txBody>
                  <a:tcPr marL="72000" marR="72000" marT="72000" marB="72000">
                    <a:lnL w="9525" cap="flat" cmpd="sng" algn="ctr">
                      <a:solidFill>
                        <a:schemeClr val="bg1">
                          <a:lumMod val="50000"/>
                        </a:schemeClr>
                      </a:solidFill>
                      <a:prstDash val="sysDash"/>
                      <a:round/>
                      <a:headEnd type="none" w="med" len="med"/>
                      <a:tailEnd type="none" w="med" len="med"/>
                    </a:lnL>
                    <a:lnR w="9525" cap="flat" cmpd="sng" algn="ctr">
                      <a:solidFill>
                        <a:schemeClr val="bg1">
                          <a:lumMod val="50000"/>
                        </a:schemeClr>
                      </a:solidFill>
                      <a:prstDash val="sysDash"/>
                      <a:round/>
                      <a:headEnd type="none" w="med" len="med"/>
                      <a:tailEnd type="none" w="med" len="med"/>
                    </a:lnR>
                    <a:lnT w="9525" cap="flat" cmpd="sng" algn="ctr">
                      <a:noFill/>
                      <a:prstDash val="sysDash"/>
                      <a:round/>
                      <a:headEnd type="none" w="med" len="med"/>
                      <a:tailEnd type="none" w="med" len="med"/>
                    </a:lnT>
                    <a:lnB w="9525" cap="flat" cmpd="sng" algn="ctr">
                      <a:noFill/>
                      <a:prstDash val="sysDash"/>
                      <a:round/>
                      <a:headEnd type="none" w="med" len="med"/>
                      <a:tailEnd type="none" w="med" len="med"/>
                    </a:lnB>
                    <a:solidFill>
                      <a:schemeClr val="accent5">
                        <a:lumMod val="20000"/>
                        <a:lumOff val="80000"/>
                      </a:schemeClr>
                    </a:solidFill>
                  </a:tcPr>
                </a:tc>
                <a:tc>
                  <a:txBody>
                    <a:bodyPr/>
                    <a:lstStyle/>
                    <a:p>
                      <a:pPr marL="108000" indent="-108000">
                        <a:buFont typeface="Arial" panose="020B0604020202020204" pitchFamily="34" charset="0"/>
                        <a:buChar char="•"/>
                      </a:pPr>
                      <a:endParaRPr lang="en-GB" sz="800" noProof="0"/>
                    </a:p>
                  </a:txBody>
                  <a:tcPr marL="72000" marR="72000" marT="72000" marB="72000">
                    <a:lnL w="9525" cap="flat" cmpd="sng" algn="ctr">
                      <a:solidFill>
                        <a:schemeClr val="bg1">
                          <a:lumMod val="50000"/>
                        </a:schemeClr>
                      </a:solidFill>
                      <a:prstDash val="sysDash"/>
                      <a:round/>
                      <a:headEnd type="none" w="med" len="med"/>
                      <a:tailEnd type="none" w="med" len="med"/>
                    </a:lnL>
                    <a:lnR w="9525" cap="flat" cmpd="sng" algn="ctr">
                      <a:solidFill>
                        <a:schemeClr val="bg1">
                          <a:lumMod val="50000"/>
                        </a:schemeClr>
                      </a:solidFill>
                      <a:prstDash val="sysDash"/>
                      <a:round/>
                      <a:headEnd type="none" w="med" len="med"/>
                      <a:tailEnd type="none" w="med" len="med"/>
                    </a:lnR>
                    <a:lnT w="9525" cap="flat" cmpd="sng" algn="ctr">
                      <a:noFill/>
                      <a:prstDash val="sysDash"/>
                      <a:round/>
                      <a:headEnd type="none" w="med" len="med"/>
                      <a:tailEnd type="none" w="med" len="med"/>
                    </a:lnT>
                    <a:lnB w="9525" cap="flat" cmpd="sng" algn="ctr">
                      <a:noFill/>
                      <a:prstDash val="sysDash"/>
                      <a:round/>
                      <a:headEnd type="none" w="med" len="med"/>
                      <a:tailEnd type="none" w="med" len="med"/>
                    </a:lnB>
                    <a:solidFill>
                      <a:schemeClr val="accent5">
                        <a:lumMod val="20000"/>
                        <a:lumOff val="80000"/>
                      </a:schemeClr>
                    </a:solidFill>
                  </a:tcPr>
                </a:tc>
                <a:tc>
                  <a:txBody>
                    <a:bodyPr/>
                    <a:lstStyle/>
                    <a:p>
                      <a:pPr marL="108000" indent="-108000">
                        <a:buFont typeface="Arial" panose="020B0604020202020204" pitchFamily="34" charset="0"/>
                        <a:buChar char="•"/>
                      </a:pPr>
                      <a:endParaRPr lang="en-GB" sz="800" noProof="0"/>
                    </a:p>
                  </a:txBody>
                  <a:tcPr marL="72000" marR="72000" marT="72000" marB="72000">
                    <a:lnL w="9525" cap="flat" cmpd="sng" algn="ctr">
                      <a:solidFill>
                        <a:schemeClr val="bg1">
                          <a:lumMod val="50000"/>
                        </a:schemeClr>
                      </a:solidFill>
                      <a:prstDash val="sysDash"/>
                      <a:round/>
                      <a:headEnd type="none" w="med" len="med"/>
                      <a:tailEnd type="none" w="med" len="med"/>
                    </a:lnL>
                    <a:lnR w="9525" cap="flat" cmpd="sng" algn="ctr">
                      <a:solidFill>
                        <a:schemeClr val="bg1">
                          <a:lumMod val="50000"/>
                        </a:schemeClr>
                      </a:solidFill>
                      <a:prstDash val="sysDash"/>
                      <a:round/>
                      <a:headEnd type="none" w="med" len="med"/>
                      <a:tailEnd type="none" w="med" len="med"/>
                    </a:lnR>
                    <a:lnT w="9525" cap="flat" cmpd="sng" algn="ctr">
                      <a:noFill/>
                      <a:prstDash val="sysDash"/>
                      <a:round/>
                      <a:headEnd type="none" w="med" len="med"/>
                      <a:tailEnd type="none" w="med" len="med"/>
                    </a:lnT>
                    <a:lnB w="9525" cap="flat" cmpd="sng" algn="ctr">
                      <a:noFill/>
                      <a:prstDash val="sysDash"/>
                      <a:round/>
                      <a:headEnd type="none" w="med" len="med"/>
                      <a:tailEnd type="none" w="med" len="med"/>
                    </a:lnB>
                    <a:solidFill>
                      <a:schemeClr val="accent5">
                        <a:lumMod val="20000"/>
                        <a:lumOff val="80000"/>
                      </a:schemeClr>
                    </a:solidFill>
                  </a:tcPr>
                </a:tc>
                <a:tc>
                  <a:txBody>
                    <a:bodyPr/>
                    <a:lstStyle/>
                    <a:p>
                      <a:pPr marL="108000" indent="-108000">
                        <a:buFont typeface="Arial" panose="020B0604020202020204" pitchFamily="34" charset="0"/>
                        <a:buChar char="•"/>
                      </a:pPr>
                      <a:endParaRPr lang="en-GB" sz="800" noProof="0"/>
                    </a:p>
                  </a:txBody>
                  <a:tcPr marL="72000" marR="72000" marT="72000" marB="72000">
                    <a:lnL w="9525" cap="flat" cmpd="sng" algn="ctr">
                      <a:solidFill>
                        <a:schemeClr val="bg1">
                          <a:lumMod val="50000"/>
                        </a:schemeClr>
                      </a:solidFill>
                      <a:prstDash val="sysDash"/>
                      <a:round/>
                      <a:headEnd type="none" w="med" len="med"/>
                      <a:tailEnd type="none" w="med" len="med"/>
                    </a:lnL>
                    <a:lnR w="9525" cap="flat" cmpd="sng" algn="ctr">
                      <a:noFill/>
                      <a:prstDash val="sysDash"/>
                      <a:round/>
                      <a:headEnd type="none" w="med" len="med"/>
                      <a:tailEnd type="none" w="med" len="med"/>
                    </a:lnR>
                    <a:lnT w="9525" cap="flat" cmpd="sng" algn="ctr">
                      <a:noFill/>
                      <a:prstDash val="sysDash"/>
                      <a:round/>
                      <a:headEnd type="none" w="med" len="med"/>
                      <a:tailEnd type="none" w="med" len="med"/>
                    </a:lnT>
                    <a:lnB w="9525" cap="flat" cmpd="sng" algn="ctr">
                      <a:noFill/>
                      <a:prstDash val="sysDash"/>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504300465"/>
                  </a:ext>
                </a:extLst>
              </a:tr>
              <a:tr h="1044000">
                <a:tc>
                  <a:txBody>
                    <a:bodyPr/>
                    <a:lstStyle/>
                    <a:p>
                      <a:pPr lvl="0"/>
                      <a:r>
                        <a:rPr lang="en-GB" sz="900" b="1" noProof="0"/>
                        <a:t>Aviation Ecosystem Support &amp; Services</a:t>
                      </a:r>
                      <a:endParaRPr lang="en-GB" sz="900" noProof="0"/>
                    </a:p>
                  </a:txBody>
                  <a:tcPr marL="72000" marR="72000" marT="72000" marB="180000" anchor="b">
                    <a:lnL w="9525" cap="flat" cmpd="sng" algn="ctr">
                      <a:noFill/>
                      <a:prstDash val="sysDash"/>
                      <a:round/>
                      <a:headEnd type="none" w="med" len="med"/>
                      <a:tailEnd type="none" w="med" len="med"/>
                    </a:lnL>
                    <a:lnR w="9525" cap="flat" cmpd="sng" algn="ctr">
                      <a:solidFill>
                        <a:schemeClr val="bg1">
                          <a:lumMod val="50000"/>
                        </a:schemeClr>
                      </a:solidFill>
                      <a:prstDash val="sysDash"/>
                      <a:round/>
                      <a:headEnd type="none" w="med" len="med"/>
                      <a:tailEnd type="none" w="med" len="med"/>
                    </a:lnR>
                    <a:lnT w="9525" cap="flat" cmpd="sng" algn="ctr">
                      <a:noFill/>
                      <a:prstDash val="sysDash"/>
                      <a:round/>
                      <a:headEnd type="none" w="med" len="med"/>
                      <a:tailEnd type="none" w="med" len="med"/>
                    </a:lnT>
                    <a:lnB w="9525" cap="flat" cmpd="sng" algn="ctr">
                      <a:noFill/>
                      <a:prstDash val="sysDash"/>
                      <a:round/>
                      <a:headEnd type="none" w="med" len="med"/>
                      <a:tailEnd type="none" w="med" len="med"/>
                    </a:lnB>
                  </a:tcPr>
                </a:tc>
                <a:tc>
                  <a:txBody>
                    <a:bodyPr/>
                    <a:lstStyle/>
                    <a:p>
                      <a:pPr marL="108000" indent="-108000">
                        <a:buFont typeface="Arial" panose="020B0604020202020204" pitchFamily="34" charset="0"/>
                        <a:buChar char="•"/>
                      </a:pPr>
                      <a:r>
                        <a:rPr lang="en-GB" sz="800" noProof="0"/>
                        <a:t>UK CAA (Regulator)</a:t>
                      </a:r>
                    </a:p>
                    <a:p>
                      <a:pPr marL="108000" indent="-108000">
                        <a:buFont typeface="Arial" panose="020B0604020202020204" pitchFamily="34" charset="0"/>
                        <a:buChar char="•"/>
                      </a:pPr>
                      <a:r>
                        <a:rPr lang="en-GB" sz="800" noProof="0" err="1"/>
                        <a:t>ZeroAvia</a:t>
                      </a:r>
                      <a:r>
                        <a:rPr lang="en-GB" sz="800" noProof="0"/>
                        <a:t> (Gerard)</a:t>
                      </a:r>
                    </a:p>
                  </a:txBody>
                  <a:tcPr marL="72000" marR="72000" marT="72000" marB="72000">
                    <a:lnL w="9525" cap="flat" cmpd="sng" algn="ctr">
                      <a:solidFill>
                        <a:schemeClr val="bg1">
                          <a:lumMod val="50000"/>
                        </a:schemeClr>
                      </a:solidFill>
                      <a:prstDash val="sysDash"/>
                      <a:round/>
                      <a:headEnd type="none" w="med" len="med"/>
                      <a:tailEnd type="none" w="med" len="med"/>
                    </a:lnL>
                    <a:lnR w="9525" cap="flat" cmpd="sng" algn="ctr">
                      <a:solidFill>
                        <a:schemeClr val="bg1">
                          <a:lumMod val="50000"/>
                        </a:schemeClr>
                      </a:solidFill>
                      <a:prstDash val="sysDash"/>
                      <a:round/>
                      <a:headEnd type="none" w="med" len="med"/>
                      <a:tailEnd type="none" w="med" len="med"/>
                    </a:lnR>
                    <a:lnT w="9525" cap="flat" cmpd="sng" algn="ctr">
                      <a:noFill/>
                      <a:prstDash val="sysDash"/>
                      <a:round/>
                      <a:headEnd type="none" w="med" len="med"/>
                      <a:tailEnd type="none" w="med" len="med"/>
                    </a:lnT>
                    <a:lnB w="9525" cap="flat" cmpd="sng" algn="ctr">
                      <a:noFill/>
                      <a:prstDash val="sysDash"/>
                      <a:round/>
                      <a:headEnd type="none" w="med" len="med"/>
                      <a:tailEnd type="none" w="med" len="med"/>
                    </a:lnB>
                    <a:noFill/>
                  </a:tcPr>
                </a:tc>
                <a:tc>
                  <a:txBody>
                    <a:bodyPr/>
                    <a:lstStyle/>
                    <a:p>
                      <a:pPr marL="108000" indent="-108000">
                        <a:buFont typeface="Arial" panose="020B0604020202020204" pitchFamily="34" charset="0"/>
                        <a:buChar char="•"/>
                      </a:pPr>
                      <a:endParaRPr lang="en-GB" sz="800" noProof="0"/>
                    </a:p>
                  </a:txBody>
                  <a:tcPr marL="72000" marR="72000" marT="72000" marB="72000">
                    <a:lnL w="9525" cap="flat" cmpd="sng" algn="ctr">
                      <a:solidFill>
                        <a:schemeClr val="bg1">
                          <a:lumMod val="50000"/>
                        </a:schemeClr>
                      </a:solidFill>
                      <a:prstDash val="sysDash"/>
                      <a:round/>
                      <a:headEnd type="none" w="med" len="med"/>
                      <a:tailEnd type="none" w="med" len="med"/>
                    </a:lnL>
                    <a:lnR w="9525" cap="flat" cmpd="sng" algn="ctr">
                      <a:solidFill>
                        <a:schemeClr val="bg1">
                          <a:lumMod val="50000"/>
                        </a:schemeClr>
                      </a:solidFill>
                      <a:prstDash val="sysDash"/>
                      <a:round/>
                      <a:headEnd type="none" w="med" len="med"/>
                      <a:tailEnd type="none" w="med" len="med"/>
                    </a:lnR>
                    <a:lnT w="9525" cap="flat" cmpd="sng" algn="ctr">
                      <a:noFill/>
                      <a:prstDash val="sysDash"/>
                      <a:round/>
                      <a:headEnd type="none" w="med" len="med"/>
                      <a:tailEnd type="none" w="med" len="med"/>
                    </a:lnT>
                    <a:lnB w="9525" cap="flat" cmpd="sng" algn="ctr">
                      <a:noFill/>
                      <a:prstDash val="sysDash"/>
                      <a:round/>
                      <a:headEnd type="none" w="med" len="med"/>
                      <a:tailEnd type="none" w="med" len="med"/>
                    </a:lnB>
                    <a:noFill/>
                  </a:tcPr>
                </a:tc>
                <a:tc>
                  <a:txBody>
                    <a:bodyPr/>
                    <a:lstStyle/>
                    <a:p>
                      <a:pPr marL="108000" indent="-108000">
                        <a:buFont typeface="Arial" panose="020B0604020202020204" pitchFamily="34" charset="0"/>
                        <a:buChar char="•"/>
                      </a:pPr>
                      <a:endParaRPr lang="en-GB" sz="800" noProof="0"/>
                    </a:p>
                  </a:txBody>
                  <a:tcPr marL="72000" marR="72000" marT="72000" marB="72000">
                    <a:lnL w="9525" cap="flat" cmpd="sng" algn="ctr">
                      <a:solidFill>
                        <a:schemeClr val="bg1">
                          <a:lumMod val="50000"/>
                        </a:schemeClr>
                      </a:solidFill>
                      <a:prstDash val="sysDash"/>
                      <a:round/>
                      <a:headEnd type="none" w="med" len="med"/>
                      <a:tailEnd type="none" w="med" len="med"/>
                    </a:lnL>
                    <a:lnR w="9525" cap="flat" cmpd="sng" algn="ctr">
                      <a:solidFill>
                        <a:schemeClr val="bg1">
                          <a:lumMod val="50000"/>
                        </a:schemeClr>
                      </a:solidFill>
                      <a:prstDash val="sysDash"/>
                      <a:round/>
                      <a:headEnd type="none" w="med" len="med"/>
                      <a:tailEnd type="none" w="med" len="med"/>
                    </a:lnR>
                    <a:lnT w="9525" cap="flat" cmpd="sng" algn="ctr">
                      <a:noFill/>
                      <a:prstDash val="sysDash"/>
                      <a:round/>
                      <a:headEnd type="none" w="med" len="med"/>
                      <a:tailEnd type="none" w="med" len="med"/>
                    </a:lnT>
                    <a:lnB w="9525" cap="flat" cmpd="sng" algn="ctr">
                      <a:noFill/>
                      <a:prstDash val="sysDash"/>
                      <a:round/>
                      <a:headEnd type="none" w="med" len="med"/>
                      <a:tailEnd type="none" w="med" len="med"/>
                    </a:lnB>
                    <a:noFill/>
                  </a:tcPr>
                </a:tc>
                <a:tc>
                  <a:txBody>
                    <a:bodyPr/>
                    <a:lstStyle/>
                    <a:p>
                      <a:pPr marL="108000" indent="-108000">
                        <a:buFont typeface="Arial" panose="020B0604020202020204" pitchFamily="34" charset="0"/>
                        <a:buChar char="•"/>
                      </a:pPr>
                      <a:endParaRPr lang="en-GB" sz="800" noProof="0"/>
                    </a:p>
                  </a:txBody>
                  <a:tcPr marL="72000" marR="72000" marT="72000" marB="72000">
                    <a:lnL w="9525" cap="flat" cmpd="sng" algn="ctr">
                      <a:solidFill>
                        <a:schemeClr val="bg1">
                          <a:lumMod val="50000"/>
                        </a:schemeClr>
                      </a:solidFill>
                      <a:prstDash val="sysDash"/>
                      <a:round/>
                      <a:headEnd type="none" w="med" len="med"/>
                      <a:tailEnd type="none" w="med" len="med"/>
                    </a:lnL>
                    <a:lnR w="9525" cap="flat" cmpd="sng" algn="ctr">
                      <a:solidFill>
                        <a:schemeClr val="bg1">
                          <a:lumMod val="50000"/>
                        </a:schemeClr>
                      </a:solidFill>
                      <a:prstDash val="sysDash"/>
                      <a:round/>
                      <a:headEnd type="none" w="med" len="med"/>
                      <a:tailEnd type="none" w="med" len="med"/>
                    </a:lnR>
                    <a:lnT w="9525" cap="flat" cmpd="sng" algn="ctr">
                      <a:noFill/>
                      <a:prstDash val="sysDash"/>
                      <a:round/>
                      <a:headEnd type="none" w="med" len="med"/>
                      <a:tailEnd type="none" w="med" len="med"/>
                    </a:lnT>
                    <a:lnB w="9525" cap="flat" cmpd="sng" algn="ctr">
                      <a:noFill/>
                      <a:prstDash val="sysDash"/>
                      <a:round/>
                      <a:headEnd type="none" w="med" len="med"/>
                      <a:tailEnd type="none" w="med" len="med"/>
                    </a:lnB>
                    <a:noFill/>
                  </a:tcPr>
                </a:tc>
                <a:tc>
                  <a:txBody>
                    <a:bodyPr/>
                    <a:lstStyle/>
                    <a:p>
                      <a:pPr marL="108000" indent="-108000">
                        <a:buFont typeface="Arial" panose="020B0604020202020204" pitchFamily="34" charset="0"/>
                        <a:buChar char="•"/>
                      </a:pPr>
                      <a:endParaRPr lang="en-GB" sz="800" noProof="0"/>
                    </a:p>
                  </a:txBody>
                  <a:tcPr marL="72000" marR="72000" marT="72000" marB="72000">
                    <a:lnL w="9525" cap="flat" cmpd="sng" algn="ctr">
                      <a:solidFill>
                        <a:schemeClr val="bg1">
                          <a:lumMod val="50000"/>
                        </a:schemeClr>
                      </a:solidFill>
                      <a:prstDash val="sysDash"/>
                      <a:round/>
                      <a:headEnd type="none" w="med" len="med"/>
                      <a:tailEnd type="none" w="med" len="med"/>
                    </a:lnL>
                    <a:lnR w="9525" cap="flat" cmpd="sng" algn="ctr">
                      <a:noFill/>
                      <a:prstDash val="sysDash"/>
                      <a:round/>
                      <a:headEnd type="none" w="med" len="med"/>
                      <a:tailEnd type="none" w="med" len="med"/>
                    </a:lnR>
                    <a:lnT w="9525" cap="flat" cmpd="sng" algn="ctr">
                      <a:noFill/>
                      <a:prstDash val="sysDash"/>
                      <a:round/>
                      <a:headEnd type="none" w="med" len="med"/>
                      <a:tailEnd type="none" w="med" len="med"/>
                    </a:lnT>
                    <a:lnB w="9525" cap="flat" cmpd="sng" algn="ctr">
                      <a:noFill/>
                      <a:prstDash val="sysDash"/>
                      <a:round/>
                      <a:headEnd type="none" w="med" len="med"/>
                      <a:tailEnd type="none" w="med" len="med"/>
                    </a:lnB>
                    <a:noFill/>
                  </a:tcPr>
                </a:tc>
                <a:extLst>
                  <a:ext uri="{0D108BD9-81ED-4DB2-BD59-A6C34878D82A}">
                    <a16:rowId xmlns:a16="http://schemas.microsoft.com/office/drawing/2014/main" val="2353197243"/>
                  </a:ext>
                </a:extLst>
              </a:tr>
            </a:tbl>
          </a:graphicData>
        </a:graphic>
      </p:graphicFrame>
      <p:sp>
        <p:nvSpPr>
          <p:cNvPr id="3" name="Oval 2">
            <a:extLst>
              <a:ext uri="{FF2B5EF4-FFF2-40B4-BE49-F238E27FC236}">
                <a16:creationId xmlns:a16="http://schemas.microsoft.com/office/drawing/2014/main" id="{F66D5C7D-8D23-1F25-AFE6-DDDF266B08CE}"/>
              </a:ext>
            </a:extLst>
          </p:cNvPr>
          <p:cNvSpPr/>
          <p:nvPr/>
        </p:nvSpPr>
        <p:spPr>
          <a:xfrm>
            <a:off x="5930120" y="1788746"/>
            <a:ext cx="360000" cy="360000"/>
          </a:xfrm>
          <a:prstGeom prst="ellipse">
            <a:avLst/>
          </a:prstGeom>
          <a:blipFill rotWithShape="0">
            <a:blip r:embed="rId2"/>
            <a:srcRect/>
            <a:stretch>
              <a:fillRect/>
            </a:stretch>
          </a:blipFill>
          <a:ln w="28575">
            <a:solidFill>
              <a:schemeClr val="accent1"/>
            </a:solid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txBody>
          <a:bodyPr/>
          <a:lstStyle/>
          <a:p>
            <a:endParaRPr lang="en-GB" noProof="0"/>
          </a:p>
        </p:txBody>
      </p:sp>
      <p:sp>
        <p:nvSpPr>
          <p:cNvPr id="4" name="Oval 3">
            <a:extLst>
              <a:ext uri="{FF2B5EF4-FFF2-40B4-BE49-F238E27FC236}">
                <a16:creationId xmlns:a16="http://schemas.microsoft.com/office/drawing/2014/main" id="{4415EA99-60AA-AC03-DB8A-E969D78BDC53}"/>
              </a:ext>
            </a:extLst>
          </p:cNvPr>
          <p:cNvSpPr/>
          <p:nvPr/>
        </p:nvSpPr>
        <p:spPr>
          <a:xfrm>
            <a:off x="7832575" y="1788746"/>
            <a:ext cx="360000" cy="360000"/>
          </a:xfrm>
          <a:prstGeom prst="ellipse">
            <a:avLst/>
          </a:prstGeom>
          <a:blipFill rotWithShape="0">
            <a:blip r:embed="rId3"/>
            <a:srcRect/>
            <a:stretch>
              <a:fillRect/>
            </a:stretch>
          </a:blipFill>
          <a:ln w="28575">
            <a:solidFill>
              <a:schemeClr val="accent1"/>
            </a:solid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txBody>
          <a:bodyPr/>
          <a:lstStyle/>
          <a:p>
            <a:endParaRPr lang="en-GB" noProof="0"/>
          </a:p>
        </p:txBody>
      </p:sp>
      <p:sp>
        <p:nvSpPr>
          <p:cNvPr id="5" name="Oval 4">
            <a:extLst>
              <a:ext uri="{FF2B5EF4-FFF2-40B4-BE49-F238E27FC236}">
                <a16:creationId xmlns:a16="http://schemas.microsoft.com/office/drawing/2014/main" id="{23701E15-845B-DD6F-4E7F-DD305A8159F8}"/>
              </a:ext>
            </a:extLst>
          </p:cNvPr>
          <p:cNvSpPr/>
          <p:nvPr/>
        </p:nvSpPr>
        <p:spPr>
          <a:xfrm>
            <a:off x="9735030" y="1788746"/>
            <a:ext cx="360000" cy="360000"/>
          </a:xfrm>
          <a:prstGeom prst="ellipse">
            <a:avLst/>
          </a:prstGeom>
          <a:blipFill rotWithShape="0">
            <a:blip r:embed="rId4"/>
            <a:srcRect/>
            <a:stretch>
              <a:fillRect/>
            </a:stretch>
          </a:blipFill>
          <a:ln w="28575">
            <a:solidFill>
              <a:schemeClr val="accent1"/>
            </a:solid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txBody>
          <a:bodyPr/>
          <a:lstStyle/>
          <a:p>
            <a:endParaRPr lang="en-GB" noProof="0"/>
          </a:p>
        </p:txBody>
      </p:sp>
      <p:sp>
        <p:nvSpPr>
          <p:cNvPr id="6" name="Oval 5">
            <a:extLst>
              <a:ext uri="{FF2B5EF4-FFF2-40B4-BE49-F238E27FC236}">
                <a16:creationId xmlns:a16="http://schemas.microsoft.com/office/drawing/2014/main" id="{2682DFA3-25F8-358C-6E5C-B0384F6D8636}"/>
              </a:ext>
            </a:extLst>
          </p:cNvPr>
          <p:cNvSpPr/>
          <p:nvPr/>
        </p:nvSpPr>
        <p:spPr>
          <a:xfrm>
            <a:off x="4029357" y="1790740"/>
            <a:ext cx="360000" cy="360000"/>
          </a:xfrm>
          <a:prstGeom prst="ellipse">
            <a:avLst/>
          </a:prstGeom>
          <a:blipFill rotWithShape="0">
            <a:blip r:embed="rId5"/>
            <a:srcRect/>
            <a:stretch>
              <a:fillRect/>
            </a:stretch>
          </a:blipFill>
          <a:ln w="28575">
            <a:solidFill>
              <a:schemeClr val="accent1"/>
            </a:solid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txBody>
          <a:bodyPr/>
          <a:lstStyle/>
          <a:p>
            <a:endParaRPr lang="en-GB" noProof="0"/>
          </a:p>
        </p:txBody>
      </p:sp>
      <p:sp>
        <p:nvSpPr>
          <p:cNvPr id="7" name="Oval 6">
            <a:extLst>
              <a:ext uri="{FF2B5EF4-FFF2-40B4-BE49-F238E27FC236}">
                <a16:creationId xmlns:a16="http://schemas.microsoft.com/office/drawing/2014/main" id="{DE51F368-4CCB-1E09-EFCE-D237A52A00E7}"/>
              </a:ext>
            </a:extLst>
          </p:cNvPr>
          <p:cNvSpPr/>
          <p:nvPr/>
        </p:nvSpPr>
        <p:spPr>
          <a:xfrm>
            <a:off x="2128594" y="1790740"/>
            <a:ext cx="360000" cy="360000"/>
          </a:xfrm>
          <a:prstGeom prst="ellipse">
            <a:avLst/>
          </a:prstGeom>
          <a:blipFill rotWithShape="0">
            <a:blip r:embed="rId6"/>
            <a:srcRect/>
            <a:stretch>
              <a:fillRect/>
            </a:stretch>
          </a:blipFill>
          <a:ln w="28575">
            <a:solidFill>
              <a:schemeClr val="accent1"/>
            </a:solid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txBody>
          <a:bodyPr/>
          <a:lstStyle/>
          <a:p>
            <a:endParaRPr lang="en-GB" noProof="0"/>
          </a:p>
        </p:txBody>
      </p:sp>
      <p:pic>
        <p:nvPicPr>
          <p:cNvPr id="8" name="Picture 7">
            <a:extLst>
              <a:ext uri="{FF2B5EF4-FFF2-40B4-BE49-F238E27FC236}">
                <a16:creationId xmlns:a16="http://schemas.microsoft.com/office/drawing/2014/main" id="{E524F7B5-0E36-6F0E-7769-BF465EE54D75}"/>
              </a:ext>
            </a:extLst>
          </p:cNvPr>
          <p:cNvPicPr>
            <a:picLocks noChangeAspect="1"/>
          </p:cNvPicPr>
          <p:nvPr/>
        </p:nvPicPr>
        <p:blipFill>
          <a:blip r:embed="rId7"/>
          <a:stretch>
            <a:fillRect/>
          </a:stretch>
        </p:blipFill>
        <p:spPr>
          <a:xfrm>
            <a:off x="748482" y="2313517"/>
            <a:ext cx="432000" cy="432000"/>
          </a:xfrm>
          <a:prstGeom prst="rect">
            <a:avLst/>
          </a:prstGeom>
        </p:spPr>
      </p:pic>
      <p:pic>
        <p:nvPicPr>
          <p:cNvPr id="10" name="Picture 9">
            <a:extLst>
              <a:ext uri="{FF2B5EF4-FFF2-40B4-BE49-F238E27FC236}">
                <a16:creationId xmlns:a16="http://schemas.microsoft.com/office/drawing/2014/main" id="{6D31C2B9-196B-EC12-50A0-B74AEC11D1B5}"/>
              </a:ext>
            </a:extLst>
          </p:cNvPr>
          <p:cNvPicPr>
            <a:picLocks noChangeAspect="1"/>
          </p:cNvPicPr>
          <p:nvPr/>
        </p:nvPicPr>
        <p:blipFill>
          <a:blip r:embed="rId8"/>
          <a:stretch>
            <a:fillRect/>
          </a:stretch>
        </p:blipFill>
        <p:spPr>
          <a:xfrm>
            <a:off x="748482" y="5434516"/>
            <a:ext cx="432000" cy="432000"/>
          </a:xfrm>
          <a:prstGeom prst="rect">
            <a:avLst/>
          </a:prstGeom>
        </p:spPr>
      </p:pic>
      <p:pic>
        <p:nvPicPr>
          <p:cNvPr id="12" name="Picture 11">
            <a:extLst>
              <a:ext uri="{FF2B5EF4-FFF2-40B4-BE49-F238E27FC236}">
                <a16:creationId xmlns:a16="http://schemas.microsoft.com/office/drawing/2014/main" id="{10DB2042-0A6B-001C-F5E8-86757933429F}"/>
              </a:ext>
            </a:extLst>
          </p:cNvPr>
          <p:cNvPicPr>
            <a:picLocks noChangeAspect="1"/>
          </p:cNvPicPr>
          <p:nvPr/>
        </p:nvPicPr>
        <p:blipFill>
          <a:blip r:embed="rId9"/>
          <a:stretch>
            <a:fillRect/>
          </a:stretch>
        </p:blipFill>
        <p:spPr>
          <a:xfrm>
            <a:off x="748482" y="4394183"/>
            <a:ext cx="432000" cy="432000"/>
          </a:xfrm>
          <a:prstGeom prst="rect">
            <a:avLst/>
          </a:prstGeom>
        </p:spPr>
      </p:pic>
      <p:pic>
        <p:nvPicPr>
          <p:cNvPr id="13" name="Picture 12">
            <a:extLst>
              <a:ext uri="{FF2B5EF4-FFF2-40B4-BE49-F238E27FC236}">
                <a16:creationId xmlns:a16="http://schemas.microsoft.com/office/drawing/2014/main" id="{4B9F410E-F06C-61D0-8D02-50FA2C67C1F9}"/>
              </a:ext>
            </a:extLst>
          </p:cNvPr>
          <p:cNvPicPr>
            <a:picLocks noChangeAspect="1"/>
          </p:cNvPicPr>
          <p:nvPr/>
        </p:nvPicPr>
        <p:blipFill>
          <a:blip r:embed="rId10"/>
          <a:stretch>
            <a:fillRect/>
          </a:stretch>
        </p:blipFill>
        <p:spPr>
          <a:xfrm>
            <a:off x="748482" y="3352015"/>
            <a:ext cx="432000" cy="432000"/>
          </a:xfrm>
          <a:prstGeom prst="rect">
            <a:avLst/>
          </a:prstGeom>
        </p:spPr>
      </p:pic>
      <p:sp>
        <p:nvSpPr>
          <p:cNvPr id="14" name="Rectangle 13">
            <a:extLst>
              <a:ext uri="{FF2B5EF4-FFF2-40B4-BE49-F238E27FC236}">
                <a16:creationId xmlns:a16="http://schemas.microsoft.com/office/drawing/2014/main" id="{EC2EB565-67BD-D46E-F77F-F4A8BD4E758B}"/>
              </a:ext>
            </a:extLst>
          </p:cNvPr>
          <p:cNvSpPr/>
          <p:nvPr/>
        </p:nvSpPr>
        <p:spPr>
          <a:xfrm>
            <a:off x="2042883" y="5344516"/>
            <a:ext cx="1900800" cy="1044000"/>
          </a:xfrm>
          <a:prstGeom prst="rect">
            <a:avLst/>
          </a:prstGeom>
          <a:noFill/>
          <a:ln w="38100"/>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1400">
              <a:solidFill>
                <a:schemeClr val="bg1"/>
              </a:solidFill>
            </a:endParaRPr>
          </a:p>
        </p:txBody>
      </p:sp>
      <p:sp>
        <p:nvSpPr>
          <p:cNvPr id="15" name="Rectangle 14">
            <a:extLst>
              <a:ext uri="{FF2B5EF4-FFF2-40B4-BE49-F238E27FC236}">
                <a16:creationId xmlns:a16="http://schemas.microsoft.com/office/drawing/2014/main" id="{38524006-8766-E470-EBE3-197180701768}"/>
              </a:ext>
            </a:extLst>
          </p:cNvPr>
          <p:cNvSpPr/>
          <p:nvPr/>
        </p:nvSpPr>
        <p:spPr>
          <a:xfrm>
            <a:off x="2042883" y="3262015"/>
            <a:ext cx="1900800" cy="1044000"/>
          </a:xfrm>
          <a:prstGeom prst="rect">
            <a:avLst/>
          </a:prstGeom>
          <a:noFill/>
          <a:ln w="38100"/>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1400">
              <a:solidFill>
                <a:schemeClr val="bg1"/>
              </a:solidFill>
            </a:endParaRPr>
          </a:p>
        </p:txBody>
      </p:sp>
      <p:pic>
        <p:nvPicPr>
          <p:cNvPr id="19" name="Picture 18">
            <a:extLst>
              <a:ext uri="{FF2B5EF4-FFF2-40B4-BE49-F238E27FC236}">
                <a16:creationId xmlns:a16="http://schemas.microsoft.com/office/drawing/2014/main" id="{878D5464-BD55-34A1-ADBA-98FC8B55533A}"/>
              </a:ext>
            </a:extLst>
          </p:cNvPr>
          <p:cNvPicPr>
            <a:picLocks noChangeAspect="1"/>
          </p:cNvPicPr>
          <p:nvPr/>
        </p:nvPicPr>
        <p:blipFill>
          <a:blip r:embed="rId11"/>
          <a:stretch>
            <a:fillRect/>
          </a:stretch>
        </p:blipFill>
        <p:spPr>
          <a:xfrm>
            <a:off x="4658298" y="3784015"/>
            <a:ext cx="2431389" cy="2072768"/>
          </a:xfrm>
          <a:prstGeom prst="rect">
            <a:avLst/>
          </a:prstGeom>
        </p:spPr>
      </p:pic>
      <p:pic>
        <p:nvPicPr>
          <p:cNvPr id="1030" name="Picture 6">
            <a:extLst>
              <a:ext uri="{FF2B5EF4-FFF2-40B4-BE49-F238E27FC236}">
                <a16:creationId xmlns:a16="http://schemas.microsoft.com/office/drawing/2014/main" id="{E38D82E4-4658-BF79-EDA7-B753B6EBB2F0}"/>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874648" y="5166244"/>
            <a:ext cx="720000" cy="122626"/>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Exploring the Future of Hydrogen Aircraft">
            <a:extLst>
              <a:ext uri="{FF2B5EF4-FFF2-40B4-BE49-F238E27FC236}">
                <a16:creationId xmlns:a16="http://schemas.microsoft.com/office/drawing/2014/main" id="{FF0A08B6-8720-1AA2-25F1-1DEA6E4F411C}"/>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874648" y="4225649"/>
            <a:ext cx="720000" cy="416842"/>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8E9FADE9-005C-797B-9DED-394E9BE12A1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059038" y="3213650"/>
            <a:ext cx="550334" cy="720000"/>
          </a:xfrm>
          <a:prstGeom prst="rect">
            <a:avLst/>
          </a:prstGeom>
          <a:noFill/>
          <a:extLst>
            <a:ext uri="{909E8E84-426E-40DD-AFC4-6F175D3DCCD1}">
              <a14:hiddenFill xmlns:a14="http://schemas.microsoft.com/office/drawing/2010/main">
                <a:solidFill>
                  <a:srgbClr val="FFFFFF"/>
                </a:solidFill>
              </a14:hiddenFill>
            </a:ext>
          </a:extLst>
        </p:spPr>
      </p:pic>
      <p:sp>
        <p:nvSpPr>
          <p:cNvPr id="20" name="Arrow: Curved Right 19">
            <a:extLst>
              <a:ext uri="{FF2B5EF4-FFF2-40B4-BE49-F238E27FC236}">
                <a16:creationId xmlns:a16="http://schemas.microsoft.com/office/drawing/2014/main" id="{4DBAF5F4-98A1-E518-0DA9-2068B6D2A9A8}"/>
              </a:ext>
            </a:extLst>
          </p:cNvPr>
          <p:cNvSpPr/>
          <p:nvPr/>
        </p:nvSpPr>
        <p:spPr>
          <a:xfrm rot="16200000" flipH="1">
            <a:off x="4339683" y="3020331"/>
            <a:ext cx="360000" cy="1152000"/>
          </a:xfrm>
          <a:prstGeom prst="curvedRight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en-GB" sz="900">
              <a:solidFill>
                <a:schemeClr val="tx1"/>
              </a:solidFill>
            </a:endParaRPr>
          </a:p>
        </p:txBody>
      </p:sp>
      <p:sp>
        <p:nvSpPr>
          <p:cNvPr id="21" name="Arrow: Curved Right 20">
            <a:extLst>
              <a:ext uri="{FF2B5EF4-FFF2-40B4-BE49-F238E27FC236}">
                <a16:creationId xmlns:a16="http://schemas.microsoft.com/office/drawing/2014/main" id="{A5FC68F3-7988-EC64-F297-6480CB1DEAFA}"/>
              </a:ext>
            </a:extLst>
          </p:cNvPr>
          <p:cNvSpPr/>
          <p:nvPr/>
        </p:nvSpPr>
        <p:spPr>
          <a:xfrm rot="5400000" flipH="1" flipV="1">
            <a:off x="4339683" y="5470516"/>
            <a:ext cx="360000" cy="1152000"/>
          </a:xfrm>
          <a:prstGeom prst="curvedRight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en-GB" sz="900">
              <a:solidFill>
                <a:schemeClr val="tx1"/>
              </a:solidFill>
            </a:endParaRPr>
          </a:p>
        </p:txBody>
      </p:sp>
    </p:spTree>
    <p:extLst>
      <p:ext uri="{BB962C8B-B14F-4D97-AF65-F5344CB8AC3E}">
        <p14:creationId xmlns:p14="http://schemas.microsoft.com/office/powerpoint/2010/main" val="1052583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par>
                                <p:cTn id="23" presetID="10" presetClass="entr" presetSubtype="0" fill="hold" nodeType="with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500"/>
                                        <p:tgtEl>
                                          <p:spTgt spid="8"/>
                                        </p:tgtEl>
                                      </p:cBhvr>
                                    </p:animEffect>
                                  </p:childTnLst>
                                </p:cTn>
                              </p:par>
                              <p:par>
                                <p:cTn id="26" presetID="10" presetClass="entr" presetSubtype="0" fill="hold" nodeType="with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500"/>
                                        <p:tgtEl>
                                          <p:spTgt spid="10"/>
                                        </p:tgtEl>
                                      </p:cBhvr>
                                    </p:animEffect>
                                  </p:childTnLst>
                                </p:cTn>
                              </p:par>
                              <p:par>
                                <p:cTn id="29" presetID="10" presetClass="entr" presetSubtype="0"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500"/>
                                        <p:tgtEl>
                                          <p:spTgt spid="12"/>
                                        </p:tgtEl>
                                      </p:cBhvr>
                                    </p:animEffect>
                                  </p:childTnLst>
                                </p:cTn>
                              </p:par>
                              <p:par>
                                <p:cTn id="32" presetID="10" presetClass="entr" presetSubtype="0" fill="hold"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500"/>
                                        <p:tgtEl>
                                          <p:spTgt spid="13"/>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fade">
                                      <p:cBhvr>
                                        <p:cTn id="39" dur="500"/>
                                        <p:tgtEl>
                                          <p:spTgt spid="15"/>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fade">
                                      <p:cBhvr>
                                        <p:cTn id="42" dur="500"/>
                                        <p:tgtEl>
                                          <p:spTgt spid="14"/>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0"/>
                                        </p:tgtEl>
                                        <p:attrNameLst>
                                          <p:attrName>style.visibility</p:attrName>
                                        </p:attrNameLst>
                                      </p:cBhvr>
                                      <p:to>
                                        <p:strVal val="visible"/>
                                      </p:to>
                                    </p:set>
                                    <p:animEffect transition="in" filter="fade">
                                      <p:cBhvr>
                                        <p:cTn id="45" dur="500"/>
                                        <p:tgtEl>
                                          <p:spTgt spid="20"/>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1"/>
                                        </p:tgtEl>
                                        <p:attrNameLst>
                                          <p:attrName>style.visibility</p:attrName>
                                        </p:attrNameLst>
                                      </p:cBhvr>
                                      <p:to>
                                        <p:strVal val="visible"/>
                                      </p:to>
                                    </p:set>
                                    <p:animEffect transition="in" filter="fade">
                                      <p:cBhvr>
                                        <p:cTn id="48" dur="500"/>
                                        <p:tgtEl>
                                          <p:spTgt spid="21"/>
                                        </p:tgtEl>
                                      </p:cBhvr>
                                    </p:animEffect>
                                  </p:childTnLst>
                                </p:cTn>
                              </p:par>
                              <p:par>
                                <p:cTn id="49" presetID="10" presetClass="entr" presetSubtype="0" fill="hold" nodeType="withEffect">
                                  <p:stCondLst>
                                    <p:cond delay="0"/>
                                  </p:stCondLst>
                                  <p:childTnLst>
                                    <p:set>
                                      <p:cBhvr>
                                        <p:cTn id="50" dur="1" fill="hold">
                                          <p:stCondLst>
                                            <p:cond delay="0"/>
                                          </p:stCondLst>
                                        </p:cTn>
                                        <p:tgtEl>
                                          <p:spTgt spid="19"/>
                                        </p:tgtEl>
                                        <p:attrNameLst>
                                          <p:attrName>style.visibility</p:attrName>
                                        </p:attrNameLst>
                                      </p:cBhvr>
                                      <p:to>
                                        <p:strVal val="visible"/>
                                      </p:to>
                                    </p:set>
                                    <p:animEffect transition="in" filter="fade">
                                      <p:cBhvr>
                                        <p:cTn id="51" dur="500"/>
                                        <p:tgtEl>
                                          <p:spTgt spid="19"/>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1030"/>
                                        </p:tgtEl>
                                        <p:attrNameLst>
                                          <p:attrName>style.visibility</p:attrName>
                                        </p:attrNameLst>
                                      </p:cBhvr>
                                      <p:to>
                                        <p:strVal val="visible"/>
                                      </p:to>
                                    </p:set>
                                    <p:animEffect transition="in" filter="fade">
                                      <p:cBhvr>
                                        <p:cTn id="56" dur="500"/>
                                        <p:tgtEl>
                                          <p:spTgt spid="1030"/>
                                        </p:tgtEl>
                                      </p:cBhvr>
                                    </p:animEffect>
                                  </p:childTnLst>
                                </p:cTn>
                              </p:par>
                              <p:par>
                                <p:cTn id="57" presetID="10" presetClass="entr" presetSubtype="0" fill="hold" nodeType="withEffect">
                                  <p:stCondLst>
                                    <p:cond delay="0"/>
                                  </p:stCondLst>
                                  <p:childTnLst>
                                    <p:set>
                                      <p:cBhvr>
                                        <p:cTn id="58" dur="1" fill="hold">
                                          <p:stCondLst>
                                            <p:cond delay="0"/>
                                          </p:stCondLst>
                                        </p:cTn>
                                        <p:tgtEl>
                                          <p:spTgt spid="1032"/>
                                        </p:tgtEl>
                                        <p:attrNameLst>
                                          <p:attrName>style.visibility</p:attrName>
                                        </p:attrNameLst>
                                      </p:cBhvr>
                                      <p:to>
                                        <p:strVal val="visible"/>
                                      </p:to>
                                    </p:set>
                                    <p:animEffect transition="in" filter="fade">
                                      <p:cBhvr>
                                        <p:cTn id="59" dur="500"/>
                                        <p:tgtEl>
                                          <p:spTgt spid="1032"/>
                                        </p:tgtEl>
                                      </p:cBhvr>
                                    </p:animEffect>
                                  </p:childTnLst>
                                </p:cTn>
                              </p:par>
                              <p:par>
                                <p:cTn id="60" presetID="10" presetClass="entr" presetSubtype="0" fill="hold" nodeType="withEffect">
                                  <p:stCondLst>
                                    <p:cond delay="0"/>
                                  </p:stCondLst>
                                  <p:childTnLst>
                                    <p:set>
                                      <p:cBhvr>
                                        <p:cTn id="61" dur="1" fill="hold">
                                          <p:stCondLst>
                                            <p:cond delay="0"/>
                                          </p:stCondLst>
                                        </p:cTn>
                                        <p:tgtEl>
                                          <p:spTgt spid="1036"/>
                                        </p:tgtEl>
                                        <p:attrNameLst>
                                          <p:attrName>style.visibility</p:attrName>
                                        </p:attrNameLst>
                                      </p:cBhvr>
                                      <p:to>
                                        <p:strVal val="visible"/>
                                      </p:to>
                                    </p:set>
                                    <p:animEffect transition="in" filter="fade">
                                      <p:cBhvr>
                                        <p:cTn id="62" dur="500"/>
                                        <p:tgtEl>
                                          <p:spTgt spid="10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14" grpId="0" animBg="1"/>
      <p:bldP spid="15" grpId="0" animBg="1"/>
      <p:bldP spid="20" grpId="0" animBg="1"/>
      <p:bldP spid="21" grpId="0" animBg="1"/>
    </p:bldLst>
  </p:timing>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F6E9E3-795F-35F7-E80E-EEA913A41DD8}"/>
              </a:ext>
            </a:extLst>
          </p:cNvPr>
          <p:cNvSpPr>
            <a:spLocks noGrp="1"/>
          </p:cNvSpPr>
          <p:nvPr>
            <p:ph type="title"/>
          </p:nvPr>
        </p:nvSpPr>
        <p:spPr/>
        <p:txBody>
          <a:bodyPr/>
          <a:lstStyle/>
          <a:p>
            <a:r>
              <a:rPr lang="en-US"/>
              <a:t>Potential Cross-mode </a:t>
            </a:r>
          </a:p>
        </p:txBody>
      </p:sp>
      <p:sp>
        <p:nvSpPr>
          <p:cNvPr id="3" name="Rectangle 2">
            <a:extLst>
              <a:ext uri="{FF2B5EF4-FFF2-40B4-BE49-F238E27FC236}">
                <a16:creationId xmlns:a16="http://schemas.microsoft.com/office/drawing/2014/main" id="{3AEF1C73-F5E4-55C0-4BB0-284DE59B8D45}"/>
              </a:ext>
            </a:extLst>
          </p:cNvPr>
          <p:cNvSpPr/>
          <p:nvPr/>
        </p:nvSpPr>
        <p:spPr>
          <a:xfrm>
            <a:off x="9101988" y="1275835"/>
            <a:ext cx="990721" cy="5386915"/>
          </a:xfrm>
          <a:prstGeom prst="rect">
            <a:avLst/>
          </a:prstGeom>
          <a:solidFill>
            <a:srgbClr val="49BED8">
              <a:alpha val="78000"/>
            </a:srgbClr>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fontAlgn="base">
              <a:lnSpc>
                <a:spcPts val="1350"/>
              </a:lnSpc>
            </a:pPr>
            <a:r>
              <a:rPr lang="en-GB" sz="800">
                <a:solidFill>
                  <a:schemeClr val="tx1"/>
                </a:solidFill>
              </a:rPr>
              <a:t>Connect Autonomous plant, (CAP) ; heavy plant machinery. (e.g., DfT / NH’s interest) </a:t>
            </a:r>
          </a:p>
          <a:p>
            <a:pPr fontAlgn="base">
              <a:lnSpc>
                <a:spcPts val="1350"/>
              </a:lnSpc>
            </a:pPr>
            <a:endParaRPr lang="en-GB" sz="800">
              <a:solidFill>
                <a:schemeClr val="tx1"/>
              </a:solidFill>
            </a:endParaRPr>
          </a:p>
          <a:p>
            <a:pPr fontAlgn="base">
              <a:lnSpc>
                <a:spcPts val="1350"/>
              </a:lnSpc>
            </a:pPr>
            <a:r>
              <a:rPr lang="en-GB" sz="800">
                <a:solidFill>
                  <a:schemeClr val="tx1"/>
                </a:solidFill>
              </a:rPr>
              <a:t>Related to aging workforce ; healthy and connected autonomous plant – BIM – support infrastructure construction. </a:t>
            </a:r>
          </a:p>
        </p:txBody>
      </p:sp>
      <p:sp>
        <p:nvSpPr>
          <p:cNvPr id="4" name="Rectangle 3">
            <a:extLst>
              <a:ext uri="{FF2B5EF4-FFF2-40B4-BE49-F238E27FC236}">
                <a16:creationId xmlns:a16="http://schemas.microsoft.com/office/drawing/2014/main" id="{204C06B5-0FBB-EB1A-C043-742D863DE516}"/>
              </a:ext>
            </a:extLst>
          </p:cNvPr>
          <p:cNvSpPr/>
          <p:nvPr/>
        </p:nvSpPr>
        <p:spPr>
          <a:xfrm>
            <a:off x="10183785" y="1275836"/>
            <a:ext cx="990721" cy="5386915"/>
          </a:xfrm>
          <a:prstGeom prst="rect">
            <a:avLst/>
          </a:prstGeom>
          <a:solidFill>
            <a:srgbClr val="49BED8">
              <a:alpha val="78000"/>
            </a:srgbClr>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fontAlgn="base">
              <a:lnSpc>
                <a:spcPts val="1350"/>
              </a:lnSpc>
            </a:pPr>
            <a:r>
              <a:rPr lang="en-GB" sz="800">
                <a:solidFill>
                  <a:schemeClr val="tx1"/>
                </a:solidFill>
              </a:rPr>
              <a:t>Safety in transport network for women and girl (DfT’s interest )</a:t>
            </a:r>
            <a:br>
              <a:rPr lang="en-GB" sz="800">
                <a:solidFill>
                  <a:schemeClr val="tx1"/>
                </a:solidFill>
              </a:rPr>
            </a:br>
            <a:br>
              <a:rPr lang="en-GB" sz="800">
                <a:solidFill>
                  <a:schemeClr val="tx1"/>
                </a:solidFill>
              </a:rPr>
            </a:br>
            <a:r>
              <a:rPr lang="en-GB" sz="800">
                <a:solidFill>
                  <a:schemeClr val="tx1"/>
                </a:solidFill>
              </a:rPr>
              <a:t>e.g., Bus / Bus drop offs in airports. Across the different modes</a:t>
            </a:r>
            <a:br>
              <a:rPr lang="en-GB" sz="800">
                <a:solidFill>
                  <a:schemeClr val="tx1"/>
                </a:solidFill>
              </a:rPr>
            </a:br>
            <a:br>
              <a:rPr lang="en-GB" sz="800">
                <a:solidFill>
                  <a:schemeClr val="tx1"/>
                </a:solidFill>
              </a:rPr>
            </a:br>
            <a:r>
              <a:rPr lang="en-GB" sz="800">
                <a:solidFill>
                  <a:schemeClr val="tx1"/>
                </a:solidFill>
              </a:rPr>
              <a:t>CPC has not been picking up. </a:t>
            </a:r>
          </a:p>
        </p:txBody>
      </p:sp>
      <p:sp>
        <p:nvSpPr>
          <p:cNvPr id="5" name="Rectangle 4">
            <a:extLst>
              <a:ext uri="{FF2B5EF4-FFF2-40B4-BE49-F238E27FC236}">
                <a16:creationId xmlns:a16="http://schemas.microsoft.com/office/drawing/2014/main" id="{845059CE-FC2A-9B66-1B16-F633F68EC25A}"/>
              </a:ext>
            </a:extLst>
          </p:cNvPr>
          <p:cNvSpPr/>
          <p:nvPr/>
        </p:nvSpPr>
        <p:spPr>
          <a:xfrm>
            <a:off x="7853057" y="1275836"/>
            <a:ext cx="1157858" cy="5386915"/>
          </a:xfrm>
          <a:prstGeom prst="rect">
            <a:avLst/>
          </a:prstGeom>
          <a:solidFill>
            <a:srgbClr val="49BED8">
              <a:alpha val="78000"/>
            </a:srgbClr>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fontAlgn="base">
              <a:lnSpc>
                <a:spcPts val="1350"/>
              </a:lnSpc>
            </a:pPr>
            <a:br>
              <a:rPr lang="en-GB" sz="800">
                <a:solidFill>
                  <a:schemeClr val="tx1"/>
                </a:solidFill>
              </a:rPr>
            </a:br>
            <a:r>
              <a:rPr lang="en-GB" sz="800">
                <a:solidFill>
                  <a:schemeClr val="tx1"/>
                </a:solidFill>
              </a:rPr>
              <a:t>Integrate hospital appointment with transport . (e.g., DfT’s interest) : </a:t>
            </a:r>
            <a:br>
              <a:rPr lang="en-GB" sz="800">
                <a:solidFill>
                  <a:schemeClr val="tx1"/>
                </a:solidFill>
              </a:rPr>
            </a:br>
            <a:r>
              <a:rPr lang="en-GB" sz="800">
                <a:solidFill>
                  <a:schemeClr val="tx1"/>
                </a:solidFill>
              </a:rPr>
              <a:t>Coordinate and integrate the Transport on the road. </a:t>
            </a:r>
          </a:p>
        </p:txBody>
      </p:sp>
      <p:sp>
        <p:nvSpPr>
          <p:cNvPr id="6" name="Rectangle 5">
            <a:extLst>
              <a:ext uri="{FF2B5EF4-FFF2-40B4-BE49-F238E27FC236}">
                <a16:creationId xmlns:a16="http://schemas.microsoft.com/office/drawing/2014/main" id="{77E8948E-11BB-CE66-91F5-1D0396789E79}"/>
              </a:ext>
            </a:extLst>
          </p:cNvPr>
          <p:cNvSpPr/>
          <p:nvPr/>
        </p:nvSpPr>
        <p:spPr>
          <a:xfrm>
            <a:off x="6604126" y="1275836"/>
            <a:ext cx="1157858" cy="5386915"/>
          </a:xfrm>
          <a:prstGeom prst="rect">
            <a:avLst/>
          </a:prstGeom>
          <a:solidFill>
            <a:srgbClr val="49BED8">
              <a:alpha val="78000"/>
            </a:srgbClr>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fontAlgn="base">
              <a:lnSpc>
                <a:spcPts val="1350"/>
              </a:lnSpc>
            </a:pPr>
            <a:r>
              <a:rPr lang="en-GB" sz="800">
                <a:solidFill>
                  <a:schemeClr val="tx1"/>
                </a:solidFill>
              </a:rPr>
              <a:t>Transport in tourism. E.g., Peak district (i.e., Hotspot in the country) and tourism</a:t>
            </a:r>
          </a:p>
        </p:txBody>
      </p:sp>
      <p:sp>
        <p:nvSpPr>
          <p:cNvPr id="7" name="Rectangle 6">
            <a:extLst>
              <a:ext uri="{FF2B5EF4-FFF2-40B4-BE49-F238E27FC236}">
                <a16:creationId xmlns:a16="http://schemas.microsoft.com/office/drawing/2014/main" id="{9AA95CE3-5B28-34FB-5E2E-71205FAEB06E}"/>
              </a:ext>
            </a:extLst>
          </p:cNvPr>
          <p:cNvSpPr/>
          <p:nvPr/>
        </p:nvSpPr>
        <p:spPr>
          <a:xfrm>
            <a:off x="5355195" y="1275836"/>
            <a:ext cx="1157858" cy="5386915"/>
          </a:xfrm>
          <a:prstGeom prst="rect">
            <a:avLst/>
          </a:prstGeom>
          <a:solidFill>
            <a:srgbClr val="49BED8">
              <a:alpha val="78000"/>
            </a:srgbClr>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fontAlgn="base">
              <a:lnSpc>
                <a:spcPts val="1350"/>
              </a:lnSpc>
            </a:pPr>
            <a:r>
              <a:rPr lang="en-GB" sz="800">
                <a:solidFill>
                  <a:schemeClr val="tx1"/>
                </a:solidFill>
              </a:rPr>
              <a:t>Accessibility and inclusion / ppl experience. Seamless journey. </a:t>
            </a:r>
          </a:p>
        </p:txBody>
      </p:sp>
      <p:sp>
        <p:nvSpPr>
          <p:cNvPr id="8" name="Rectangle 7">
            <a:extLst>
              <a:ext uri="{FF2B5EF4-FFF2-40B4-BE49-F238E27FC236}">
                <a16:creationId xmlns:a16="http://schemas.microsoft.com/office/drawing/2014/main" id="{8E7D4CF2-CB4C-390B-007E-1CCEDCD23652}"/>
              </a:ext>
            </a:extLst>
          </p:cNvPr>
          <p:cNvSpPr/>
          <p:nvPr/>
        </p:nvSpPr>
        <p:spPr>
          <a:xfrm>
            <a:off x="4106264" y="1275836"/>
            <a:ext cx="1157858" cy="5386915"/>
          </a:xfrm>
          <a:prstGeom prst="rect">
            <a:avLst/>
          </a:prstGeom>
          <a:solidFill>
            <a:srgbClr val="49BED8">
              <a:alpha val="78000"/>
            </a:srgbClr>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fontAlgn="base">
              <a:lnSpc>
                <a:spcPts val="1350"/>
              </a:lnSpc>
            </a:pPr>
            <a:r>
              <a:rPr lang="en-GB" sz="800">
                <a:solidFill>
                  <a:schemeClr val="tx1"/>
                </a:solidFill>
              </a:rPr>
              <a:t>School accessibilities to transport e.g.,  school and bus route. </a:t>
            </a:r>
          </a:p>
        </p:txBody>
      </p:sp>
      <p:sp>
        <p:nvSpPr>
          <p:cNvPr id="10" name="Rectangle 9">
            <a:extLst>
              <a:ext uri="{FF2B5EF4-FFF2-40B4-BE49-F238E27FC236}">
                <a16:creationId xmlns:a16="http://schemas.microsoft.com/office/drawing/2014/main" id="{07544EAB-2DCA-1E5C-286F-93444F9C3D5F}"/>
              </a:ext>
            </a:extLst>
          </p:cNvPr>
          <p:cNvSpPr/>
          <p:nvPr/>
        </p:nvSpPr>
        <p:spPr>
          <a:xfrm>
            <a:off x="2857333" y="1275836"/>
            <a:ext cx="1157858" cy="5386915"/>
          </a:xfrm>
          <a:prstGeom prst="rect">
            <a:avLst/>
          </a:prstGeom>
          <a:solidFill>
            <a:srgbClr val="49BED8">
              <a:alpha val="78000"/>
            </a:srgbClr>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fontAlgn="base">
              <a:lnSpc>
                <a:spcPts val="1350"/>
              </a:lnSpc>
            </a:pPr>
            <a:r>
              <a:rPr lang="en-GB" sz="800">
                <a:solidFill>
                  <a:schemeClr val="tx1"/>
                </a:solidFill>
              </a:rPr>
              <a:t>Integrated freight / CAM / micro-mobility. </a:t>
            </a:r>
          </a:p>
        </p:txBody>
      </p:sp>
      <p:sp>
        <p:nvSpPr>
          <p:cNvPr id="11" name="Rectangle 10">
            <a:extLst>
              <a:ext uri="{FF2B5EF4-FFF2-40B4-BE49-F238E27FC236}">
                <a16:creationId xmlns:a16="http://schemas.microsoft.com/office/drawing/2014/main" id="{ECC8E764-501B-DCC0-3688-2468EB06DF54}"/>
              </a:ext>
            </a:extLst>
          </p:cNvPr>
          <p:cNvSpPr/>
          <p:nvPr/>
        </p:nvSpPr>
        <p:spPr>
          <a:xfrm>
            <a:off x="9805737" y="0"/>
            <a:ext cx="2386263" cy="821267"/>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a:solidFill>
                  <a:schemeClr val="tx1"/>
                </a:solidFill>
              </a:rPr>
              <a:t>Thoughts shared by Liz, that can be cross-cutting focus</a:t>
            </a:r>
          </a:p>
        </p:txBody>
      </p:sp>
      <p:sp>
        <p:nvSpPr>
          <p:cNvPr id="9" name="Rectangle 8">
            <a:extLst>
              <a:ext uri="{FF2B5EF4-FFF2-40B4-BE49-F238E27FC236}">
                <a16:creationId xmlns:a16="http://schemas.microsoft.com/office/drawing/2014/main" id="{7805EB3F-BEA3-E7C6-72B2-3DE8BF9E8226}"/>
              </a:ext>
            </a:extLst>
          </p:cNvPr>
          <p:cNvSpPr/>
          <p:nvPr/>
        </p:nvSpPr>
        <p:spPr>
          <a:xfrm>
            <a:off x="1608402" y="1275836"/>
            <a:ext cx="1157858" cy="5386915"/>
          </a:xfrm>
          <a:prstGeom prst="rect">
            <a:avLst/>
          </a:prstGeom>
          <a:solidFill>
            <a:srgbClr val="49BED8">
              <a:alpha val="78000"/>
            </a:srgbClr>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fontAlgn="base">
              <a:lnSpc>
                <a:spcPts val="1350"/>
              </a:lnSpc>
            </a:pPr>
            <a:r>
              <a:rPr lang="en-GB" sz="800">
                <a:solidFill>
                  <a:schemeClr val="tx1"/>
                </a:solidFill>
              </a:rPr>
              <a:t>Active travel / micro mobility, around National parks  and England. </a:t>
            </a:r>
          </a:p>
          <a:p>
            <a:pPr fontAlgn="base">
              <a:lnSpc>
                <a:spcPts val="1350"/>
              </a:lnSpc>
            </a:pPr>
            <a:endParaRPr lang="en-GB" sz="800">
              <a:solidFill>
                <a:schemeClr val="tx1"/>
              </a:solidFill>
            </a:endParaRPr>
          </a:p>
          <a:p>
            <a:pPr fontAlgn="base">
              <a:lnSpc>
                <a:spcPts val="1350"/>
              </a:lnSpc>
            </a:pPr>
            <a:r>
              <a:rPr lang="en-GB" sz="800">
                <a:solidFill>
                  <a:schemeClr val="tx1"/>
                </a:solidFill>
              </a:rPr>
              <a:t>Standardisation / consistency </a:t>
            </a:r>
          </a:p>
        </p:txBody>
      </p:sp>
      <p:sp>
        <p:nvSpPr>
          <p:cNvPr id="12" name="Rectangle 11">
            <a:extLst>
              <a:ext uri="{FF2B5EF4-FFF2-40B4-BE49-F238E27FC236}">
                <a16:creationId xmlns:a16="http://schemas.microsoft.com/office/drawing/2014/main" id="{59BDF8E2-66E0-DA7D-DD00-AF3D5F698C6B}"/>
              </a:ext>
            </a:extLst>
          </p:cNvPr>
          <p:cNvSpPr/>
          <p:nvPr/>
        </p:nvSpPr>
        <p:spPr>
          <a:xfrm>
            <a:off x="392344" y="1275836"/>
            <a:ext cx="1157858" cy="5386915"/>
          </a:xfrm>
          <a:prstGeom prst="rect">
            <a:avLst/>
          </a:prstGeom>
          <a:solidFill>
            <a:srgbClr val="49BED8">
              <a:alpha val="78000"/>
            </a:srgbClr>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fontAlgn="base">
              <a:lnSpc>
                <a:spcPts val="1350"/>
              </a:lnSpc>
            </a:pPr>
            <a:r>
              <a:rPr lang="en-GB" sz="800">
                <a:solidFill>
                  <a:schemeClr val="tx1"/>
                </a:solidFill>
              </a:rPr>
              <a:t>Inclusivity, accessibility</a:t>
            </a:r>
          </a:p>
        </p:txBody>
      </p:sp>
    </p:spTree>
    <p:extLst>
      <p:ext uri="{BB962C8B-B14F-4D97-AF65-F5344CB8AC3E}">
        <p14:creationId xmlns:p14="http://schemas.microsoft.com/office/powerpoint/2010/main" val="3262565284"/>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CB9C9583-1F5A-C64D-E656-257740EE4BF4}"/>
            </a:ext>
          </a:extLst>
        </p:cNvPr>
        <p:cNvGrpSpPr/>
        <p:nvPr/>
      </p:nvGrpSpPr>
      <p:grpSpPr>
        <a:xfrm>
          <a:off x="0" y="0"/>
          <a:ext cx="0" cy="0"/>
          <a:chOff x="0" y="0"/>
          <a:chExt cx="0" cy="0"/>
        </a:xfrm>
      </p:grpSpPr>
      <p:sp>
        <p:nvSpPr>
          <p:cNvPr id="17" name="Rectangle 16">
            <a:extLst>
              <a:ext uri="{FF2B5EF4-FFF2-40B4-BE49-F238E27FC236}">
                <a16:creationId xmlns:a16="http://schemas.microsoft.com/office/drawing/2014/main" id="{C3611942-07F7-F134-C6FE-E5963FB7E46C}"/>
              </a:ext>
            </a:extLst>
          </p:cNvPr>
          <p:cNvSpPr/>
          <p:nvPr/>
        </p:nvSpPr>
        <p:spPr>
          <a:xfrm>
            <a:off x="646113" y="4009851"/>
            <a:ext cx="3608387" cy="1408617"/>
          </a:xfrm>
          <a:prstGeom prst="rect">
            <a:avLst/>
          </a:prstGeom>
          <a:gradFill>
            <a:gsLst>
              <a:gs pos="0">
                <a:srgbClr val="49BED8"/>
              </a:gs>
              <a:gs pos="100000">
                <a:srgbClr val="8F888F"/>
              </a:gs>
            </a:gsLst>
            <a:lin ang="0" scaled="0"/>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lstStyle/>
          <a:p>
            <a:pPr fontAlgn="base">
              <a:lnSpc>
                <a:spcPts val="1350"/>
              </a:lnSpc>
            </a:pPr>
            <a:r>
              <a:rPr lang="en-GB" sz="1000" u="sng">
                <a:solidFill>
                  <a:schemeClr val="tx1"/>
                </a:solidFill>
              </a:rPr>
              <a:t>Integrated Connected &amp; Autonomous Mobility</a:t>
            </a:r>
          </a:p>
          <a:p>
            <a:pPr marL="171450" indent="-171450" fontAlgn="base">
              <a:lnSpc>
                <a:spcPts val="1350"/>
              </a:lnSpc>
              <a:buFontTx/>
              <a:buChar char="-"/>
            </a:pPr>
            <a:r>
              <a:rPr lang="en-GB" sz="1000" b="1">
                <a:solidFill>
                  <a:schemeClr val="tx1"/>
                </a:solidFill>
              </a:rPr>
              <a:t>CAM for Congestion and Disruption Management</a:t>
            </a:r>
          </a:p>
          <a:p>
            <a:pPr marL="171450" indent="-171450" fontAlgn="base">
              <a:lnSpc>
                <a:spcPts val="1350"/>
              </a:lnSpc>
              <a:buFontTx/>
              <a:buChar char="-"/>
            </a:pPr>
            <a:r>
              <a:rPr lang="en-GB" sz="1000" b="1">
                <a:solidFill>
                  <a:schemeClr val="tx1"/>
                </a:solidFill>
              </a:rPr>
              <a:t>Safe Integration with Legacy Systems</a:t>
            </a:r>
          </a:p>
          <a:p>
            <a:pPr marL="171450" indent="-171450" fontAlgn="base">
              <a:lnSpc>
                <a:spcPts val="1350"/>
              </a:lnSpc>
              <a:buFontTx/>
              <a:buChar char="-"/>
            </a:pPr>
            <a:r>
              <a:rPr lang="en-GB" sz="1000" b="1">
                <a:solidFill>
                  <a:schemeClr val="accent6"/>
                </a:solidFill>
              </a:rPr>
              <a:t>Accessibility by Design</a:t>
            </a:r>
          </a:p>
          <a:p>
            <a:pPr marL="171450" indent="-171450" fontAlgn="base">
              <a:lnSpc>
                <a:spcPts val="1350"/>
              </a:lnSpc>
              <a:buFontTx/>
              <a:buChar char="-"/>
            </a:pPr>
            <a:r>
              <a:rPr lang="en-GB" sz="1000" b="1">
                <a:solidFill>
                  <a:schemeClr val="accent6"/>
                </a:solidFill>
              </a:rPr>
              <a:t>Infrastructure Readiness</a:t>
            </a:r>
            <a:r>
              <a:rPr lang="en-GB" sz="1000">
                <a:solidFill>
                  <a:schemeClr val="accent6"/>
                </a:solidFill>
              </a:rPr>
              <a:t>:</a:t>
            </a:r>
          </a:p>
          <a:p>
            <a:pPr marL="171450" indent="-171450" fontAlgn="base">
              <a:lnSpc>
                <a:spcPts val="1350"/>
              </a:lnSpc>
              <a:buFontTx/>
              <a:buChar char="-"/>
            </a:pPr>
            <a:r>
              <a:rPr lang="en-GB" sz="1000" b="1">
                <a:solidFill>
                  <a:schemeClr val="accent6"/>
                </a:solidFill>
              </a:rPr>
              <a:t>CAM Regulatory Integration</a:t>
            </a:r>
            <a:r>
              <a:rPr lang="en-GB" sz="1000">
                <a:solidFill>
                  <a:schemeClr val="accent6"/>
                </a:solidFill>
              </a:rPr>
              <a:t>:</a:t>
            </a:r>
          </a:p>
          <a:p>
            <a:pPr marL="171450" indent="-171450" fontAlgn="base">
              <a:lnSpc>
                <a:spcPts val="1350"/>
              </a:lnSpc>
              <a:buFontTx/>
              <a:buChar char="-"/>
            </a:pPr>
            <a:r>
              <a:rPr lang="en-GB" sz="1000" b="1">
                <a:solidFill>
                  <a:schemeClr val="accent6"/>
                </a:solidFill>
              </a:rPr>
              <a:t>Off-highway and construction vehicle autonomy</a:t>
            </a:r>
          </a:p>
        </p:txBody>
      </p:sp>
      <p:sp>
        <p:nvSpPr>
          <p:cNvPr id="2" name="Title 1">
            <a:extLst>
              <a:ext uri="{FF2B5EF4-FFF2-40B4-BE49-F238E27FC236}">
                <a16:creationId xmlns:a16="http://schemas.microsoft.com/office/drawing/2014/main" id="{1F6DFA23-7805-4FE5-243F-473D98BCB313}"/>
              </a:ext>
            </a:extLst>
          </p:cNvPr>
          <p:cNvSpPr>
            <a:spLocks noGrp="1"/>
          </p:cNvSpPr>
          <p:nvPr>
            <p:ph type="title"/>
          </p:nvPr>
        </p:nvSpPr>
        <p:spPr>
          <a:xfrm>
            <a:off x="646113" y="360000"/>
            <a:ext cx="6987585" cy="706347"/>
          </a:xfrm>
        </p:spPr>
        <p:txBody>
          <a:bodyPr/>
          <a:lstStyle/>
          <a:p>
            <a:r>
              <a:rPr lang="en-US">
                <a:solidFill>
                  <a:schemeClr val="accent1"/>
                </a:solidFill>
              </a:rPr>
              <a:t>Highways</a:t>
            </a:r>
            <a:r>
              <a:rPr lang="en-US"/>
              <a:t> Focus areas</a:t>
            </a:r>
          </a:p>
        </p:txBody>
      </p:sp>
      <p:graphicFrame>
        <p:nvGraphicFramePr>
          <p:cNvPr id="7" name="Table 4">
            <a:extLst>
              <a:ext uri="{FF2B5EF4-FFF2-40B4-BE49-F238E27FC236}">
                <a16:creationId xmlns:a16="http://schemas.microsoft.com/office/drawing/2014/main" id="{FC30890B-4C30-8562-4F30-FA7B44F35B53}"/>
              </a:ext>
            </a:extLst>
          </p:cNvPr>
          <p:cNvGraphicFramePr>
            <a:graphicFrameLocks/>
          </p:cNvGraphicFramePr>
          <p:nvPr>
            <p:extLst>
              <p:ext uri="{D42A27DB-BD31-4B8C-83A1-F6EECF244321}">
                <p14:modId xmlns:p14="http://schemas.microsoft.com/office/powerpoint/2010/main" val="1577643969"/>
              </p:ext>
            </p:extLst>
          </p:nvPr>
        </p:nvGraphicFramePr>
        <p:xfrm>
          <a:off x="646113" y="1465356"/>
          <a:ext cx="11054616" cy="5032644"/>
        </p:xfrm>
        <a:graphic>
          <a:graphicData uri="http://schemas.openxmlformats.org/drawingml/2006/table">
            <a:tbl>
              <a:tblPr bandRow="1">
                <a:tableStyleId>{D27102A9-8310-4765-A935-A1911B00CA55}</a:tableStyleId>
              </a:tblPr>
              <a:tblGrid>
                <a:gridCol w="1842436">
                  <a:extLst>
                    <a:ext uri="{9D8B030D-6E8A-4147-A177-3AD203B41FA5}">
                      <a16:colId xmlns:a16="http://schemas.microsoft.com/office/drawing/2014/main" val="3907966575"/>
                    </a:ext>
                  </a:extLst>
                </a:gridCol>
                <a:gridCol w="1842436">
                  <a:extLst>
                    <a:ext uri="{9D8B030D-6E8A-4147-A177-3AD203B41FA5}">
                      <a16:colId xmlns:a16="http://schemas.microsoft.com/office/drawing/2014/main" val="2828932273"/>
                    </a:ext>
                  </a:extLst>
                </a:gridCol>
                <a:gridCol w="1842436">
                  <a:extLst>
                    <a:ext uri="{9D8B030D-6E8A-4147-A177-3AD203B41FA5}">
                      <a16:colId xmlns:a16="http://schemas.microsoft.com/office/drawing/2014/main" val="4071793185"/>
                    </a:ext>
                  </a:extLst>
                </a:gridCol>
                <a:gridCol w="1842436">
                  <a:extLst>
                    <a:ext uri="{9D8B030D-6E8A-4147-A177-3AD203B41FA5}">
                      <a16:colId xmlns:a16="http://schemas.microsoft.com/office/drawing/2014/main" val="764027198"/>
                    </a:ext>
                  </a:extLst>
                </a:gridCol>
                <a:gridCol w="1842436">
                  <a:extLst>
                    <a:ext uri="{9D8B030D-6E8A-4147-A177-3AD203B41FA5}">
                      <a16:colId xmlns:a16="http://schemas.microsoft.com/office/drawing/2014/main" val="2839184078"/>
                    </a:ext>
                  </a:extLst>
                </a:gridCol>
                <a:gridCol w="1842436">
                  <a:extLst>
                    <a:ext uri="{9D8B030D-6E8A-4147-A177-3AD203B41FA5}">
                      <a16:colId xmlns:a16="http://schemas.microsoft.com/office/drawing/2014/main" val="349863074"/>
                    </a:ext>
                  </a:extLst>
                </a:gridCol>
              </a:tblGrid>
              <a:tr h="463203">
                <a:tc>
                  <a:txBody>
                    <a:bodyPr/>
                    <a:lstStyle/>
                    <a:p>
                      <a:pPr algn="l"/>
                      <a:r>
                        <a:rPr lang="en-US" sz="1200"/>
                        <a:t>Autonomy</a:t>
                      </a:r>
                      <a:endParaRPr lang="en-US" sz="1200" b="1">
                        <a:solidFill>
                          <a:schemeClr val="tx1"/>
                        </a:solidFill>
                      </a:endParaRPr>
                    </a:p>
                  </a:txBody>
                  <a:tcPr marL="72000" marR="72000"/>
                </a:tc>
                <a:tc>
                  <a:txBody>
                    <a:bodyPr/>
                    <a:lstStyle/>
                    <a:p>
                      <a:pPr algn="l"/>
                      <a:r>
                        <a:rPr lang="en-US" sz="1200">
                          <a:solidFill>
                            <a:schemeClr val="tx1"/>
                          </a:solidFill>
                        </a:rPr>
                        <a:t>People </a:t>
                      </a:r>
                      <a:br>
                        <a:rPr lang="en-US" sz="1200">
                          <a:solidFill>
                            <a:schemeClr val="tx1"/>
                          </a:solidFill>
                        </a:rPr>
                      </a:br>
                      <a:r>
                        <a:rPr lang="en-US" sz="1200">
                          <a:solidFill>
                            <a:schemeClr val="tx1"/>
                          </a:solidFill>
                        </a:rPr>
                        <a:t>Experience</a:t>
                      </a:r>
                    </a:p>
                  </a:txBody>
                  <a:tcPr marL="72000" marR="72000"/>
                </a:tc>
                <a:tc>
                  <a:txBody>
                    <a:bodyPr/>
                    <a:lstStyle/>
                    <a:p>
                      <a:pPr algn="l"/>
                      <a:r>
                        <a:rPr lang="en-US" sz="1200">
                          <a:solidFill>
                            <a:schemeClr val="tx1"/>
                          </a:solidFill>
                        </a:rPr>
                        <a:t>Hub</a:t>
                      </a:r>
                      <a:endParaRPr lang="en-US" sz="1200" b="1">
                        <a:solidFill>
                          <a:schemeClr val="tx1"/>
                        </a:solidFill>
                      </a:endParaRPr>
                    </a:p>
                  </a:txBody>
                  <a:tcPr marL="72000" marR="7200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a:t>Decarbonisation</a:t>
                      </a:r>
                      <a:endParaRPr lang="en-GB" sz="1200">
                        <a:solidFill>
                          <a:srgbClr val="FF0000"/>
                        </a:solidFill>
                      </a:endParaRPr>
                    </a:p>
                  </a:txBody>
                  <a:tcPr marL="72000" marR="72000"/>
                </a:tc>
                <a:tc>
                  <a:txBody>
                    <a:bodyPr/>
                    <a:lstStyle/>
                    <a:p>
                      <a:pPr algn="l"/>
                      <a:r>
                        <a:rPr lang="en-GB" sz="1200" b="0">
                          <a:solidFill>
                            <a:schemeClr val="tx1"/>
                          </a:solidFill>
                        </a:rPr>
                        <a:t>Operation</a:t>
                      </a:r>
                      <a:endParaRPr lang="en-US" sz="1200" b="0">
                        <a:solidFill>
                          <a:schemeClr val="tx1"/>
                        </a:solidFill>
                      </a:endParaRPr>
                    </a:p>
                  </a:txBody>
                  <a:tcPr marL="72000" marR="72000"/>
                </a:tc>
                <a:tc>
                  <a:txBody>
                    <a:bodyPr/>
                    <a:lstStyle/>
                    <a:p>
                      <a:pPr algn="l"/>
                      <a:r>
                        <a:rPr lang="en-US" sz="1200" b="0">
                          <a:solidFill>
                            <a:srgbClr val="FF0000"/>
                          </a:solidFill>
                        </a:rPr>
                        <a:t>Futures Thinking</a:t>
                      </a:r>
                      <a:endParaRPr lang="en-US" sz="1200" b="0" i="1">
                        <a:solidFill>
                          <a:srgbClr val="FF0000"/>
                        </a:solidFill>
                      </a:endParaRPr>
                    </a:p>
                  </a:txBody>
                  <a:tcPr marL="72000" marR="72000"/>
                </a:tc>
                <a:extLst>
                  <a:ext uri="{0D108BD9-81ED-4DB2-BD59-A6C34878D82A}">
                    <a16:rowId xmlns:a16="http://schemas.microsoft.com/office/drawing/2014/main" val="4024367672"/>
                  </a:ext>
                </a:extLst>
              </a:tr>
              <a:tr h="4569441">
                <a:tc>
                  <a:txBody>
                    <a:bodyPr/>
                    <a:lstStyle/>
                    <a:p>
                      <a:endParaRPr lang="en-US" sz="1400"/>
                    </a:p>
                  </a:txBody>
                  <a:tcPr marL="72000" marR="72000" anchor="ctr"/>
                </a:tc>
                <a:tc>
                  <a:txBody>
                    <a:bodyPr/>
                    <a:lstStyle/>
                    <a:p>
                      <a:endParaRPr lang="en-US" sz="1400"/>
                    </a:p>
                  </a:txBody>
                  <a:tcPr marL="72000" marR="72000" anchor="ctr"/>
                </a:tc>
                <a:tc>
                  <a:txBody>
                    <a:bodyPr/>
                    <a:lstStyle/>
                    <a:p>
                      <a:endParaRPr lang="en-US" sz="1400"/>
                    </a:p>
                  </a:txBody>
                  <a:tcPr marL="72000" marR="72000" anchor="ctr"/>
                </a:tc>
                <a:tc>
                  <a:txBody>
                    <a:bodyPr/>
                    <a:lstStyle/>
                    <a:p>
                      <a:endParaRPr lang="en-US" sz="1400"/>
                    </a:p>
                  </a:txBody>
                  <a:tcPr marL="72000" marR="72000" anchor="ctr"/>
                </a:tc>
                <a:tc>
                  <a:txBody>
                    <a:bodyPr/>
                    <a:lstStyle/>
                    <a:p>
                      <a:endParaRPr lang="en-US" sz="1400"/>
                    </a:p>
                  </a:txBody>
                  <a:tcPr marL="72000" marR="72000" anchor="ctr"/>
                </a:tc>
                <a:tc>
                  <a:txBody>
                    <a:bodyPr/>
                    <a:lstStyle/>
                    <a:p>
                      <a:endParaRPr lang="en-US" sz="1400"/>
                    </a:p>
                  </a:txBody>
                  <a:tcPr marL="72000" marR="72000" anchor="ctr"/>
                </a:tc>
                <a:extLst>
                  <a:ext uri="{0D108BD9-81ED-4DB2-BD59-A6C34878D82A}">
                    <a16:rowId xmlns:a16="http://schemas.microsoft.com/office/drawing/2014/main" val="4266402886"/>
                  </a:ext>
                </a:extLst>
              </a:tr>
            </a:tbl>
          </a:graphicData>
        </a:graphic>
      </p:graphicFrame>
      <p:sp>
        <p:nvSpPr>
          <p:cNvPr id="43" name="Rectangle 42">
            <a:extLst>
              <a:ext uri="{FF2B5EF4-FFF2-40B4-BE49-F238E27FC236}">
                <a16:creationId xmlns:a16="http://schemas.microsoft.com/office/drawing/2014/main" id="{0AAEA924-00B6-EB1F-6073-4800879D003E}"/>
              </a:ext>
            </a:extLst>
          </p:cNvPr>
          <p:cNvSpPr/>
          <p:nvPr/>
        </p:nvSpPr>
        <p:spPr>
          <a:xfrm>
            <a:off x="8801266" y="441703"/>
            <a:ext cx="1116000" cy="190800"/>
          </a:xfrm>
          <a:prstGeom prst="rect">
            <a:avLst/>
          </a:prstGeom>
          <a:solidFill>
            <a:srgbClr val="49BE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r>
              <a:rPr lang="en-GB" sz="800">
                <a:solidFill>
                  <a:schemeClr val="tx1"/>
                </a:solidFill>
              </a:rPr>
              <a:t>Transport </a:t>
            </a:r>
          </a:p>
        </p:txBody>
      </p:sp>
      <p:sp>
        <p:nvSpPr>
          <p:cNvPr id="44" name="Rectangle 43">
            <a:extLst>
              <a:ext uri="{FF2B5EF4-FFF2-40B4-BE49-F238E27FC236}">
                <a16:creationId xmlns:a16="http://schemas.microsoft.com/office/drawing/2014/main" id="{62C664EE-4DFD-45C3-7636-BB38AF248979}"/>
              </a:ext>
            </a:extLst>
          </p:cNvPr>
          <p:cNvSpPr/>
          <p:nvPr/>
        </p:nvSpPr>
        <p:spPr>
          <a:xfrm>
            <a:off x="8801266" y="856531"/>
            <a:ext cx="1116000" cy="190800"/>
          </a:xfrm>
          <a:prstGeom prst="rect">
            <a:avLst/>
          </a:prstGeom>
          <a:solidFill>
            <a:srgbClr val="008D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r>
              <a:rPr lang="en-GB" sz="800">
                <a:solidFill>
                  <a:schemeClr val="tx1"/>
                </a:solidFill>
              </a:rPr>
              <a:t>Local Growth</a:t>
            </a:r>
          </a:p>
        </p:txBody>
      </p:sp>
      <p:sp>
        <p:nvSpPr>
          <p:cNvPr id="45" name="Rectangle 44">
            <a:extLst>
              <a:ext uri="{FF2B5EF4-FFF2-40B4-BE49-F238E27FC236}">
                <a16:creationId xmlns:a16="http://schemas.microsoft.com/office/drawing/2014/main" id="{A8535767-8D29-E6FD-BF60-8951DA8D1060}"/>
              </a:ext>
            </a:extLst>
          </p:cNvPr>
          <p:cNvSpPr/>
          <p:nvPr/>
        </p:nvSpPr>
        <p:spPr>
          <a:xfrm>
            <a:off x="8801266" y="645850"/>
            <a:ext cx="1116000" cy="190800"/>
          </a:xfrm>
          <a:prstGeom prst="rect">
            <a:avLst/>
          </a:prstGeom>
          <a:solidFill>
            <a:srgbClr val="5FBCA2">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r>
              <a:rPr lang="en-GB" sz="800">
                <a:solidFill>
                  <a:schemeClr val="tx1"/>
                </a:solidFill>
              </a:rPr>
              <a:t>Built Environment </a:t>
            </a:r>
          </a:p>
        </p:txBody>
      </p:sp>
      <p:sp>
        <p:nvSpPr>
          <p:cNvPr id="46" name="Rectangle 45">
            <a:extLst>
              <a:ext uri="{FF2B5EF4-FFF2-40B4-BE49-F238E27FC236}">
                <a16:creationId xmlns:a16="http://schemas.microsoft.com/office/drawing/2014/main" id="{059F5BE2-4707-AE1B-1CDF-6D4A03FE57B5}"/>
              </a:ext>
            </a:extLst>
          </p:cNvPr>
          <p:cNvSpPr/>
          <p:nvPr/>
        </p:nvSpPr>
        <p:spPr>
          <a:xfrm>
            <a:off x="8801266" y="1071599"/>
            <a:ext cx="1116000" cy="190800"/>
          </a:xfrm>
          <a:prstGeom prst="rect">
            <a:avLst/>
          </a:prstGeom>
          <a:solidFill>
            <a:srgbClr val="8F88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r>
              <a:rPr lang="en-GB" sz="800">
                <a:solidFill>
                  <a:schemeClr val="tx1"/>
                </a:solidFill>
              </a:rPr>
              <a:t>Data and Digital</a:t>
            </a:r>
          </a:p>
        </p:txBody>
      </p:sp>
      <p:sp>
        <p:nvSpPr>
          <p:cNvPr id="47" name="Rectangle 46">
            <a:extLst>
              <a:ext uri="{FF2B5EF4-FFF2-40B4-BE49-F238E27FC236}">
                <a16:creationId xmlns:a16="http://schemas.microsoft.com/office/drawing/2014/main" id="{B2D9B54B-B9B7-5B17-1F56-83EE07CEA0A2}"/>
              </a:ext>
            </a:extLst>
          </p:cNvPr>
          <p:cNvSpPr/>
          <p:nvPr/>
        </p:nvSpPr>
        <p:spPr>
          <a:xfrm>
            <a:off x="8721090" y="249714"/>
            <a:ext cx="1318514" cy="13309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r>
              <a:rPr lang="en-GB" sz="800">
                <a:solidFill>
                  <a:schemeClr val="tx1"/>
                </a:solidFill>
              </a:rPr>
              <a:t>CPC Strategic Priorities : </a:t>
            </a:r>
          </a:p>
        </p:txBody>
      </p:sp>
      <p:sp>
        <p:nvSpPr>
          <p:cNvPr id="48" name="Rectangle: Rounded Corners 47">
            <a:extLst>
              <a:ext uri="{FF2B5EF4-FFF2-40B4-BE49-F238E27FC236}">
                <a16:creationId xmlns:a16="http://schemas.microsoft.com/office/drawing/2014/main" id="{141B2C72-68CE-8D2F-7E51-DD85FE38CFA7}"/>
              </a:ext>
            </a:extLst>
          </p:cNvPr>
          <p:cNvSpPr/>
          <p:nvPr/>
        </p:nvSpPr>
        <p:spPr>
          <a:xfrm>
            <a:off x="10063101" y="441703"/>
            <a:ext cx="1116076" cy="189503"/>
          </a:xfrm>
          <a:prstGeom prst="roundRect">
            <a:avLst>
              <a:gd name="adj" fmla="val 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
                <a:solidFill>
                  <a:schemeClr val="tx1"/>
                </a:solidFill>
              </a:rPr>
              <a:t>Validation</a:t>
            </a:r>
          </a:p>
        </p:txBody>
      </p:sp>
      <p:sp>
        <p:nvSpPr>
          <p:cNvPr id="49" name="Rectangle: Rounded Corners 48">
            <a:extLst>
              <a:ext uri="{FF2B5EF4-FFF2-40B4-BE49-F238E27FC236}">
                <a16:creationId xmlns:a16="http://schemas.microsoft.com/office/drawing/2014/main" id="{40A6FFAA-BB03-65FA-D5AB-8A6B6A998144}"/>
              </a:ext>
            </a:extLst>
          </p:cNvPr>
          <p:cNvSpPr/>
          <p:nvPr/>
        </p:nvSpPr>
        <p:spPr>
          <a:xfrm>
            <a:off x="10063101" y="645850"/>
            <a:ext cx="1116076" cy="189503"/>
          </a:xfrm>
          <a:prstGeom prst="roundRect">
            <a:avLst>
              <a:gd name="adj" fmla="val 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
                <a:solidFill>
                  <a:schemeClr val="tx1"/>
                </a:solidFill>
              </a:rPr>
              <a:t>Development</a:t>
            </a:r>
          </a:p>
        </p:txBody>
      </p:sp>
      <p:sp>
        <p:nvSpPr>
          <p:cNvPr id="51" name="Rectangle 50">
            <a:extLst>
              <a:ext uri="{FF2B5EF4-FFF2-40B4-BE49-F238E27FC236}">
                <a16:creationId xmlns:a16="http://schemas.microsoft.com/office/drawing/2014/main" id="{B44DF7A8-2B23-3E4C-2BCA-78F3483DAF0F}"/>
              </a:ext>
            </a:extLst>
          </p:cNvPr>
          <p:cNvSpPr/>
          <p:nvPr/>
        </p:nvSpPr>
        <p:spPr>
          <a:xfrm>
            <a:off x="10001932" y="249714"/>
            <a:ext cx="1069069" cy="1533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r>
              <a:rPr lang="en-GB" sz="800">
                <a:solidFill>
                  <a:schemeClr val="tx1"/>
                </a:solidFill>
              </a:rPr>
              <a:t>Stage</a:t>
            </a:r>
          </a:p>
        </p:txBody>
      </p:sp>
      <p:sp>
        <p:nvSpPr>
          <p:cNvPr id="8" name="Rectangle 7">
            <a:extLst>
              <a:ext uri="{FF2B5EF4-FFF2-40B4-BE49-F238E27FC236}">
                <a16:creationId xmlns:a16="http://schemas.microsoft.com/office/drawing/2014/main" id="{C581542C-7FA5-63C7-1E37-C03CE47C6AC0}"/>
              </a:ext>
            </a:extLst>
          </p:cNvPr>
          <p:cNvSpPr/>
          <p:nvPr/>
        </p:nvSpPr>
        <p:spPr>
          <a:xfrm>
            <a:off x="703622" y="5463265"/>
            <a:ext cx="9157472" cy="953032"/>
          </a:xfrm>
          <a:prstGeom prst="rect">
            <a:avLst/>
          </a:prstGeom>
          <a:solidFill>
            <a:srgbClr val="49BED8"/>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lstStyle/>
          <a:p>
            <a:pPr fontAlgn="base">
              <a:lnSpc>
                <a:spcPts val="1350"/>
              </a:lnSpc>
            </a:pPr>
            <a:r>
              <a:rPr lang="en-GB" sz="1000" u="sng">
                <a:solidFill>
                  <a:schemeClr val="tx1"/>
                </a:solidFill>
              </a:rPr>
              <a:t>Integrated Freight</a:t>
            </a:r>
          </a:p>
          <a:p>
            <a:pPr marL="171450" indent="-171450" fontAlgn="base">
              <a:lnSpc>
                <a:spcPts val="1350"/>
              </a:lnSpc>
              <a:buFontTx/>
              <a:buChar char="-"/>
            </a:pPr>
            <a:r>
              <a:rPr lang="en-GB" sz="1000">
                <a:solidFill>
                  <a:schemeClr val="tx1"/>
                </a:solidFill>
              </a:rPr>
              <a:t>Multimodal Connection with port, retails,</a:t>
            </a:r>
          </a:p>
          <a:p>
            <a:pPr marL="171450" indent="-171450" fontAlgn="base">
              <a:lnSpc>
                <a:spcPts val="1350"/>
              </a:lnSpc>
              <a:buFontTx/>
              <a:buChar char="-"/>
            </a:pPr>
            <a:r>
              <a:rPr lang="en-GB" sz="1000">
                <a:solidFill>
                  <a:schemeClr val="tx1"/>
                </a:solidFill>
              </a:rPr>
              <a:t>Dynamic real-time rerouting</a:t>
            </a:r>
          </a:p>
          <a:p>
            <a:pPr marL="171450" indent="-171450" fontAlgn="base">
              <a:lnSpc>
                <a:spcPts val="1350"/>
              </a:lnSpc>
              <a:buFontTx/>
              <a:buChar char="-"/>
            </a:pPr>
            <a:r>
              <a:rPr lang="en-GB" sz="1000">
                <a:solidFill>
                  <a:schemeClr val="tx1"/>
                </a:solidFill>
              </a:rPr>
              <a:t>Charging infra / prioritisation of lanes</a:t>
            </a:r>
          </a:p>
          <a:p>
            <a:pPr marL="171450" indent="-171450" fontAlgn="base">
              <a:lnSpc>
                <a:spcPts val="1350"/>
              </a:lnSpc>
              <a:buFontTx/>
              <a:buChar char="-"/>
            </a:pPr>
            <a:r>
              <a:rPr lang="en-GB" sz="1000">
                <a:solidFill>
                  <a:schemeClr val="tx1"/>
                </a:solidFill>
              </a:rPr>
              <a:t>Autonomous truck</a:t>
            </a:r>
          </a:p>
        </p:txBody>
      </p:sp>
      <p:sp>
        <p:nvSpPr>
          <p:cNvPr id="10" name="Rectangle 9">
            <a:extLst>
              <a:ext uri="{FF2B5EF4-FFF2-40B4-BE49-F238E27FC236}">
                <a16:creationId xmlns:a16="http://schemas.microsoft.com/office/drawing/2014/main" id="{8018EBAB-3761-9CEE-F407-C15514811B2B}"/>
              </a:ext>
            </a:extLst>
          </p:cNvPr>
          <p:cNvSpPr/>
          <p:nvPr/>
        </p:nvSpPr>
        <p:spPr>
          <a:xfrm>
            <a:off x="6177592" y="4007030"/>
            <a:ext cx="1814400" cy="1408617"/>
          </a:xfrm>
          <a:prstGeom prst="rect">
            <a:avLst/>
          </a:prstGeom>
          <a:solidFill>
            <a:srgbClr val="49BED8">
              <a:alpha val="78000"/>
            </a:srgbClr>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lstStyle/>
          <a:p>
            <a:r>
              <a:rPr lang="en-GB" sz="1000" u="sng">
                <a:solidFill>
                  <a:schemeClr val="tx1"/>
                </a:solidFill>
              </a:rPr>
              <a:t>Decarbonised Clean Road &amp;</a:t>
            </a:r>
          </a:p>
          <a:p>
            <a:r>
              <a:rPr lang="en-GB" sz="1000" u="sng">
                <a:solidFill>
                  <a:schemeClr val="tx1"/>
                </a:solidFill>
              </a:rPr>
              <a:t>Off-Highway Mobility</a:t>
            </a:r>
          </a:p>
          <a:p>
            <a:pPr marL="171450" indent="-171450">
              <a:buFontTx/>
              <a:buChar char="-"/>
            </a:pPr>
            <a:r>
              <a:rPr lang="en-GB" sz="1000" b="1">
                <a:solidFill>
                  <a:schemeClr val="accent6"/>
                </a:solidFill>
              </a:rPr>
              <a:t>Lifecycle Emissions Reduction</a:t>
            </a:r>
          </a:p>
          <a:p>
            <a:pPr marL="171450" indent="-171450">
              <a:buFontTx/>
              <a:buChar char="-"/>
            </a:pPr>
            <a:r>
              <a:rPr lang="en-GB" sz="1000" b="1">
                <a:solidFill>
                  <a:schemeClr val="accent6"/>
                </a:solidFill>
              </a:rPr>
              <a:t>Reduction in Point-of-use Greenhouse Gas Emissions</a:t>
            </a:r>
          </a:p>
          <a:p>
            <a:pPr marL="171450" indent="-171450">
              <a:buFontTx/>
              <a:buChar char="-"/>
            </a:pPr>
            <a:r>
              <a:rPr lang="en-GB" sz="1000" b="1">
                <a:solidFill>
                  <a:schemeClr val="accent6"/>
                </a:solidFill>
              </a:rPr>
              <a:t>Alleviate road vehicle pollution</a:t>
            </a:r>
            <a:endParaRPr lang="en-GB" sz="1000">
              <a:solidFill>
                <a:schemeClr val="accent6"/>
              </a:solidFill>
            </a:endParaRPr>
          </a:p>
          <a:p>
            <a:endParaRPr lang="en-GB" sz="1000">
              <a:solidFill>
                <a:schemeClr val="tx1"/>
              </a:solidFill>
            </a:endParaRPr>
          </a:p>
        </p:txBody>
      </p:sp>
      <p:sp>
        <p:nvSpPr>
          <p:cNvPr id="12" name="Rectangle 11">
            <a:extLst>
              <a:ext uri="{FF2B5EF4-FFF2-40B4-BE49-F238E27FC236}">
                <a16:creationId xmlns:a16="http://schemas.microsoft.com/office/drawing/2014/main" id="{EB0E6075-CE32-5396-DD79-10B005EC1F24}"/>
              </a:ext>
            </a:extLst>
          </p:cNvPr>
          <p:cNvSpPr/>
          <p:nvPr/>
        </p:nvSpPr>
        <p:spPr>
          <a:xfrm>
            <a:off x="2526199" y="2601320"/>
            <a:ext cx="7302785" cy="1368317"/>
          </a:xfrm>
          <a:prstGeom prst="rect">
            <a:avLst/>
          </a:prstGeom>
          <a:solidFill>
            <a:srgbClr val="49BED8">
              <a:alpha val="78000"/>
            </a:srgbClr>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lstStyle/>
          <a:p>
            <a:r>
              <a:rPr lang="en-GB" sz="1000" u="sng">
                <a:solidFill>
                  <a:schemeClr val="tx1"/>
                </a:solidFill>
              </a:rPr>
              <a:t>Connected Highway</a:t>
            </a:r>
            <a:endParaRPr lang="en-US">
              <a:solidFill>
                <a:schemeClr val="tx1"/>
              </a:solidFill>
            </a:endParaRPr>
          </a:p>
          <a:p>
            <a:pPr marL="171450" indent="-171450">
              <a:buFontTx/>
              <a:buChar char="-"/>
            </a:pPr>
            <a:r>
              <a:rPr lang="en-GB" sz="1000">
                <a:solidFill>
                  <a:schemeClr val="tx1"/>
                </a:solidFill>
              </a:rPr>
              <a:t>Intelligent Transport Systems (hardware and software needed to connect the network ; sensor, system, comms, dashboards)</a:t>
            </a:r>
            <a:endParaRPr lang="en-GB" sz="1000">
              <a:solidFill>
                <a:schemeClr val="tx1"/>
              </a:solidFill>
              <a:ea typeface="Akkurat LL Light"/>
            </a:endParaRPr>
          </a:p>
          <a:p>
            <a:pPr marL="171450" indent="-171450">
              <a:buFontTx/>
              <a:buChar char="-"/>
            </a:pPr>
            <a:r>
              <a:rPr lang="en-GB" sz="1000">
                <a:solidFill>
                  <a:schemeClr val="tx1"/>
                </a:solidFill>
                <a:ea typeface="Akkurat LL Light"/>
              </a:rPr>
              <a:t>Real time, dynamic capacity road network management for people (operational side)</a:t>
            </a:r>
          </a:p>
          <a:p>
            <a:pPr marL="171450" indent="-171450">
              <a:buFontTx/>
              <a:buChar char="-"/>
            </a:pPr>
            <a:r>
              <a:rPr lang="en-GB" sz="1000">
                <a:solidFill>
                  <a:schemeClr val="tx1"/>
                </a:solidFill>
                <a:ea typeface="Akkurat LL Light"/>
              </a:rPr>
              <a:t>Journey Management (People experience)</a:t>
            </a:r>
          </a:p>
          <a:p>
            <a:pPr marL="171450" indent="-171450">
              <a:buFontTx/>
              <a:buChar char="-"/>
            </a:pPr>
            <a:r>
              <a:rPr lang="en-GB" sz="1000">
                <a:solidFill>
                  <a:schemeClr val="tx1"/>
                </a:solidFill>
                <a:ea typeface="Akkurat LL Light"/>
              </a:rPr>
              <a:t>EV Charging infrastructure (Decarbonisation) </a:t>
            </a:r>
          </a:p>
          <a:p>
            <a:pPr marL="171450" indent="-171450">
              <a:buFontTx/>
              <a:buChar char="-"/>
            </a:pPr>
            <a:r>
              <a:rPr lang="en-GB" sz="1000">
                <a:solidFill>
                  <a:schemeClr val="tx1"/>
                </a:solidFill>
              </a:rPr>
              <a:t>Digitalisation / digital twin / robotics (maintenance and safety)</a:t>
            </a:r>
            <a:endParaRPr lang="en-GB" sz="1000">
              <a:solidFill>
                <a:schemeClr val="tx1"/>
              </a:solidFill>
              <a:ea typeface="Akkurat LL Light"/>
            </a:endParaRPr>
          </a:p>
          <a:p>
            <a:pPr marL="171450" indent="-171450">
              <a:buFontTx/>
              <a:buChar char="-"/>
            </a:pPr>
            <a:r>
              <a:rPr lang="en-GB" sz="1000">
                <a:solidFill>
                  <a:schemeClr val="tx1"/>
                </a:solidFill>
              </a:rPr>
              <a:t>Road and workforce safety (prediction, autonomation /digital twin / robotics for maintenance and construction)</a:t>
            </a:r>
            <a:endParaRPr lang="en-US" sz="1000">
              <a:solidFill>
                <a:schemeClr val="tx1"/>
              </a:solidFill>
            </a:endParaRPr>
          </a:p>
        </p:txBody>
      </p:sp>
      <p:sp>
        <p:nvSpPr>
          <p:cNvPr id="22" name="Rectangle 21">
            <a:extLst>
              <a:ext uri="{FF2B5EF4-FFF2-40B4-BE49-F238E27FC236}">
                <a16:creationId xmlns:a16="http://schemas.microsoft.com/office/drawing/2014/main" id="{CD2564F4-4688-16B4-C4C1-9F8ACACA886D}"/>
              </a:ext>
            </a:extLst>
          </p:cNvPr>
          <p:cNvSpPr/>
          <p:nvPr/>
        </p:nvSpPr>
        <p:spPr>
          <a:xfrm>
            <a:off x="8049504" y="6969786"/>
            <a:ext cx="1814400" cy="1326719"/>
          </a:xfrm>
          <a:prstGeom prst="rect">
            <a:avLst/>
          </a:prstGeom>
          <a:solidFill>
            <a:srgbClr val="49BED8">
              <a:alpha val="78000"/>
            </a:srgbClr>
          </a:solidFill>
          <a:ln w="28575">
            <a:solidFill>
              <a:srgbClr val="FF0000"/>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lstStyle/>
          <a:p>
            <a:r>
              <a:rPr lang="en-GB" sz="1000" u="sng">
                <a:solidFill>
                  <a:schemeClr val="tx1"/>
                </a:solidFill>
              </a:rPr>
              <a:t>Dynamic road charging</a:t>
            </a:r>
          </a:p>
          <a:p>
            <a:pPr marL="171450" indent="-171450">
              <a:buFont typeface="Arial" panose="020B0604020202020204" pitchFamily="34" charset="0"/>
              <a:buChar char="•"/>
            </a:pPr>
            <a:r>
              <a:rPr lang="en-GB" sz="1000">
                <a:solidFill>
                  <a:schemeClr val="tx1"/>
                </a:solidFill>
              </a:rPr>
              <a:t>Transition from current road tax for more efficient system (</a:t>
            </a:r>
            <a:r>
              <a:rPr lang="en-GB" sz="1000" err="1">
                <a:solidFill>
                  <a:schemeClr val="tx1"/>
                </a:solidFill>
              </a:rPr>
              <a:t>e.g</a:t>
            </a:r>
            <a:r>
              <a:rPr lang="en-GB" sz="1000">
                <a:solidFill>
                  <a:schemeClr val="tx1"/>
                </a:solidFill>
              </a:rPr>
              <a:t>, Mileage charge</a:t>
            </a:r>
            <a:r>
              <a:rPr lang="en-GB" sz="1000">
                <a:solidFill>
                  <a:schemeClr val="tx1"/>
                </a:solidFill>
                <a:ea typeface="Akkurat LL Light"/>
              </a:rPr>
              <a:t>)</a:t>
            </a:r>
          </a:p>
          <a:p>
            <a:pPr marL="171450" indent="-171450">
              <a:buFont typeface="Arial" panose="020B0604020202020204" pitchFamily="34" charset="0"/>
              <a:buChar char="•"/>
            </a:pPr>
            <a:r>
              <a:rPr lang="en-GB" sz="1000">
                <a:solidFill>
                  <a:schemeClr val="tx1"/>
                </a:solidFill>
              </a:rPr>
              <a:t>Future of funding</a:t>
            </a:r>
            <a:endParaRPr lang="en-GB" sz="1000">
              <a:solidFill>
                <a:schemeClr val="tx1"/>
              </a:solidFill>
              <a:ea typeface="Akkurat LL Light"/>
            </a:endParaRPr>
          </a:p>
          <a:p>
            <a:pPr marL="171450" indent="-171450">
              <a:buFont typeface="Arial" panose="020B0604020202020204" pitchFamily="34" charset="0"/>
              <a:buChar char="•"/>
            </a:pPr>
            <a:r>
              <a:rPr lang="en-GB" sz="1000">
                <a:solidFill>
                  <a:schemeClr val="tx1"/>
                </a:solidFill>
              </a:rPr>
              <a:t>Cleaner incentives (</a:t>
            </a:r>
            <a:r>
              <a:rPr lang="en-GB" sz="1000" err="1">
                <a:solidFill>
                  <a:schemeClr val="tx1"/>
                </a:solidFill>
              </a:rPr>
              <a:t>e,g</a:t>
            </a:r>
            <a:r>
              <a:rPr lang="en-GB" sz="1000">
                <a:solidFill>
                  <a:schemeClr val="tx1"/>
                </a:solidFill>
              </a:rPr>
              <a:t>., benefits for EV)</a:t>
            </a:r>
            <a:endParaRPr lang="en-GB" sz="1000">
              <a:solidFill>
                <a:schemeClr val="tx1"/>
              </a:solidFill>
              <a:ea typeface="Akkurat LL Light"/>
            </a:endParaRPr>
          </a:p>
        </p:txBody>
      </p:sp>
      <p:sp>
        <p:nvSpPr>
          <p:cNvPr id="37" name="Rectangle 36">
            <a:extLst>
              <a:ext uri="{FF2B5EF4-FFF2-40B4-BE49-F238E27FC236}">
                <a16:creationId xmlns:a16="http://schemas.microsoft.com/office/drawing/2014/main" id="{B22A0FCA-BA38-1AF1-F73A-288B9A5A6257}"/>
              </a:ext>
            </a:extLst>
          </p:cNvPr>
          <p:cNvSpPr/>
          <p:nvPr/>
        </p:nvSpPr>
        <p:spPr>
          <a:xfrm>
            <a:off x="2558309" y="6997998"/>
            <a:ext cx="2919082" cy="942082"/>
          </a:xfrm>
          <a:prstGeom prst="rect">
            <a:avLst/>
          </a:prstGeom>
          <a:solidFill>
            <a:srgbClr val="49BED8">
              <a:alpha val="78000"/>
            </a:srgbClr>
          </a:solidFill>
          <a:ln w="38100">
            <a:solidFill>
              <a:srgbClr val="FF0000"/>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lstStyle/>
          <a:p>
            <a:r>
              <a:rPr lang="en-GB" sz="1000" u="sng">
                <a:solidFill>
                  <a:schemeClr val="tx1"/>
                </a:solidFill>
              </a:rPr>
              <a:t>Environmental.. </a:t>
            </a:r>
            <a:endParaRPr lang="en-GB" sz="1000">
              <a:solidFill>
                <a:srgbClr val="FF0000"/>
              </a:solidFill>
              <a:ea typeface="Akkurat LL Light"/>
            </a:endParaRPr>
          </a:p>
          <a:p>
            <a:pPr marL="171450" indent="-171450">
              <a:buFontTx/>
              <a:buChar char="-"/>
            </a:pPr>
            <a:r>
              <a:rPr lang="en-GB" sz="1000">
                <a:solidFill>
                  <a:schemeClr val="tx1"/>
                </a:solidFill>
                <a:ea typeface="Akkurat LL Light"/>
              </a:rPr>
              <a:t>Clean air, noise, </a:t>
            </a:r>
          </a:p>
          <a:p>
            <a:pPr marL="171450" indent="-171450">
              <a:buFontTx/>
              <a:buChar char="-"/>
            </a:pPr>
            <a:r>
              <a:rPr lang="en-GB" sz="1000">
                <a:solidFill>
                  <a:schemeClr val="tx1"/>
                </a:solidFill>
                <a:ea typeface="Akkurat LL Light"/>
              </a:rPr>
              <a:t>Resilience  (</a:t>
            </a:r>
            <a:r>
              <a:rPr lang="en-GB" sz="1000" err="1">
                <a:solidFill>
                  <a:schemeClr val="tx1"/>
                </a:solidFill>
                <a:ea typeface="Akkurat LL Light"/>
              </a:rPr>
              <a:t>e.g</a:t>
            </a:r>
            <a:r>
              <a:rPr lang="en-GB" sz="1000">
                <a:solidFill>
                  <a:schemeClr val="tx1"/>
                </a:solidFill>
                <a:ea typeface="Akkurat LL Light"/>
              </a:rPr>
              <a:t>, drainage)</a:t>
            </a:r>
          </a:p>
          <a:p>
            <a:pPr marL="171450" indent="-171450">
              <a:buFontTx/>
              <a:buChar char="-"/>
            </a:pPr>
            <a:r>
              <a:rPr lang="en-GB" sz="1000">
                <a:solidFill>
                  <a:schemeClr val="tx1"/>
                </a:solidFill>
                <a:ea typeface="Akkurat LL Light"/>
              </a:rPr>
              <a:t>Biodiversity</a:t>
            </a:r>
          </a:p>
          <a:p>
            <a:pPr marL="171450" indent="-171450">
              <a:buFontTx/>
              <a:buChar char="-"/>
            </a:pPr>
            <a:r>
              <a:rPr lang="en-GB" sz="1000">
                <a:solidFill>
                  <a:schemeClr val="tx1"/>
                </a:solidFill>
                <a:ea typeface="Akkurat LL Light"/>
              </a:rPr>
              <a:t>EV Charging infrastructure (Decarbonisation)</a:t>
            </a:r>
          </a:p>
        </p:txBody>
      </p:sp>
      <p:sp>
        <p:nvSpPr>
          <p:cNvPr id="42" name="Rectangle 41">
            <a:extLst>
              <a:ext uri="{FF2B5EF4-FFF2-40B4-BE49-F238E27FC236}">
                <a16:creationId xmlns:a16="http://schemas.microsoft.com/office/drawing/2014/main" id="{289DA143-9CAF-3FCC-D95F-7C0988000E69}"/>
              </a:ext>
            </a:extLst>
          </p:cNvPr>
          <p:cNvSpPr/>
          <p:nvPr/>
        </p:nvSpPr>
        <p:spPr>
          <a:xfrm>
            <a:off x="9124950" y="10336"/>
            <a:ext cx="3067050" cy="428934"/>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a:solidFill>
                  <a:schemeClr val="tx1"/>
                </a:solidFill>
              </a:rPr>
              <a:t>Decided to keep Highway separate from Integrated Transport </a:t>
            </a:r>
          </a:p>
        </p:txBody>
      </p:sp>
      <p:sp>
        <p:nvSpPr>
          <p:cNvPr id="61" name="Rectangle: Rounded Corners 60">
            <a:extLst>
              <a:ext uri="{FF2B5EF4-FFF2-40B4-BE49-F238E27FC236}">
                <a16:creationId xmlns:a16="http://schemas.microsoft.com/office/drawing/2014/main" id="{C09CD48E-41D9-D498-8C80-C7427F8DDB01}"/>
              </a:ext>
            </a:extLst>
          </p:cNvPr>
          <p:cNvSpPr/>
          <p:nvPr/>
        </p:nvSpPr>
        <p:spPr>
          <a:xfrm>
            <a:off x="10063101" y="844578"/>
            <a:ext cx="1116076" cy="189503"/>
          </a:xfrm>
          <a:prstGeom prst="roundRect">
            <a:avLst>
              <a:gd name="adj" fmla="val 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
                <a:solidFill>
                  <a:schemeClr val="tx1"/>
                </a:solidFill>
              </a:rPr>
              <a:t>Commercialisation</a:t>
            </a:r>
          </a:p>
        </p:txBody>
      </p:sp>
      <p:sp>
        <p:nvSpPr>
          <p:cNvPr id="21" name="Rectangle: Rounded Corners 20">
            <a:extLst>
              <a:ext uri="{FF2B5EF4-FFF2-40B4-BE49-F238E27FC236}">
                <a16:creationId xmlns:a16="http://schemas.microsoft.com/office/drawing/2014/main" id="{E7AE9C65-6619-4597-3EB1-B5725F538380}"/>
              </a:ext>
            </a:extLst>
          </p:cNvPr>
          <p:cNvSpPr/>
          <p:nvPr/>
        </p:nvSpPr>
        <p:spPr>
          <a:xfrm>
            <a:off x="9449732" y="3766492"/>
            <a:ext cx="209383" cy="189503"/>
          </a:xfrm>
          <a:prstGeom prst="roundRect">
            <a:avLst>
              <a:gd name="adj" fmla="val 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800">
              <a:solidFill>
                <a:schemeClr val="tx1"/>
              </a:solidFill>
            </a:endParaRPr>
          </a:p>
        </p:txBody>
      </p:sp>
      <p:sp>
        <p:nvSpPr>
          <p:cNvPr id="23" name="Rectangle: Rounded Corners 22">
            <a:extLst>
              <a:ext uri="{FF2B5EF4-FFF2-40B4-BE49-F238E27FC236}">
                <a16:creationId xmlns:a16="http://schemas.microsoft.com/office/drawing/2014/main" id="{EFE0AB33-3A98-307D-61A7-A05D1AA6F2E3}"/>
              </a:ext>
            </a:extLst>
          </p:cNvPr>
          <p:cNvSpPr/>
          <p:nvPr/>
        </p:nvSpPr>
        <p:spPr>
          <a:xfrm>
            <a:off x="9651710" y="3766492"/>
            <a:ext cx="209384" cy="189503"/>
          </a:xfrm>
          <a:prstGeom prst="roundRect">
            <a:avLst>
              <a:gd name="adj" fmla="val 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800">
              <a:solidFill>
                <a:schemeClr val="tx1"/>
              </a:solidFill>
            </a:endParaRPr>
          </a:p>
        </p:txBody>
      </p:sp>
      <p:sp>
        <p:nvSpPr>
          <p:cNvPr id="25" name="Rectangle: Rounded Corners 24">
            <a:extLst>
              <a:ext uri="{FF2B5EF4-FFF2-40B4-BE49-F238E27FC236}">
                <a16:creationId xmlns:a16="http://schemas.microsoft.com/office/drawing/2014/main" id="{FD755045-D00E-B026-5A21-66BA68FE0A31}"/>
              </a:ext>
            </a:extLst>
          </p:cNvPr>
          <p:cNvSpPr/>
          <p:nvPr/>
        </p:nvSpPr>
        <p:spPr>
          <a:xfrm>
            <a:off x="4032417" y="5226144"/>
            <a:ext cx="209383" cy="189503"/>
          </a:xfrm>
          <a:prstGeom prst="roundRect">
            <a:avLst>
              <a:gd name="adj" fmla="val 0"/>
            </a:avLst>
          </a:prstGeom>
          <a:solidFill>
            <a:srgbClr val="EF79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800">
              <a:solidFill>
                <a:schemeClr val="tx1"/>
              </a:solidFill>
            </a:endParaRPr>
          </a:p>
        </p:txBody>
      </p:sp>
      <p:sp>
        <p:nvSpPr>
          <p:cNvPr id="26" name="Rectangle: Rounded Corners 25">
            <a:extLst>
              <a:ext uri="{FF2B5EF4-FFF2-40B4-BE49-F238E27FC236}">
                <a16:creationId xmlns:a16="http://schemas.microsoft.com/office/drawing/2014/main" id="{86313BDB-2F98-64B9-C827-51B0F1983444}"/>
              </a:ext>
            </a:extLst>
          </p:cNvPr>
          <p:cNvSpPr/>
          <p:nvPr/>
        </p:nvSpPr>
        <p:spPr>
          <a:xfrm>
            <a:off x="3823647" y="5226145"/>
            <a:ext cx="209384" cy="189503"/>
          </a:xfrm>
          <a:prstGeom prst="roundRect">
            <a:avLst>
              <a:gd name="adj" fmla="val 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800">
              <a:solidFill>
                <a:schemeClr val="tx1"/>
              </a:solidFill>
            </a:endParaRPr>
          </a:p>
        </p:txBody>
      </p:sp>
      <p:sp>
        <p:nvSpPr>
          <p:cNvPr id="27" name="Rectangle: Rounded Corners 26">
            <a:extLst>
              <a:ext uri="{FF2B5EF4-FFF2-40B4-BE49-F238E27FC236}">
                <a16:creationId xmlns:a16="http://schemas.microsoft.com/office/drawing/2014/main" id="{E747A447-6E38-19C2-5680-34E036A9CAC2}"/>
              </a:ext>
            </a:extLst>
          </p:cNvPr>
          <p:cNvSpPr/>
          <p:nvPr/>
        </p:nvSpPr>
        <p:spPr>
          <a:xfrm>
            <a:off x="3614878" y="5226145"/>
            <a:ext cx="209383" cy="192273"/>
          </a:xfrm>
          <a:prstGeom prst="roundRect">
            <a:avLst>
              <a:gd name="adj" fmla="val 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800">
              <a:solidFill>
                <a:schemeClr val="tx1"/>
              </a:solidFill>
            </a:endParaRPr>
          </a:p>
        </p:txBody>
      </p:sp>
      <p:sp>
        <p:nvSpPr>
          <p:cNvPr id="28" name="Rectangle: Rounded Corners 27">
            <a:extLst>
              <a:ext uri="{FF2B5EF4-FFF2-40B4-BE49-F238E27FC236}">
                <a16:creationId xmlns:a16="http://schemas.microsoft.com/office/drawing/2014/main" id="{DAA4D26F-CE3A-C3A0-0AF5-38CE183668CB}"/>
              </a:ext>
            </a:extLst>
          </p:cNvPr>
          <p:cNvSpPr/>
          <p:nvPr/>
        </p:nvSpPr>
        <p:spPr>
          <a:xfrm>
            <a:off x="5066029" y="7755188"/>
            <a:ext cx="209383" cy="189503"/>
          </a:xfrm>
          <a:prstGeom prst="roundRect">
            <a:avLst>
              <a:gd name="adj" fmla="val 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800">
              <a:solidFill>
                <a:schemeClr val="tx1"/>
              </a:solidFill>
            </a:endParaRPr>
          </a:p>
        </p:txBody>
      </p:sp>
      <p:sp>
        <p:nvSpPr>
          <p:cNvPr id="29" name="Rectangle: Rounded Corners 28">
            <a:extLst>
              <a:ext uri="{FF2B5EF4-FFF2-40B4-BE49-F238E27FC236}">
                <a16:creationId xmlns:a16="http://schemas.microsoft.com/office/drawing/2014/main" id="{5C0FCA04-B71C-3F02-175A-0583DFD7AB37}"/>
              </a:ext>
            </a:extLst>
          </p:cNvPr>
          <p:cNvSpPr/>
          <p:nvPr/>
        </p:nvSpPr>
        <p:spPr>
          <a:xfrm>
            <a:off x="5268007" y="7755188"/>
            <a:ext cx="209384" cy="189503"/>
          </a:xfrm>
          <a:prstGeom prst="roundRect">
            <a:avLst>
              <a:gd name="adj" fmla="val 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800">
              <a:solidFill>
                <a:schemeClr val="tx1"/>
              </a:solidFill>
            </a:endParaRPr>
          </a:p>
        </p:txBody>
      </p:sp>
      <p:sp>
        <p:nvSpPr>
          <p:cNvPr id="3" name="Rectangle: Rounded Corners 2">
            <a:extLst>
              <a:ext uri="{FF2B5EF4-FFF2-40B4-BE49-F238E27FC236}">
                <a16:creationId xmlns:a16="http://schemas.microsoft.com/office/drawing/2014/main" id="{FCC11BC4-F612-41CE-5FF6-D725B705FFB2}"/>
              </a:ext>
            </a:extLst>
          </p:cNvPr>
          <p:cNvSpPr/>
          <p:nvPr/>
        </p:nvSpPr>
        <p:spPr>
          <a:xfrm>
            <a:off x="7585074" y="5217407"/>
            <a:ext cx="406918" cy="189503"/>
          </a:xfrm>
          <a:prstGeom prst="roundRect">
            <a:avLst>
              <a:gd name="adj" fmla="val 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800">
              <a:solidFill>
                <a:schemeClr val="tx1"/>
              </a:solidFill>
            </a:endParaRPr>
          </a:p>
        </p:txBody>
      </p:sp>
      <p:sp>
        <p:nvSpPr>
          <p:cNvPr id="4" name="Rectangle: Rounded Corners 3">
            <a:extLst>
              <a:ext uri="{FF2B5EF4-FFF2-40B4-BE49-F238E27FC236}">
                <a16:creationId xmlns:a16="http://schemas.microsoft.com/office/drawing/2014/main" id="{19EA31FF-DEDC-4D11-E6BD-025FB067422D}"/>
              </a:ext>
            </a:extLst>
          </p:cNvPr>
          <p:cNvSpPr/>
          <p:nvPr/>
        </p:nvSpPr>
        <p:spPr>
          <a:xfrm>
            <a:off x="9455656" y="8098018"/>
            <a:ext cx="406918" cy="189503"/>
          </a:xfrm>
          <a:prstGeom prst="roundRect">
            <a:avLst>
              <a:gd name="adj" fmla="val 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800">
              <a:solidFill>
                <a:schemeClr val="tx1"/>
              </a:solidFill>
            </a:endParaRPr>
          </a:p>
        </p:txBody>
      </p:sp>
      <p:sp>
        <p:nvSpPr>
          <p:cNvPr id="5" name="Rectangle: Rounded Corners 4">
            <a:extLst>
              <a:ext uri="{FF2B5EF4-FFF2-40B4-BE49-F238E27FC236}">
                <a16:creationId xmlns:a16="http://schemas.microsoft.com/office/drawing/2014/main" id="{99244265-09AD-C27A-7177-1FC38694689F}"/>
              </a:ext>
            </a:extLst>
          </p:cNvPr>
          <p:cNvSpPr/>
          <p:nvPr/>
        </p:nvSpPr>
        <p:spPr>
          <a:xfrm>
            <a:off x="9455656" y="6224361"/>
            <a:ext cx="406918" cy="189503"/>
          </a:xfrm>
          <a:prstGeom prst="roundRect">
            <a:avLst>
              <a:gd name="adj" fmla="val 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800">
              <a:solidFill>
                <a:schemeClr val="tx1"/>
              </a:solidFill>
            </a:endParaRPr>
          </a:p>
        </p:txBody>
      </p:sp>
      <p:sp>
        <p:nvSpPr>
          <p:cNvPr id="6" name="Rectangle 5">
            <a:extLst>
              <a:ext uri="{FF2B5EF4-FFF2-40B4-BE49-F238E27FC236}">
                <a16:creationId xmlns:a16="http://schemas.microsoft.com/office/drawing/2014/main" id="{87D46668-97BF-C677-9F70-CB75E9D85518}"/>
              </a:ext>
            </a:extLst>
          </p:cNvPr>
          <p:cNvSpPr/>
          <p:nvPr/>
        </p:nvSpPr>
        <p:spPr>
          <a:xfrm>
            <a:off x="12397417" y="3377135"/>
            <a:ext cx="1814400" cy="1326719"/>
          </a:xfrm>
          <a:prstGeom prst="rect">
            <a:avLst/>
          </a:prstGeom>
          <a:solidFill>
            <a:srgbClr val="49BED8">
              <a:alpha val="78000"/>
            </a:srgbClr>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lstStyle/>
          <a:p>
            <a:r>
              <a:rPr lang="en-GB" sz="1000" u="sng">
                <a:solidFill>
                  <a:schemeClr val="tx1"/>
                </a:solidFill>
              </a:rPr>
              <a:t>Decarbonised Clean Road &amp;</a:t>
            </a:r>
          </a:p>
          <a:p>
            <a:r>
              <a:rPr lang="en-GB" sz="1000" u="sng">
                <a:solidFill>
                  <a:schemeClr val="tx1"/>
                </a:solidFill>
              </a:rPr>
              <a:t>Off-Highway Mobility</a:t>
            </a:r>
          </a:p>
          <a:p>
            <a:pPr marL="171450" indent="-171450">
              <a:buFontTx/>
              <a:buChar char="-"/>
            </a:pPr>
            <a:r>
              <a:rPr lang="en-GB" sz="1000">
                <a:solidFill>
                  <a:schemeClr val="tx1"/>
                </a:solidFill>
              </a:rPr>
              <a:t>Road Materials </a:t>
            </a:r>
          </a:p>
          <a:p>
            <a:pPr marL="171450" indent="-171450">
              <a:buFontTx/>
              <a:buChar char="-"/>
            </a:pPr>
            <a:r>
              <a:rPr lang="en-GB" sz="1000">
                <a:solidFill>
                  <a:schemeClr val="tx1"/>
                </a:solidFill>
              </a:rPr>
              <a:t>Transitions of Construction vehicles &amp;  (hydrogen, electronics)</a:t>
            </a:r>
          </a:p>
          <a:p>
            <a:endParaRPr lang="en-GB" sz="1000">
              <a:solidFill>
                <a:srgbClr val="FF0000"/>
              </a:solidFill>
            </a:endParaRPr>
          </a:p>
        </p:txBody>
      </p:sp>
      <p:sp>
        <p:nvSpPr>
          <p:cNvPr id="9" name="Rectangle 8">
            <a:extLst>
              <a:ext uri="{FF2B5EF4-FFF2-40B4-BE49-F238E27FC236}">
                <a16:creationId xmlns:a16="http://schemas.microsoft.com/office/drawing/2014/main" id="{C4294019-7F34-CA11-EA9C-3A41AA9E58CD}"/>
              </a:ext>
            </a:extLst>
          </p:cNvPr>
          <p:cNvSpPr/>
          <p:nvPr/>
        </p:nvSpPr>
        <p:spPr>
          <a:xfrm>
            <a:off x="2558309" y="1986503"/>
            <a:ext cx="7311992" cy="560527"/>
          </a:xfrm>
          <a:prstGeom prst="rect">
            <a:avLst/>
          </a:prstGeom>
          <a:solidFill>
            <a:srgbClr val="49BED8">
              <a:alpha val="78000"/>
            </a:srgbClr>
          </a:solidFill>
          <a:ln w="28575">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lstStyle/>
          <a:p>
            <a:pPr fontAlgn="base">
              <a:lnSpc>
                <a:spcPts val="1350"/>
              </a:lnSpc>
            </a:pPr>
            <a:r>
              <a:rPr lang="en-GB" sz="1000" u="sng">
                <a:solidFill>
                  <a:schemeClr val="tx1"/>
                </a:solidFill>
              </a:rPr>
              <a:t>Integrated Active- and Micro- mobility</a:t>
            </a:r>
          </a:p>
          <a:p>
            <a:pPr marL="285750" indent="-285750" fontAlgn="base">
              <a:lnSpc>
                <a:spcPts val="1350"/>
              </a:lnSpc>
              <a:buFontTx/>
              <a:buChar char="-"/>
            </a:pPr>
            <a:r>
              <a:rPr lang="en-GB" sz="1000">
                <a:solidFill>
                  <a:schemeClr val="accent6"/>
                </a:solidFill>
              </a:rPr>
              <a:t>Kerbside, vehicle and Interchange Integration</a:t>
            </a:r>
          </a:p>
        </p:txBody>
      </p:sp>
      <p:sp>
        <p:nvSpPr>
          <p:cNvPr id="13" name="Rectangle 12">
            <a:extLst>
              <a:ext uri="{FF2B5EF4-FFF2-40B4-BE49-F238E27FC236}">
                <a16:creationId xmlns:a16="http://schemas.microsoft.com/office/drawing/2014/main" id="{AA932918-FBCE-D374-D91B-04B416EA17B7}"/>
              </a:ext>
            </a:extLst>
          </p:cNvPr>
          <p:cNvSpPr/>
          <p:nvPr/>
        </p:nvSpPr>
        <p:spPr>
          <a:xfrm>
            <a:off x="703622" y="8029674"/>
            <a:ext cx="3608387" cy="1329153"/>
          </a:xfrm>
          <a:prstGeom prst="rect">
            <a:avLst/>
          </a:prstGeom>
          <a:gradFill>
            <a:gsLst>
              <a:gs pos="0">
                <a:srgbClr val="49BED8"/>
              </a:gs>
              <a:gs pos="100000">
                <a:srgbClr val="8F888F"/>
              </a:gs>
            </a:gsLst>
            <a:lin ang="0" scaled="0"/>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lstStyle/>
          <a:p>
            <a:pPr fontAlgn="base">
              <a:lnSpc>
                <a:spcPts val="1350"/>
              </a:lnSpc>
            </a:pPr>
            <a:r>
              <a:rPr lang="en-GB" sz="1000" u="sng">
                <a:solidFill>
                  <a:schemeClr val="tx1"/>
                </a:solidFill>
              </a:rPr>
              <a:t>Integrated Connected &amp; Autonomous Mobility</a:t>
            </a:r>
          </a:p>
          <a:p>
            <a:pPr marL="171450" indent="-171450" fontAlgn="base">
              <a:lnSpc>
                <a:spcPts val="1350"/>
              </a:lnSpc>
              <a:buFontTx/>
              <a:buChar char="-"/>
            </a:pPr>
            <a:r>
              <a:rPr lang="en-GB" sz="1000">
                <a:solidFill>
                  <a:schemeClr val="tx1"/>
                </a:solidFill>
              </a:rPr>
              <a:t>Integration of Autonomous Vehicle (highway and vehicle)</a:t>
            </a:r>
            <a:endParaRPr lang="en-GB" sz="1000">
              <a:solidFill>
                <a:schemeClr val="tx1"/>
              </a:solidFill>
              <a:ea typeface="Akkurat LL Light"/>
            </a:endParaRPr>
          </a:p>
          <a:p>
            <a:pPr marL="171450" indent="-171450" fontAlgn="base">
              <a:lnSpc>
                <a:spcPts val="1350"/>
              </a:lnSpc>
              <a:buFontTx/>
              <a:buChar char="-"/>
            </a:pPr>
            <a:r>
              <a:rPr lang="en-GB" sz="1000">
                <a:solidFill>
                  <a:schemeClr val="tx1"/>
                </a:solidFill>
              </a:rPr>
              <a:t>Urban design of automated transport systems</a:t>
            </a:r>
            <a:endParaRPr lang="en-GB" sz="1000">
              <a:solidFill>
                <a:schemeClr val="tx1"/>
              </a:solidFill>
              <a:ea typeface="Akkurat LL Light"/>
            </a:endParaRPr>
          </a:p>
          <a:p>
            <a:pPr marL="171450" indent="-171450" fontAlgn="base">
              <a:lnSpc>
                <a:spcPts val="1350"/>
              </a:lnSpc>
              <a:buFontTx/>
              <a:buChar char="-"/>
            </a:pPr>
            <a:r>
              <a:rPr lang="en-GB" sz="1000">
                <a:solidFill>
                  <a:schemeClr val="tx1"/>
                </a:solidFill>
              </a:rPr>
              <a:t>Data infrastructure for Autonomous Mobility</a:t>
            </a:r>
            <a:endParaRPr lang="en-GB" sz="1000">
              <a:solidFill>
                <a:schemeClr val="tx1"/>
              </a:solidFill>
              <a:ea typeface="Akkurat LL Light"/>
            </a:endParaRPr>
          </a:p>
          <a:p>
            <a:pPr marL="171450" indent="-171450">
              <a:lnSpc>
                <a:spcPts val="1350"/>
              </a:lnSpc>
              <a:buFontTx/>
              <a:buChar char="-"/>
            </a:pPr>
            <a:r>
              <a:rPr lang="en-GB" sz="1000">
                <a:solidFill>
                  <a:schemeClr val="tx1"/>
                </a:solidFill>
                <a:ea typeface="Akkurat LL Light"/>
              </a:rPr>
              <a:t>CAV demand modelling and forecast</a:t>
            </a:r>
          </a:p>
          <a:p>
            <a:pPr marL="171450" indent="-171450">
              <a:lnSpc>
                <a:spcPts val="1350"/>
              </a:lnSpc>
              <a:buFontTx/>
              <a:buChar char="-"/>
            </a:pPr>
            <a:r>
              <a:rPr lang="en-GB" sz="1000">
                <a:solidFill>
                  <a:schemeClr val="tx1"/>
                </a:solidFill>
              </a:rPr>
              <a:t>Connecting Infrastructure (5g and comms)</a:t>
            </a:r>
            <a:endParaRPr lang="en-GB" sz="1000">
              <a:solidFill>
                <a:schemeClr val="tx1"/>
              </a:solidFill>
              <a:ea typeface="Akkurat LL Light"/>
            </a:endParaRPr>
          </a:p>
          <a:p>
            <a:pPr marL="171450" indent="-171450">
              <a:lnSpc>
                <a:spcPts val="1350"/>
              </a:lnSpc>
              <a:buFontTx/>
              <a:buChar char="-"/>
            </a:pPr>
            <a:r>
              <a:rPr lang="en-GB" sz="1000">
                <a:solidFill>
                  <a:schemeClr val="tx1"/>
                </a:solidFill>
                <a:ea typeface="Akkurat LL Light"/>
              </a:rPr>
              <a:t>Construction traffics</a:t>
            </a:r>
          </a:p>
          <a:p>
            <a:pPr marL="171450" indent="-171450">
              <a:lnSpc>
                <a:spcPts val="1350"/>
              </a:lnSpc>
              <a:buFontTx/>
              <a:buChar char="-"/>
            </a:pPr>
            <a:endParaRPr lang="en-GB" sz="1000">
              <a:solidFill>
                <a:schemeClr val="tx1"/>
              </a:solidFill>
              <a:ea typeface="Akkurat LL Light"/>
            </a:endParaRPr>
          </a:p>
          <a:p>
            <a:pPr marL="171450" indent="-171450" fontAlgn="base">
              <a:lnSpc>
                <a:spcPts val="1350"/>
              </a:lnSpc>
              <a:buFontTx/>
              <a:buChar char="-"/>
            </a:pPr>
            <a:endParaRPr lang="en-GB" sz="1000">
              <a:solidFill>
                <a:srgbClr val="FF0000"/>
              </a:solidFill>
              <a:ea typeface="Akkurat LL Light"/>
            </a:endParaRPr>
          </a:p>
        </p:txBody>
      </p:sp>
      <p:sp>
        <p:nvSpPr>
          <p:cNvPr id="14" name="Rectangle: Rounded Corners 13">
            <a:extLst>
              <a:ext uri="{FF2B5EF4-FFF2-40B4-BE49-F238E27FC236}">
                <a16:creationId xmlns:a16="http://schemas.microsoft.com/office/drawing/2014/main" id="{DE9649C8-A10B-D1A1-4383-E6E5E5C41FA0}"/>
              </a:ext>
            </a:extLst>
          </p:cNvPr>
          <p:cNvSpPr/>
          <p:nvPr/>
        </p:nvSpPr>
        <p:spPr>
          <a:xfrm>
            <a:off x="4102626" y="9164119"/>
            <a:ext cx="209383" cy="189503"/>
          </a:xfrm>
          <a:prstGeom prst="roundRect">
            <a:avLst>
              <a:gd name="adj" fmla="val 0"/>
            </a:avLst>
          </a:prstGeom>
          <a:solidFill>
            <a:srgbClr val="EF79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800">
              <a:solidFill>
                <a:schemeClr val="tx1"/>
              </a:solidFill>
            </a:endParaRPr>
          </a:p>
        </p:txBody>
      </p:sp>
      <p:sp>
        <p:nvSpPr>
          <p:cNvPr id="15" name="Rectangle: Rounded Corners 14">
            <a:extLst>
              <a:ext uri="{FF2B5EF4-FFF2-40B4-BE49-F238E27FC236}">
                <a16:creationId xmlns:a16="http://schemas.microsoft.com/office/drawing/2014/main" id="{27B021D4-5A3B-9F9B-07E6-7E7AD990EB3D}"/>
              </a:ext>
            </a:extLst>
          </p:cNvPr>
          <p:cNvSpPr/>
          <p:nvPr/>
        </p:nvSpPr>
        <p:spPr>
          <a:xfrm>
            <a:off x="3893856" y="9164120"/>
            <a:ext cx="209384" cy="189503"/>
          </a:xfrm>
          <a:prstGeom prst="roundRect">
            <a:avLst>
              <a:gd name="adj" fmla="val 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800">
              <a:solidFill>
                <a:schemeClr val="tx1"/>
              </a:solidFill>
            </a:endParaRPr>
          </a:p>
        </p:txBody>
      </p:sp>
      <p:sp>
        <p:nvSpPr>
          <p:cNvPr id="16" name="Rectangle: Rounded Corners 15">
            <a:extLst>
              <a:ext uri="{FF2B5EF4-FFF2-40B4-BE49-F238E27FC236}">
                <a16:creationId xmlns:a16="http://schemas.microsoft.com/office/drawing/2014/main" id="{7105263A-4DAC-8C39-BB13-4EFE3C3DBC13}"/>
              </a:ext>
            </a:extLst>
          </p:cNvPr>
          <p:cNvSpPr/>
          <p:nvPr/>
        </p:nvSpPr>
        <p:spPr>
          <a:xfrm>
            <a:off x="3685087" y="9164120"/>
            <a:ext cx="209383" cy="192273"/>
          </a:xfrm>
          <a:prstGeom prst="roundRect">
            <a:avLst>
              <a:gd name="adj" fmla="val 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800">
              <a:solidFill>
                <a:schemeClr val="tx1"/>
              </a:solidFill>
            </a:endParaRPr>
          </a:p>
        </p:txBody>
      </p:sp>
      <p:sp>
        <p:nvSpPr>
          <p:cNvPr id="20" name="Rectangle 19">
            <a:extLst>
              <a:ext uri="{FF2B5EF4-FFF2-40B4-BE49-F238E27FC236}">
                <a16:creationId xmlns:a16="http://schemas.microsoft.com/office/drawing/2014/main" id="{6F121718-EA63-ABBF-C41F-9694420B2B4A}"/>
              </a:ext>
            </a:extLst>
          </p:cNvPr>
          <p:cNvSpPr/>
          <p:nvPr/>
        </p:nvSpPr>
        <p:spPr>
          <a:xfrm rot="19893170">
            <a:off x="1132989" y="3381471"/>
            <a:ext cx="9926024" cy="300949"/>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a:solidFill>
                  <a:schemeClr val="tx1"/>
                </a:solidFill>
              </a:rPr>
              <a:t>Moving to previous slide</a:t>
            </a:r>
          </a:p>
        </p:txBody>
      </p:sp>
    </p:spTree>
    <p:extLst>
      <p:ext uri="{BB962C8B-B14F-4D97-AF65-F5344CB8AC3E}">
        <p14:creationId xmlns:p14="http://schemas.microsoft.com/office/powerpoint/2010/main" val="3530757481"/>
      </p:ext>
    </p:extLst>
  </p:cSld>
  <p:clrMapOvr>
    <a:masterClrMapping/>
  </p:clrMapOvr>
  <p:transition>
    <p:fade/>
  </p:transition>
  <p:extLst>
    <p:ext uri="{6950BFC3-D8DA-4A85-94F7-54DA5524770B}">
      <p188:commentRel xmlns:p188="http://schemas.microsoft.com/office/powerpoint/2018/8/main" r:id="rId3"/>
    </p:ext>
  </p:extLst>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33ABCBFC-A8E9-2C3C-832C-D7861801332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6A1420F-5DB6-15B5-F710-95C7F3915467}"/>
              </a:ext>
            </a:extLst>
          </p:cNvPr>
          <p:cNvSpPr>
            <a:spLocks noGrp="1"/>
          </p:cNvSpPr>
          <p:nvPr>
            <p:ph type="title"/>
          </p:nvPr>
        </p:nvSpPr>
        <p:spPr>
          <a:xfrm>
            <a:off x="646114" y="360000"/>
            <a:ext cx="8282296" cy="1412694"/>
          </a:xfrm>
        </p:spPr>
        <p:txBody>
          <a:bodyPr/>
          <a:lstStyle/>
          <a:p>
            <a:r>
              <a:rPr lang="en-US"/>
              <a:t>Strategic Themes - stage</a:t>
            </a:r>
          </a:p>
        </p:txBody>
      </p:sp>
      <p:sp>
        <p:nvSpPr>
          <p:cNvPr id="24" name="Content Placeholder 5">
            <a:extLst>
              <a:ext uri="{FF2B5EF4-FFF2-40B4-BE49-F238E27FC236}">
                <a16:creationId xmlns:a16="http://schemas.microsoft.com/office/drawing/2014/main" id="{180425E4-D6C3-6D31-3A47-F37E470086AE}"/>
              </a:ext>
            </a:extLst>
          </p:cNvPr>
          <p:cNvSpPr txBox="1">
            <a:spLocks/>
          </p:cNvSpPr>
          <p:nvPr/>
        </p:nvSpPr>
        <p:spPr>
          <a:xfrm>
            <a:off x="1480658" y="4379168"/>
            <a:ext cx="1256564" cy="210320"/>
          </a:xfrm>
          <a:prstGeom prst="rect">
            <a:avLst/>
          </a:prstGeom>
        </p:spPr>
        <p:txBody>
          <a:bodyPr vert="horz" lIns="0" tIns="0" rIns="0" bIns="0" rtlCol="0" anchor="t">
            <a:noAutofit/>
          </a:bodyPr>
          <a:lstStyle>
            <a:lvl1pPr marL="0" indent="0" algn="l" defTabSz="914400" rtl="0" eaLnBrk="1" latinLnBrk="0" hangingPunct="1">
              <a:lnSpc>
                <a:spcPct val="100000"/>
              </a:lnSpc>
              <a:spcBef>
                <a:spcPts val="0"/>
              </a:spcBef>
              <a:spcAft>
                <a:spcPts val="800"/>
              </a:spcAft>
              <a:buFont typeface="Arial" panose="020B0604020202020204" pitchFamily="34" charset="0"/>
              <a:buNone/>
              <a:defRPr sz="1050" b="0" kern="1200">
                <a:solidFill>
                  <a:schemeClr val="tx2"/>
                </a:solidFill>
                <a:latin typeface="+mn-lt"/>
                <a:ea typeface="+mn-ea"/>
                <a:cs typeface="+mn-cs"/>
              </a:defRPr>
            </a:lvl1pPr>
            <a:lvl2pPr marL="180975" indent="-180975" algn="l" defTabSz="914400" rtl="0" eaLnBrk="1" latinLnBrk="0" hangingPunct="1">
              <a:lnSpc>
                <a:spcPct val="100000"/>
              </a:lnSpc>
              <a:spcBef>
                <a:spcPts val="0"/>
              </a:spcBef>
              <a:spcAft>
                <a:spcPts val="800"/>
              </a:spcAft>
              <a:buFont typeface="Arial" panose="020B0604020202020204" pitchFamily="34" charset="0"/>
              <a:buChar char="•"/>
              <a:defRPr sz="1050" b="0" kern="1200">
                <a:solidFill>
                  <a:schemeClr val="tx2"/>
                </a:solidFill>
                <a:latin typeface="+mn-lt"/>
                <a:ea typeface="Akkurat LL" panose="020B0504020101010102" pitchFamily="34" charset="-126"/>
                <a:cs typeface="Akkurat LL" panose="020B0504020101010102" pitchFamily="34" charset="-126"/>
              </a:defRPr>
            </a:lvl2pPr>
            <a:lvl3pPr marL="361950" indent="-180975" algn="l" defTabSz="914400" rtl="0" eaLnBrk="1" latinLnBrk="0" hangingPunct="1">
              <a:lnSpc>
                <a:spcPct val="100000"/>
              </a:lnSpc>
              <a:spcBef>
                <a:spcPts val="0"/>
              </a:spcBef>
              <a:spcAft>
                <a:spcPts val="800"/>
              </a:spcAft>
              <a:buFont typeface="Arial" panose="020B0604020202020204" pitchFamily="34" charset="0"/>
              <a:buChar char="•"/>
              <a:defRPr sz="1000" b="0" kern="1200">
                <a:solidFill>
                  <a:schemeClr val="tx2"/>
                </a:solidFill>
                <a:latin typeface="+mn-lt"/>
                <a:ea typeface="+mn-ea"/>
                <a:cs typeface="+mn-cs"/>
              </a:defRPr>
            </a:lvl3pPr>
            <a:lvl4pPr marL="542925" indent="-180975" algn="l" defTabSz="914400" rtl="0" eaLnBrk="1" latinLnBrk="0" hangingPunct="1">
              <a:lnSpc>
                <a:spcPct val="100000"/>
              </a:lnSpc>
              <a:spcBef>
                <a:spcPts val="0"/>
              </a:spcBef>
              <a:spcAft>
                <a:spcPts val="800"/>
              </a:spcAft>
              <a:buFont typeface="Arial" panose="020B0604020202020204" pitchFamily="34" charset="0"/>
              <a:buChar char="•"/>
              <a:tabLst>
                <a:tab pos="0" algn="l"/>
              </a:tabLst>
              <a:defRPr sz="900" b="0" kern="1200">
                <a:solidFill>
                  <a:schemeClr val="tx2"/>
                </a:solidFill>
                <a:latin typeface="+mn-lt"/>
                <a:ea typeface="+mn-ea"/>
                <a:cs typeface="+mn-cs"/>
              </a:defRPr>
            </a:lvl4pPr>
            <a:lvl5pPr marL="714375" indent="-171450" algn="l" defTabSz="914400" rtl="0" eaLnBrk="1" latinLnBrk="0" hangingPunct="1">
              <a:lnSpc>
                <a:spcPct val="100000"/>
              </a:lnSpc>
              <a:spcBef>
                <a:spcPts val="0"/>
              </a:spcBef>
              <a:spcAft>
                <a:spcPts val="800"/>
              </a:spcAft>
              <a:buFont typeface="Arial" panose="020B0604020202020204" pitchFamily="34" charset="0"/>
              <a:buChar char="•"/>
              <a:defRPr sz="900" b="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800"/>
              </a:spcAft>
              <a:buClrTx/>
              <a:buSzTx/>
              <a:buFont typeface="Arial" panose="020B0604020202020204" pitchFamily="34" charset="0"/>
              <a:buNone/>
              <a:tabLst/>
              <a:defRPr/>
            </a:pPr>
            <a:r>
              <a:rPr kumimoji="0" lang="en-US" sz="1100" b="1" i="0" u="none" strike="noStrike" kern="1200" cap="none" spc="0" normalizeH="0" baseline="0" noProof="0">
                <a:ln>
                  <a:noFill/>
                </a:ln>
                <a:solidFill>
                  <a:prstClr val="white"/>
                </a:solidFill>
                <a:effectLst/>
                <a:uLnTx/>
                <a:uFillTx/>
                <a:latin typeface="Akkurat TT" panose="020B0504020101020102" pitchFamily="34" charset="77"/>
                <a:ea typeface="+mn-ea"/>
                <a:cs typeface="Akkurat TT" panose="020B0504020101020102" pitchFamily="34" charset="77"/>
              </a:rPr>
              <a:t>Lorem ipsum</a:t>
            </a:r>
          </a:p>
        </p:txBody>
      </p:sp>
      <p:sp>
        <p:nvSpPr>
          <p:cNvPr id="25" name="Content Placeholder 5">
            <a:extLst>
              <a:ext uri="{FF2B5EF4-FFF2-40B4-BE49-F238E27FC236}">
                <a16:creationId xmlns:a16="http://schemas.microsoft.com/office/drawing/2014/main" id="{70EA37DC-2976-DA54-6D9F-532B7C18FDEF}"/>
              </a:ext>
            </a:extLst>
          </p:cNvPr>
          <p:cNvSpPr txBox="1">
            <a:spLocks/>
          </p:cNvSpPr>
          <p:nvPr/>
        </p:nvSpPr>
        <p:spPr>
          <a:xfrm>
            <a:off x="1613329" y="4581608"/>
            <a:ext cx="1029326" cy="210320"/>
          </a:xfrm>
          <a:prstGeom prst="rect">
            <a:avLst/>
          </a:prstGeom>
        </p:spPr>
        <p:txBody>
          <a:bodyPr vert="horz" lIns="0" tIns="0" rIns="0" bIns="0" rtlCol="0" anchor="t">
            <a:noAutofit/>
          </a:bodyPr>
          <a:lstStyle>
            <a:lvl1pPr marL="0" indent="0" algn="l" defTabSz="914400" rtl="0" eaLnBrk="1" latinLnBrk="0" hangingPunct="1">
              <a:lnSpc>
                <a:spcPct val="100000"/>
              </a:lnSpc>
              <a:spcBef>
                <a:spcPts val="0"/>
              </a:spcBef>
              <a:spcAft>
                <a:spcPts val="800"/>
              </a:spcAft>
              <a:buFont typeface="Arial" panose="020B0604020202020204" pitchFamily="34" charset="0"/>
              <a:buNone/>
              <a:defRPr sz="1050" b="0" kern="1200">
                <a:solidFill>
                  <a:schemeClr val="tx2"/>
                </a:solidFill>
                <a:latin typeface="+mn-lt"/>
                <a:ea typeface="+mn-ea"/>
                <a:cs typeface="+mn-cs"/>
              </a:defRPr>
            </a:lvl1pPr>
            <a:lvl2pPr marL="180975" indent="-180975" algn="l" defTabSz="914400" rtl="0" eaLnBrk="1" latinLnBrk="0" hangingPunct="1">
              <a:lnSpc>
                <a:spcPct val="100000"/>
              </a:lnSpc>
              <a:spcBef>
                <a:spcPts val="0"/>
              </a:spcBef>
              <a:spcAft>
                <a:spcPts val="800"/>
              </a:spcAft>
              <a:buFont typeface="Arial" panose="020B0604020202020204" pitchFamily="34" charset="0"/>
              <a:buChar char="•"/>
              <a:defRPr sz="1050" b="0" kern="1200">
                <a:solidFill>
                  <a:schemeClr val="tx2"/>
                </a:solidFill>
                <a:latin typeface="+mn-lt"/>
                <a:ea typeface="Akkurat LL" panose="020B0504020101010102" pitchFamily="34" charset="-126"/>
                <a:cs typeface="Akkurat LL" panose="020B0504020101010102" pitchFamily="34" charset="-126"/>
              </a:defRPr>
            </a:lvl2pPr>
            <a:lvl3pPr marL="361950" indent="-180975" algn="l" defTabSz="914400" rtl="0" eaLnBrk="1" latinLnBrk="0" hangingPunct="1">
              <a:lnSpc>
                <a:spcPct val="100000"/>
              </a:lnSpc>
              <a:spcBef>
                <a:spcPts val="0"/>
              </a:spcBef>
              <a:spcAft>
                <a:spcPts val="800"/>
              </a:spcAft>
              <a:buFont typeface="Arial" panose="020B0604020202020204" pitchFamily="34" charset="0"/>
              <a:buChar char="•"/>
              <a:defRPr sz="1000" b="0" kern="1200">
                <a:solidFill>
                  <a:schemeClr val="tx2"/>
                </a:solidFill>
                <a:latin typeface="+mn-lt"/>
                <a:ea typeface="+mn-ea"/>
                <a:cs typeface="+mn-cs"/>
              </a:defRPr>
            </a:lvl3pPr>
            <a:lvl4pPr marL="542925" indent="-180975" algn="l" defTabSz="914400" rtl="0" eaLnBrk="1" latinLnBrk="0" hangingPunct="1">
              <a:lnSpc>
                <a:spcPct val="100000"/>
              </a:lnSpc>
              <a:spcBef>
                <a:spcPts val="0"/>
              </a:spcBef>
              <a:spcAft>
                <a:spcPts val="800"/>
              </a:spcAft>
              <a:buFont typeface="Arial" panose="020B0604020202020204" pitchFamily="34" charset="0"/>
              <a:buChar char="•"/>
              <a:tabLst>
                <a:tab pos="0" algn="l"/>
              </a:tabLst>
              <a:defRPr sz="900" b="0" kern="1200">
                <a:solidFill>
                  <a:schemeClr val="tx2"/>
                </a:solidFill>
                <a:latin typeface="+mn-lt"/>
                <a:ea typeface="+mn-ea"/>
                <a:cs typeface="+mn-cs"/>
              </a:defRPr>
            </a:lvl4pPr>
            <a:lvl5pPr marL="714375" indent="-171450" algn="l" defTabSz="914400" rtl="0" eaLnBrk="1" latinLnBrk="0" hangingPunct="1">
              <a:lnSpc>
                <a:spcPct val="100000"/>
              </a:lnSpc>
              <a:spcBef>
                <a:spcPts val="0"/>
              </a:spcBef>
              <a:spcAft>
                <a:spcPts val="800"/>
              </a:spcAft>
              <a:buFont typeface="Arial" panose="020B0604020202020204" pitchFamily="34" charset="0"/>
              <a:buChar char="•"/>
              <a:defRPr sz="900" b="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800"/>
              </a:spcAft>
              <a:buClrTx/>
              <a:buSzTx/>
              <a:buFont typeface="Arial" panose="020B0604020202020204" pitchFamily="34" charset="0"/>
              <a:buNone/>
              <a:tabLst/>
              <a:defRPr/>
            </a:pPr>
            <a:r>
              <a:rPr kumimoji="0" lang="en-US" sz="1100" b="0" i="0" u="none" strike="noStrike" kern="1200" cap="none" spc="0" normalizeH="0" baseline="0" noProof="0">
                <a:ln>
                  <a:noFill/>
                </a:ln>
                <a:solidFill>
                  <a:prstClr val="white"/>
                </a:solidFill>
                <a:effectLst/>
                <a:uLnTx/>
                <a:uFillTx/>
                <a:latin typeface="Akkurat LL Light"/>
                <a:ea typeface="+mn-ea"/>
                <a:cs typeface="+mn-cs"/>
              </a:rPr>
              <a:t>Lorem ipsum dolor sit amet</a:t>
            </a:r>
          </a:p>
        </p:txBody>
      </p:sp>
      <p:graphicFrame>
        <p:nvGraphicFramePr>
          <p:cNvPr id="7" name="Table 4">
            <a:extLst>
              <a:ext uri="{FF2B5EF4-FFF2-40B4-BE49-F238E27FC236}">
                <a16:creationId xmlns:a16="http://schemas.microsoft.com/office/drawing/2014/main" id="{DBA88906-717F-3B43-9D59-D514E37AF158}"/>
              </a:ext>
            </a:extLst>
          </p:cNvPr>
          <p:cNvGraphicFramePr>
            <a:graphicFrameLocks/>
          </p:cNvGraphicFramePr>
          <p:nvPr>
            <p:extLst>
              <p:ext uri="{D42A27DB-BD31-4B8C-83A1-F6EECF244321}">
                <p14:modId xmlns:p14="http://schemas.microsoft.com/office/powerpoint/2010/main" val="2307563991"/>
              </p:ext>
            </p:extLst>
          </p:nvPr>
        </p:nvGraphicFramePr>
        <p:xfrm>
          <a:off x="921992" y="996283"/>
          <a:ext cx="10792579" cy="5517183"/>
        </p:xfrm>
        <a:graphic>
          <a:graphicData uri="http://schemas.openxmlformats.org/drawingml/2006/table">
            <a:tbl>
              <a:tblPr bandRow="1">
                <a:tableStyleId>{5C22544A-7EE6-4342-B048-85BDC9FD1C3A}</a:tableStyleId>
              </a:tblPr>
              <a:tblGrid>
                <a:gridCol w="1410295">
                  <a:extLst>
                    <a:ext uri="{9D8B030D-6E8A-4147-A177-3AD203B41FA5}">
                      <a16:colId xmlns:a16="http://schemas.microsoft.com/office/drawing/2014/main" val="105672110"/>
                    </a:ext>
                  </a:extLst>
                </a:gridCol>
                <a:gridCol w="781857">
                  <a:extLst>
                    <a:ext uri="{9D8B030D-6E8A-4147-A177-3AD203B41FA5}">
                      <a16:colId xmlns:a16="http://schemas.microsoft.com/office/drawing/2014/main" val="3907966575"/>
                    </a:ext>
                  </a:extLst>
                </a:gridCol>
                <a:gridCol w="781857">
                  <a:extLst>
                    <a:ext uri="{9D8B030D-6E8A-4147-A177-3AD203B41FA5}">
                      <a16:colId xmlns:a16="http://schemas.microsoft.com/office/drawing/2014/main" val="3572420381"/>
                    </a:ext>
                  </a:extLst>
                </a:gridCol>
                <a:gridCol w="781857">
                  <a:extLst>
                    <a:ext uri="{9D8B030D-6E8A-4147-A177-3AD203B41FA5}">
                      <a16:colId xmlns:a16="http://schemas.microsoft.com/office/drawing/2014/main" val="1445369164"/>
                    </a:ext>
                  </a:extLst>
                </a:gridCol>
                <a:gridCol w="781857">
                  <a:extLst>
                    <a:ext uri="{9D8B030D-6E8A-4147-A177-3AD203B41FA5}">
                      <a16:colId xmlns:a16="http://schemas.microsoft.com/office/drawing/2014/main" val="2828932273"/>
                    </a:ext>
                  </a:extLst>
                </a:gridCol>
                <a:gridCol w="781857">
                  <a:extLst>
                    <a:ext uri="{9D8B030D-6E8A-4147-A177-3AD203B41FA5}">
                      <a16:colId xmlns:a16="http://schemas.microsoft.com/office/drawing/2014/main" val="1311058126"/>
                    </a:ext>
                  </a:extLst>
                </a:gridCol>
                <a:gridCol w="781857">
                  <a:extLst>
                    <a:ext uri="{9D8B030D-6E8A-4147-A177-3AD203B41FA5}">
                      <a16:colId xmlns:a16="http://schemas.microsoft.com/office/drawing/2014/main" val="92890908"/>
                    </a:ext>
                  </a:extLst>
                </a:gridCol>
                <a:gridCol w="781857">
                  <a:extLst>
                    <a:ext uri="{9D8B030D-6E8A-4147-A177-3AD203B41FA5}">
                      <a16:colId xmlns:a16="http://schemas.microsoft.com/office/drawing/2014/main" val="4071793185"/>
                    </a:ext>
                  </a:extLst>
                </a:gridCol>
                <a:gridCol w="781857">
                  <a:extLst>
                    <a:ext uri="{9D8B030D-6E8A-4147-A177-3AD203B41FA5}">
                      <a16:colId xmlns:a16="http://schemas.microsoft.com/office/drawing/2014/main" val="3068437711"/>
                    </a:ext>
                  </a:extLst>
                </a:gridCol>
                <a:gridCol w="781857">
                  <a:extLst>
                    <a:ext uri="{9D8B030D-6E8A-4147-A177-3AD203B41FA5}">
                      <a16:colId xmlns:a16="http://schemas.microsoft.com/office/drawing/2014/main" val="4110820282"/>
                    </a:ext>
                  </a:extLst>
                </a:gridCol>
                <a:gridCol w="781857">
                  <a:extLst>
                    <a:ext uri="{9D8B030D-6E8A-4147-A177-3AD203B41FA5}">
                      <a16:colId xmlns:a16="http://schemas.microsoft.com/office/drawing/2014/main" val="2839184078"/>
                    </a:ext>
                  </a:extLst>
                </a:gridCol>
                <a:gridCol w="781857">
                  <a:extLst>
                    <a:ext uri="{9D8B030D-6E8A-4147-A177-3AD203B41FA5}">
                      <a16:colId xmlns:a16="http://schemas.microsoft.com/office/drawing/2014/main" val="3068356658"/>
                    </a:ext>
                  </a:extLst>
                </a:gridCol>
                <a:gridCol w="781857">
                  <a:extLst>
                    <a:ext uri="{9D8B030D-6E8A-4147-A177-3AD203B41FA5}">
                      <a16:colId xmlns:a16="http://schemas.microsoft.com/office/drawing/2014/main" val="1949083913"/>
                    </a:ext>
                  </a:extLst>
                </a:gridCol>
              </a:tblGrid>
              <a:tr h="544179">
                <a:tc>
                  <a:txBody>
                    <a:bodyPr/>
                    <a:lstStyle/>
                    <a:p>
                      <a:endParaRPr lang="en-US" sz="1400" b="1">
                        <a:solidFill>
                          <a:schemeClr val="tx1"/>
                        </a:solidFill>
                      </a:endParaRPr>
                    </a:p>
                  </a:txBody>
                  <a:tcPr marL="72000" marR="72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3">
                  <a:txBody>
                    <a:bodyPr/>
                    <a:lstStyle/>
                    <a:p>
                      <a:r>
                        <a:rPr lang="en-GB" sz="1200" b="1">
                          <a:solidFill>
                            <a:schemeClr val="tx1"/>
                          </a:solidFill>
                        </a:rPr>
                        <a:t>Rail</a:t>
                      </a:r>
                      <a:endParaRPr lang="en-US" sz="1200" b="1">
                        <a:solidFill>
                          <a:schemeClr val="tx1"/>
                        </a:solidFill>
                      </a:endParaRPr>
                    </a:p>
                  </a:txBody>
                  <a:tcPr marL="72000" marR="72000"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GB"/>
                    </a:p>
                  </a:txBody>
                  <a:tcPr/>
                </a:tc>
                <a:tc hMerge="1">
                  <a:txBody>
                    <a:bodyPr/>
                    <a:lstStyle/>
                    <a:p>
                      <a:endParaRPr lang="en-GB"/>
                    </a:p>
                  </a:txBody>
                  <a:tcPr/>
                </a:tc>
                <a:tc gridSpan="3">
                  <a:txBody>
                    <a:bodyPr/>
                    <a:lstStyle/>
                    <a:p>
                      <a:r>
                        <a:rPr lang="en-GB" sz="1200" b="1">
                          <a:solidFill>
                            <a:schemeClr val="tx1"/>
                          </a:solidFill>
                        </a:rPr>
                        <a:t>Aviation</a:t>
                      </a:r>
                      <a:endParaRPr lang="en-US" sz="1200" b="1">
                        <a:solidFill>
                          <a:schemeClr val="tx1"/>
                        </a:solidFill>
                      </a:endParaRPr>
                    </a:p>
                  </a:txBody>
                  <a:tcPr marL="72000" marR="72000" anchor="ctr">
                    <a:lnL w="12700" cmpd="sng">
                      <a:noFill/>
                    </a:lnL>
                    <a:lnR w="12700" cmpd="sng">
                      <a:noFill/>
                    </a:lnR>
                    <a:lnT w="12700"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GB"/>
                    </a:p>
                  </a:txBody>
                  <a:tcPr/>
                </a:tc>
                <a:tc hMerge="1">
                  <a:txBody>
                    <a:bodyPr/>
                    <a:lstStyle/>
                    <a:p>
                      <a:endParaRPr lang="en-GB"/>
                    </a:p>
                  </a:txBody>
                  <a:tcPr/>
                </a:tc>
                <a:tc gridSpan="3">
                  <a:txBody>
                    <a:bodyPr/>
                    <a:lstStyle/>
                    <a:p>
                      <a:r>
                        <a:rPr lang="en-GB" sz="1200" b="1">
                          <a:solidFill>
                            <a:schemeClr val="tx1"/>
                          </a:solidFill>
                        </a:rPr>
                        <a:t>Maritime</a:t>
                      </a:r>
                      <a:endParaRPr lang="en-US" sz="1200" b="1">
                        <a:solidFill>
                          <a:schemeClr val="tx1"/>
                        </a:solidFill>
                      </a:endParaRPr>
                    </a:p>
                  </a:txBody>
                  <a:tcPr marL="72000" marR="72000" anchor="ctr">
                    <a:lnL w="12700" cmpd="sng">
                      <a:noFill/>
                    </a:lnL>
                    <a:lnR w="12700" cmpd="sng">
                      <a:noFill/>
                    </a:lnR>
                    <a:lnT w="12700"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GB"/>
                    </a:p>
                  </a:txBody>
                  <a:tcPr/>
                </a:tc>
                <a:tc hMerge="1">
                  <a:txBody>
                    <a:bodyPr/>
                    <a:lstStyle/>
                    <a:p>
                      <a:endParaRPr lang="en-GB"/>
                    </a:p>
                  </a:txBody>
                  <a:tcPr/>
                </a:tc>
                <a:tc gridSpan="3">
                  <a:txBody>
                    <a:bodyPr/>
                    <a:lstStyle/>
                    <a:p>
                      <a:r>
                        <a:rPr lang="en-GB" sz="1200" b="1">
                          <a:solidFill>
                            <a:schemeClr val="tx1"/>
                          </a:solidFill>
                        </a:rPr>
                        <a:t>Highways &amp; Integrated Transport</a:t>
                      </a:r>
                      <a:endParaRPr lang="en-US" sz="1200" b="1">
                        <a:solidFill>
                          <a:schemeClr val="tx1"/>
                        </a:solidFill>
                      </a:endParaRPr>
                    </a:p>
                  </a:txBody>
                  <a:tcPr marL="72000" marR="72000" anchor="ctr">
                    <a:lnL w="12700" cmpd="sng">
                      <a:noFill/>
                    </a:lnL>
                    <a:lnR w="12700" cmpd="sng">
                      <a:noFill/>
                    </a:lnR>
                    <a:lnT w="12700"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4024367672"/>
                  </a:ext>
                </a:extLst>
              </a:tr>
              <a:tr h="818026">
                <a:tc>
                  <a:txBody>
                    <a:bodyPr/>
                    <a:lstStyle/>
                    <a:p>
                      <a:pPr algn="r"/>
                      <a:r>
                        <a:rPr lang="en-US" sz="1200"/>
                        <a:t>Hubs</a:t>
                      </a:r>
                    </a:p>
                  </a:txBody>
                  <a:tcPr marL="72000" marR="72000" anchor="ctr">
                    <a:lnL w="12700" cap="flat" cmpd="sng" algn="ctr">
                      <a:no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800"/>
                        <a:t>Transport Hubs &amp; Multimodal Integration </a:t>
                      </a:r>
                      <a:r>
                        <a:rPr lang="en-US" sz="800"/>
                        <a:t>)</a:t>
                      </a:r>
                      <a:endParaRPr lang="en-GB" sz="800"/>
                    </a:p>
                  </a:txBody>
                  <a:tcPr marL="72000" marR="72000" anchor="ctr">
                    <a:lnL w="285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rowSpan="5">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800"/>
                        <a:t>Rail Technology Advancement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800"/>
                    </a:p>
                  </a:txBody>
                  <a:tcPr marL="72000" marR="72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rowSpan="6">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800"/>
                        <a:t>Establishing and Growing Rail Innovation Zones </a:t>
                      </a:r>
                    </a:p>
                  </a:txBody>
                  <a:tcPr marL="72000" marR="72000" anchor="ctr">
                    <a:lnL w="31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endParaRPr lang="en-US" sz="1400"/>
                    </a:p>
                  </a:txBody>
                  <a:tcPr marL="72000" marR="72000" anchor="ctr">
                    <a:lnL w="12700" cap="flat" cmpd="sng" algn="ctr">
                      <a:solidFill>
                        <a:schemeClr val="tx1"/>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28575"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endParaRPr lang="en-US" sz="1400"/>
                    </a:p>
                  </a:txBody>
                  <a:tcPr marL="72000" marR="72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28575"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endParaRPr lang="en-US" sz="1400"/>
                    </a:p>
                  </a:txBody>
                  <a:tcPr marL="72000" marR="72000" anchor="ctr">
                    <a:lnL w="12700" cap="flat" cmpd="sng" algn="ctr">
                      <a:solidFill>
                        <a:schemeClr val="bg1">
                          <a:lumMod val="85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endParaRPr lang="en-US" sz="1400"/>
                    </a:p>
                  </a:txBody>
                  <a:tcPr marL="72000" marR="72000" anchor="ctr">
                    <a:lnL w="12700" cap="flat" cmpd="sng" algn="ctr">
                      <a:solidFill>
                        <a:schemeClr val="tx1"/>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28575"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endParaRPr lang="en-US" sz="1400"/>
                    </a:p>
                  </a:txBody>
                  <a:tcPr marL="72000" marR="72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28575"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endParaRPr lang="en-US" sz="1400"/>
                    </a:p>
                  </a:txBody>
                  <a:tcPr marL="72000" marR="72000" anchor="ctr">
                    <a:lnL w="12700" cap="flat" cmpd="sng" algn="ctr">
                      <a:solidFill>
                        <a:schemeClr val="bg1">
                          <a:lumMod val="85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endParaRPr lang="en-US" sz="1400"/>
                    </a:p>
                  </a:txBody>
                  <a:tcPr marL="72000" marR="72000" anchor="ctr">
                    <a:lnL w="12700" cap="flat" cmpd="sng" algn="ctr">
                      <a:solidFill>
                        <a:schemeClr val="tx1"/>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28575"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endParaRPr lang="en-US" sz="1400"/>
                    </a:p>
                  </a:txBody>
                  <a:tcPr marL="72000" marR="7200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28575"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endParaRPr lang="en-US" sz="1400"/>
                    </a:p>
                  </a:txBody>
                  <a:tcPr marL="72000" marR="72000" anchor="ctr">
                    <a:lnL w="6350" cap="flat" cmpd="sng" algn="ctr">
                      <a:solidFill>
                        <a:schemeClr val="bg1">
                          <a:lumMod val="85000"/>
                        </a:schemeClr>
                      </a:solidFill>
                      <a:prstDash val="solid"/>
                      <a:round/>
                      <a:headEnd type="none" w="med" len="med"/>
                      <a:tailEnd type="none" w="med" len="med"/>
                    </a:lnL>
                    <a:lnR w="12700" cmpd="sng">
                      <a:noFill/>
                    </a:lnR>
                    <a:lnT w="28575"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4266402886"/>
                  </a:ext>
                </a:extLst>
              </a:tr>
              <a:tr h="818026">
                <a:tc>
                  <a:txBody>
                    <a:bodyPr/>
                    <a:lstStyle/>
                    <a:p>
                      <a:pPr algn="r"/>
                      <a:r>
                        <a:rPr lang="en-US" sz="1200"/>
                        <a:t>Fuels</a:t>
                      </a:r>
                    </a:p>
                  </a:txBody>
                  <a:tcPr marL="72000" marR="72000" anchor="ctr">
                    <a:lnL w="12700" cap="flat" cmpd="sng" algn="ctr">
                      <a:noFill/>
                      <a:prstDash val="solid"/>
                      <a:round/>
                      <a:headEnd type="none" w="med" len="med"/>
                      <a:tailEnd type="none" w="med" len="med"/>
                    </a:lnL>
                    <a:lnR w="28575"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800"/>
                        <a:t>Renewable Energy Systems and Alternative Fuels </a:t>
                      </a:r>
                    </a:p>
                  </a:txBody>
                  <a:tcPr marL="72000" marR="72000" anchor="ctr">
                    <a:lnL w="285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vMerge="1">
                  <a:txBody>
                    <a:bodyPr/>
                    <a:lstStyle/>
                    <a:p>
                      <a:endParaRPr lang="en-US" sz="800"/>
                    </a:p>
                  </a:txBody>
                  <a:tcPr marL="72000" marR="7200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vMerge="1">
                  <a:txBody>
                    <a:bodyPr/>
                    <a:lstStyle/>
                    <a:p>
                      <a:endParaRPr lang="en-US" sz="800"/>
                    </a:p>
                  </a:txBody>
                  <a:tcPr marL="72000" marR="72000" anchor="ctr">
                    <a:lnL w="12700" cap="flat" cmpd="sng" algn="ctr">
                      <a:solidFill>
                        <a:schemeClr val="bg1">
                          <a:lumMod val="75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endParaRPr lang="en-US" sz="1400"/>
                    </a:p>
                  </a:txBody>
                  <a:tcPr marL="72000" marR="72000" anchor="ctr">
                    <a:lnL w="12700" cap="flat" cmpd="sng" algn="ctr">
                      <a:solidFill>
                        <a:schemeClr val="tx1"/>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endParaRPr lang="en-US" sz="1400"/>
                    </a:p>
                  </a:txBody>
                  <a:tcPr marL="72000" marR="72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endParaRPr lang="en-US" sz="1400"/>
                    </a:p>
                  </a:txBody>
                  <a:tcPr marL="72000" marR="72000" anchor="ctr">
                    <a:lnL w="12700" cap="flat" cmpd="sng" algn="ctr">
                      <a:solidFill>
                        <a:schemeClr val="bg1">
                          <a:lumMod val="85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endParaRPr lang="en-US" sz="1400"/>
                    </a:p>
                  </a:txBody>
                  <a:tcPr marL="72000" marR="72000" anchor="ctr">
                    <a:lnL w="12700" cap="flat" cmpd="sng" algn="ctr">
                      <a:solidFill>
                        <a:schemeClr val="tx1"/>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endParaRPr lang="en-US" sz="1400"/>
                    </a:p>
                  </a:txBody>
                  <a:tcPr marL="72000" marR="72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endParaRPr lang="en-US" sz="1400"/>
                    </a:p>
                  </a:txBody>
                  <a:tcPr marL="72000" marR="72000" anchor="ctr">
                    <a:lnL w="12700" cap="flat" cmpd="sng" algn="ctr">
                      <a:solidFill>
                        <a:schemeClr val="bg1">
                          <a:lumMod val="85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endParaRPr lang="en-US" sz="1400"/>
                    </a:p>
                  </a:txBody>
                  <a:tcPr marL="72000" marR="72000" anchor="ctr">
                    <a:lnL w="12700" cap="flat" cmpd="sng" algn="ctr">
                      <a:solidFill>
                        <a:schemeClr val="tx1"/>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endParaRPr lang="en-US" sz="1400"/>
                    </a:p>
                  </a:txBody>
                  <a:tcPr marL="72000" marR="7200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endParaRPr lang="en-US" sz="1400"/>
                    </a:p>
                  </a:txBody>
                  <a:tcPr marL="72000" marR="72000" anchor="ctr">
                    <a:lnL w="6350" cap="flat" cmpd="sng" algn="ctr">
                      <a:solidFill>
                        <a:schemeClr val="bg1">
                          <a:lumMod val="85000"/>
                        </a:schemeClr>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805506511"/>
                  </a:ext>
                </a:extLst>
              </a:tr>
              <a:tr h="850450">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200"/>
                        <a:t>Autonomy</a:t>
                      </a:r>
                    </a:p>
                  </a:txBody>
                  <a:tcPr anchor="ctr">
                    <a:lnR w="28575" cap="flat" cmpd="sng" algn="ctr">
                      <a:solidFill>
                        <a:schemeClr val="tx1"/>
                      </a:solidFill>
                      <a:prstDash val="solid"/>
                      <a:round/>
                      <a:headEnd type="none" w="med" len="med"/>
                      <a:tailEnd type="none" w="med" len="med"/>
                    </a:lnR>
                    <a:lnT w="12700" cmpd="sng">
                      <a:noFill/>
                    </a:lnT>
                    <a:noFill/>
                  </a:tcPr>
                </a:tc>
                <a:tc>
                  <a:txBody>
                    <a:bodyPr/>
                    <a:lstStyle/>
                    <a:p>
                      <a:endParaRPr lang="en-US" sz="800"/>
                    </a:p>
                  </a:txBody>
                  <a:tcPr marL="72000" marR="72000" anchor="ctr">
                    <a:lnL w="285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vMerge="1">
                  <a:txBody>
                    <a:bodyPr/>
                    <a:lstStyle/>
                    <a:p>
                      <a:endParaRPr lang="en-US" sz="800"/>
                    </a:p>
                  </a:txBody>
                  <a:tcPr marL="72000" marR="7200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vMerge="1">
                  <a:txBody>
                    <a:bodyPr/>
                    <a:lstStyle/>
                    <a:p>
                      <a:endParaRPr lang="en-US" sz="800"/>
                    </a:p>
                  </a:txBody>
                  <a:tcPr marL="72000" marR="72000" anchor="ctr">
                    <a:lnL w="12700" cap="flat" cmpd="sng" algn="ctr">
                      <a:solidFill>
                        <a:schemeClr val="bg1">
                          <a:lumMod val="75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endParaRPr lang="en-US" sz="1400"/>
                    </a:p>
                  </a:txBody>
                  <a:tcPr marL="72000" marR="72000" anchor="ctr">
                    <a:lnL w="12700" cap="flat" cmpd="sng" algn="ctr">
                      <a:solidFill>
                        <a:schemeClr val="tx1"/>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endParaRPr lang="en-US" sz="1400"/>
                    </a:p>
                  </a:txBody>
                  <a:tcPr marL="72000" marR="72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endParaRPr lang="en-US" sz="1400"/>
                    </a:p>
                  </a:txBody>
                  <a:tcPr marL="72000" marR="72000" anchor="ctr">
                    <a:lnL w="12700" cap="flat" cmpd="sng" algn="ctr">
                      <a:solidFill>
                        <a:schemeClr val="bg1">
                          <a:lumMod val="85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endParaRPr lang="en-US" sz="1400"/>
                    </a:p>
                  </a:txBody>
                  <a:tcPr marL="72000" marR="72000" anchor="ctr">
                    <a:lnL w="12700" cap="flat" cmpd="sng" algn="ctr">
                      <a:solidFill>
                        <a:schemeClr val="tx1"/>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endParaRPr lang="en-US" sz="1400"/>
                    </a:p>
                  </a:txBody>
                  <a:tcPr marL="72000" marR="72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endParaRPr lang="en-US" sz="1400"/>
                    </a:p>
                  </a:txBody>
                  <a:tcPr marL="72000" marR="72000" anchor="ctr">
                    <a:lnL w="12700" cap="flat" cmpd="sng" algn="ctr">
                      <a:solidFill>
                        <a:schemeClr val="bg1">
                          <a:lumMod val="85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endParaRPr lang="en-US" sz="1400"/>
                    </a:p>
                  </a:txBody>
                  <a:tcPr marL="72000" marR="72000" anchor="ctr">
                    <a:lnL w="12700" cap="flat" cmpd="sng" algn="ctr">
                      <a:solidFill>
                        <a:schemeClr val="tx1"/>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endParaRPr lang="en-US" sz="1400"/>
                    </a:p>
                  </a:txBody>
                  <a:tcPr marL="72000" marR="7200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endParaRPr lang="en-US" sz="1400"/>
                    </a:p>
                  </a:txBody>
                  <a:tcPr marL="72000" marR="72000" anchor="ctr">
                    <a:lnL w="6350" cap="flat" cmpd="sng" algn="ctr">
                      <a:solidFill>
                        <a:schemeClr val="bg1">
                          <a:lumMod val="85000"/>
                        </a:schemeClr>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3404879894"/>
                  </a:ext>
                </a:extLst>
              </a:tr>
              <a:tr h="818026">
                <a:tc>
                  <a:txBody>
                    <a:bodyPr/>
                    <a:lstStyle/>
                    <a:p>
                      <a:pPr algn="r"/>
                      <a:r>
                        <a:rPr lang="en-GB" sz="1200"/>
                        <a:t>Experience</a:t>
                      </a:r>
                    </a:p>
                  </a:txBody>
                  <a:tcPr anchor="ctr">
                    <a:lnR w="28575" cap="flat" cmpd="sng" algn="ctr">
                      <a:solidFill>
                        <a:schemeClr val="tx1"/>
                      </a:solidFill>
                      <a:prstDash val="solid"/>
                      <a:round/>
                      <a:headEnd type="none" w="med" len="med"/>
                      <a:tailEnd type="none" w="med" len="med"/>
                    </a:lnR>
                    <a:noFill/>
                  </a:tcPr>
                </a:tc>
                <a:tc>
                  <a:txBody>
                    <a:bodyPr/>
                    <a:lstStyle/>
                    <a:p>
                      <a:pPr fontAlgn="base"/>
                      <a:r>
                        <a:rPr lang="en-GB" sz="800"/>
                        <a:t>Transport</a:t>
                      </a:r>
                    </a:p>
                    <a:p>
                      <a:pPr fontAlgn="base"/>
                      <a:r>
                        <a:rPr lang="en-GB" sz="800"/>
                        <a:t>Hubs &amp; Multimodal Integration </a:t>
                      </a:r>
                    </a:p>
                  </a:txBody>
                  <a:tcPr marL="72000" marR="72000" anchor="ctr">
                    <a:lnL w="285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vMerge="1">
                  <a:txBody>
                    <a:bodyPr/>
                    <a:lstStyle/>
                    <a:p>
                      <a:endParaRPr lang="en-US" sz="800"/>
                    </a:p>
                  </a:txBody>
                  <a:tcPr marL="72000" marR="7200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vMerge="1">
                  <a:txBody>
                    <a:bodyPr/>
                    <a:lstStyle/>
                    <a:p>
                      <a:endParaRPr lang="en-US" sz="800"/>
                    </a:p>
                  </a:txBody>
                  <a:tcPr marL="72000" marR="72000" anchor="ctr">
                    <a:lnL w="12700" cap="flat" cmpd="sng" algn="ctr">
                      <a:solidFill>
                        <a:schemeClr val="bg1">
                          <a:lumMod val="75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endParaRPr lang="en-US" sz="1400"/>
                    </a:p>
                  </a:txBody>
                  <a:tcPr marL="72000" marR="72000" anchor="ctr">
                    <a:lnL w="12700" cap="flat" cmpd="sng" algn="ctr">
                      <a:solidFill>
                        <a:schemeClr val="tx1"/>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endParaRPr lang="en-US" sz="1400"/>
                    </a:p>
                  </a:txBody>
                  <a:tcPr marL="72000" marR="72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endParaRPr lang="en-US" sz="1400"/>
                    </a:p>
                  </a:txBody>
                  <a:tcPr marL="72000" marR="72000" anchor="ctr">
                    <a:lnL w="12700" cap="flat" cmpd="sng" algn="ctr">
                      <a:solidFill>
                        <a:schemeClr val="bg1">
                          <a:lumMod val="85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endParaRPr lang="en-US" sz="1400"/>
                    </a:p>
                  </a:txBody>
                  <a:tcPr marL="72000" marR="72000" anchor="ctr">
                    <a:lnL w="12700" cap="flat" cmpd="sng" algn="ctr">
                      <a:solidFill>
                        <a:schemeClr val="tx1"/>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endParaRPr lang="en-US" sz="1400"/>
                    </a:p>
                  </a:txBody>
                  <a:tcPr marL="72000" marR="72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endParaRPr lang="en-US" sz="1400"/>
                    </a:p>
                  </a:txBody>
                  <a:tcPr marL="72000" marR="72000" anchor="ctr">
                    <a:lnL w="12700" cap="flat" cmpd="sng" algn="ctr">
                      <a:solidFill>
                        <a:schemeClr val="bg1">
                          <a:lumMod val="85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endParaRPr lang="en-US" sz="1400"/>
                    </a:p>
                  </a:txBody>
                  <a:tcPr marL="72000" marR="72000" anchor="ctr">
                    <a:lnL w="12700" cap="flat" cmpd="sng" algn="ctr">
                      <a:solidFill>
                        <a:schemeClr val="tx1"/>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endParaRPr lang="en-US" sz="1400"/>
                    </a:p>
                  </a:txBody>
                  <a:tcPr marL="72000" marR="7200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endParaRPr lang="en-US" sz="1400"/>
                    </a:p>
                  </a:txBody>
                  <a:tcPr marL="72000" marR="72000" anchor="ctr">
                    <a:lnL w="6350" cap="flat" cmpd="sng" algn="ctr">
                      <a:solidFill>
                        <a:schemeClr val="bg1">
                          <a:lumMod val="85000"/>
                        </a:schemeClr>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3798839428"/>
                  </a:ext>
                </a:extLst>
              </a:tr>
              <a:tr h="850450">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200"/>
                        <a:t>Operations</a:t>
                      </a:r>
                    </a:p>
                  </a:txBody>
                  <a:tcPr anchor="ctr">
                    <a:lnR w="28575" cap="flat" cmpd="sng" algn="ctr">
                      <a:solidFill>
                        <a:schemeClr val="tx1"/>
                      </a:solidFill>
                      <a:prstDash val="solid"/>
                      <a:round/>
                      <a:headEnd type="none" w="med" len="med"/>
                      <a:tailEnd type="none" w="med" len="med"/>
                    </a:lnR>
                    <a:noFill/>
                  </a:tcPr>
                </a:tc>
                <a:tc>
                  <a:txBody>
                    <a:bodyPr/>
                    <a:lstStyle/>
                    <a:p>
                      <a:endParaRPr lang="en-US" sz="800">
                        <a:solidFill>
                          <a:schemeClr val="bg2">
                            <a:lumMod val="95000"/>
                          </a:schemeClr>
                        </a:solidFill>
                      </a:endParaRPr>
                    </a:p>
                  </a:txBody>
                  <a:tcPr marL="72000" marR="72000" anchor="ctr">
                    <a:lnL w="285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vMerge="1">
                  <a:txBody>
                    <a:bodyPr/>
                    <a:lstStyle/>
                    <a:p>
                      <a:endParaRPr lang="en-US" sz="800">
                        <a:solidFill>
                          <a:schemeClr val="bg2">
                            <a:lumMod val="95000"/>
                          </a:schemeClr>
                        </a:solidFill>
                      </a:endParaRPr>
                    </a:p>
                  </a:txBody>
                  <a:tcPr marL="72000" marR="7200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vMerge="1">
                  <a:txBody>
                    <a:bodyPr/>
                    <a:lstStyle/>
                    <a:p>
                      <a:endParaRPr lang="en-US" sz="800">
                        <a:solidFill>
                          <a:schemeClr val="bg2">
                            <a:lumMod val="95000"/>
                          </a:schemeClr>
                        </a:solidFill>
                      </a:endParaRPr>
                    </a:p>
                  </a:txBody>
                  <a:tcPr marL="72000" marR="72000" anchor="ctr">
                    <a:lnL w="12700" cap="flat" cmpd="sng" algn="ctr">
                      <a:solidFill>
                        <a:schemeClr val="bg1">
                          <a:lumMod val="75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endParaRPr lang="en-US" sz="1400">
                        <a:solidFill>
                          <a:schemeClr val="bg2">
                            <a:lumMod val="95000"/>
                          </a:schemeClr>
                        </a:solidFill>
                      </a:endParaRPr>
                    </a:p>
                  </a:txBody>
                  <a:tcPr marL="72000" marR="72000" anchor="ctr">
                    <a:lnL w="12700" cap="flat" cmpd="sng" algn="ctr">
                      <a:solidFill>
                        <a:schemeClr val="tx1"/>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endParaRPr lang="en-US" sz="1400">
                        <a:solidFill>
                          <a:schemeClr val="bg2">
                            <a:lumMod val="95000"/>
                          </a:schemeClr>
                        </a:solidFill>
                      </a:endParaRPr>
                    </a:p>
                  </a:txBody>
                  <a:tcPr marL="72000" marR="72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endParaRPr lang="en-US" sz="1400">
                        <a:solidFill>
                          <a:schemeClr val="bg2">
                            <a:lumMod val="95000"/>
                          </a:schemeClr>
                        </a:solidFill>
                      </a:endParaRPr>
                    </a:p>
                  </a:txBody>
                  <a:tcPr marL="72000" marR="72000" anchor="ctr">
                    <a:lnL w="12700" cap="flat" cmpd="sng" algn="ctr">
                      <a:solidFill>
                        <a:schemeClr val="bg1">
                          <a:lumMod val="85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endParaRPr lang="en-US" sz="1400">
                        <a:solidFill>
                          <a:schemeClr val="bg2">
                            <a:lumMod val="95000"/>
                          </a:schemeClr>
                        </a:solidFill>
                      </a:endParaRPr>
                    </a:p>
                  </a:txBody>
                  <a:tcPr marL="72000" marR="72000" anchor="ctr">
                    <a:lnL w="12700" cap="flat" cmpd="sng" algn="ctr">
                      <a:solidFill>
                        <a:schemeClr val="tx1"/>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endParaRPr lang="en-US" sz="1400">
                        <a:solidFill>
                          <a:schemeClr val="bg2">
                            <a:lumMod val="95000"/>
                          </a:schemeClr>
                        </a:solidFill>
                      </a:endParaRPr>
                    </a:p>
                  </a:txBody>
                  <a:tcPr marL="72000" marR="72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endParaRPr lang="en-US" sz="1400">
                        <a:solidFill>
                          <a:schemeClr val="bg2">
                            <a:lumMod val="95000"/>
                          </a:schemeClr>
                        </a:solidFill>
                      </a:endParaRPr>
                    </a:p>
                  </a:txBody>
                  <a:tcPr marL="72000" marR="72000" anchor="ctr">
                    <a:lnL w="12700" cap="flat" cmpd="sng" algn="ctr">
                      <a:solidFill>
                        <a:schemeClr val="bg1">
                          <a:lumMod val="85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endParaRPr lang="en-US" sz="1400">
                        <a:solidFill>
                          <a:schemeClr val="bg2">
                            <a:lumMod val="95000"/>
                          </a:schemeClr>
                        </a:solidFill>
                      </a:endParaRPr>
                    </a:p>
                  </a:txBody>
                  <a:tcPr marL="72000" marR="72000" anchor="ctr">
                    <a:lnL w="12700" cap="flat" cmpd="sng" algn="ctr">
                      <a:solidFill>
                        <a:schemeClr val="tx1"/>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endParaRPr lang="en-US" sz="1400">
                        <a:solidFill>
                          <a:schemeClr val="bg2">
                            <a:lumMod val="95000"/>
                          </a:schemeClr>
                        </a:solidFill>
                      </a:endParaRPr>
                    </a:p>
                  </a:txBody>
                  <a:tcPr marL="72000" marR="7200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endParaRPr lang="en-US" sz="1400">
                        <a:solidFill>
                          <a:schemeClr val="bg2">
                            <a:lumMod val="95000"/>
                          </a:schemeClr>
                        </a:solidFill>
                      </a:endParaRPr>
                    </a:p>
                  </a:txBody>
                  <a:tcPr marL="72000" marR="72000" anchor="ctr">
                    <a:lnL w="6350" cap="flat" cmpd="sng" algn="ctr">
                      <a:solidFill>
                        <a:schemeClr val="bg1">
                          <a:lumMod val="85000"/>
                        </a:schemeClr>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3693923223"/>
                  </a:ext>
                </a:extLst>
              </a:tr>
              <a:tr h="818026">
                <a:tc>
                  <a:txBody>
                    <a:bodyPr/>
                    <a:lstStyle/>
                    <a:p>
                      <a:pPr algn="r"/>
                      <a:r>
                        <a:rPr lang="en-US" sz="1200"/>
                        <a:t>Industry</a:t>
                      </a:r>
                    </a:p>
                  </a:txBody>
                  <a:tcPr marL="72000" marR="72000" anchor="ctr">
                    <a:lnL w="12700" cap="flat" cmpd="sng" algn="ctr">
                      <a:noFill/>
                      <a:prstDash val="solid"/>
                      <a:round/>
                      <a:headEnd type="none" w="med" len="med"/>
                      <a:tailEnd type="none" w="med" len="med"/>
                    </a:lnL>
                    <a:lnR w="28575" cap="flat" cmpd="sng" algn="ctr">
                      <a:solidFill>
                        <a:schemeClr val="tx1"/>
                      </a:solidFill>
                      <a:prstDash val="solid"/>
                      <a:round/>
                      <a:headEnd type="none" w="med" len="med"/>
                      <a:tailEnd type="none" w="med" len="med"/>
                    </a:lnR>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800"/>
                        <a:t>Convening Rail Innovation </a:t>
                      </a:r>
                      <a:r>
                        <a:rPr lang="en-GB" sz="800" b="0" i="0" kern="1200">
                          <a:solidFill>
                            <a:schemeClr val="dk1"/>
                          </a:solidFill>
                          <a:effectLst/>
                          <a:latin typeface="+mn-lt"/>
                          <a:ea typeface="+mn-ea"/>
                          <a:cs typeface="+mn-cs"/>
                        </a:rPr>
                        <a:t> </a:t>
                      </a:r>
                      <a:endParaRPr lang="en-US" sz="800">
                        <a:solidFill>
                          <a:schemeClr val="bg2">
                            <a:lumMod val="95000"/>
                          </a:schemeClr>
                        </a:solidFill>
                      </a:endParaRPr>
                    </a:p>
                  </a:txBody>
                  <a:tcPr marL="72000" marR="72000" anchor="ctr">
                    <a:lnL w="285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endParaRPr lang="en-US" sz="800">
                        <a:solidFill>
                          <a:schemeClr val="bg2">
                            <a:lumMod val="95000"/>
                          </a:schemeClr>
                        </a:solidFill>
                      </a:endParaRPr>
                    </a:p>
                  </a:txBody>
                  <a:tcPr marL="72000" marR="72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vMerge="1">
                  <a:txBody>
                    <a:bodyPr/>
                    <a:lstStyle/>
                    <a:p>
                      <a:endParaRPr lang="en-US" sz="800">
                        <a:solidFill>
                          <a:schemeClr val="bg2">
                            <a:lumMod val="95000"/>
                          </a:schemeClr>
                        </a:solidFill>
                      </a:endParaRPr>
                    </a:p>
                  </a:txBody>
                  <a:tcPr marL="72000" marR="72000" anchor="ctr">
                    <a:lnL w="12700" cap="flat" cmpd="sng" algn="ctr">
                      <a:solidFill>
                        <a:schemeClr val="bg1">
                          <a:lumMod val="75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endParaRPr lang="en-US" sz="1400">
                        <a:solidFill>
                          <a:schemeClr val="bg2">
                            <a:lumMod val="95000"/>
                          </a:schemeClr>
                        </a:solidFill>
                      </a:endParaRPr>
                    </a:p>
                  </a:txBody>
                  <a:tcPr marL="72000" marR="72000" anchor="ctr">
                    <a:lnL w="12700" cap="flat" cmpd="sng" algn="ctr">
                      <a:solidFill>
                        <a:schemeClr val="tx1"/>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endParaRPr lang="en-US" sz="1400">
                        <a:solidFill>
                          <a:schemeClr val="bg2">
                            <a:lumMod val="95000"/>
                          </a:schemeClr>
                        </a:solidFill>
                      </a:endParaRPr>
                    </a:p>
                  </a:txBody>
                  <a:tcPr marL="72000" marR="72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endParaRPr lang="en-US" sz="1400">
                        <a:solidFill>
                          <a:schemeClr val="bg2">
                            <a:lumMod val="95000"/>
                          </a:schemeClr>
                        </a:solidFill>
                      </a:endParaRPr>
                    </a:p>
                  </a:txBody>
                  <a:tcPr marL="72000" marR="72000" anchor="ctr">
                    <a:lnL w="12700" cap="flat" cmpd="sng" algn="ctr">
                      <a:solidFill>
                        <a:schemeClr val="bg1">
                          <a:lumMod val="85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endParaRPr lang="en-US" sz="1400">
                        <a:solidFill>
                          <a:schemeClr val="bg2">
                            <a:lumMod val="95000"/>
                          </a:schemeClr>
                        </a:solidFill>
                      </a:endParaRPr>
                    </a:p>
                  </a:txBody>
                  <a:tcPr marL="72000" marR="72000" anchor="ctr">
                    <a:lnL w="12700" cap="flat" cmpd="sng" algn="ctr">
                      <a:solidFill>
                        <a:schemeClr val="tx1"/>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endParaRPr lang="en-US" sz="1400">
                        <a:solidFill>
                          <a:schemeClr val="bg2">
                            <a:lumMod val="95000"/>
                          </a:schemeClr>
                        </a:solidFill>
                      </a:endParaRPr>
                    </a:p>
                  </a:txBody>
                  <a:tcPr marL="72000" marR="72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endParaRPr lang="en-US" sz="1400">
                        <a:solidFill>
                          <a:schemeClr val="bg2">
                            <a:lumMod val="95000"/>
                          </a:schemeClr>
                        </a:solidFill>
                      </a:endParaRPr>
                    </a:p>
                  </a:txBody>
                  <a:tcPr marL="72000" marR="72000" anchor="ctr">
                    <a:lnL w="12700" cap="flat" cmpd="sng" algn="ctr">
                      <a:solidFill>
                        <a:schemeClr val="bg1">
                          <a:lumMod val="85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endParaRPr lang="en-US" sz="1400">
                        <a:solidFill>
                          <a:schemeClr val="bg2">
                            <a:lumMod val="95000"/>
                          </a:schemeClr>
                        </a:solidFill>
                      </a:endParaRPr>
                    </a:p>
                  </a:txBody>
                  <a:tcPr marL="72000" marR="72000" anchor="ctr">
                    <a:lnL w="12700" cap="flat" cmpd="sng" algn="ctr">
                      <a:solidFill>
                        <a:schemeClr val="tx1"/>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endParaRPr lang="en-US" sz="1400">
                        <a:solidFill>
                          <a:schemeClr val="bg2">
                            <a:lumMod val="95000"/>
                          </a:schemeClr>
                        </a:solidFill>
                      </a:endParaRPr>
                    </a:p>
                  </a:txBody>
                  <a:tcPr marL="72000" marR="7200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endParaRPr lang="en-US" sz="1400">
                        <a:solidFill>
                          <a:schemeClr val="bg2">
                            <a:lumMod val="95000"/>
                          </a:schemeClr>
                        </a:solidFill>
                      </a:endParaRPr>
                    </a:p>
                  </a:txBody>
                  <a:tcPr marL="72000" marR="72000" anchor="ctr">
                    <a:lnL w="6350" cap="flat" cmpd="sng" algn="ctr">
                      <a:solidFill>
                        <a:schemeClr val="bg1">
                          <a:lumMod val="85000"/>
                        </a:schemeClr>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2684171329"/>
                  </a:ext>
                </a:extLst>
              </a:tr>
            </a:tbl>
          </a:graphicData>
        </a:graphic>
      </p:graphicFrame>
      <p:sp>
        <p:nvSpPr>
          <p:cNvPr id="34" name="Rectangle 33">
            <a:extLst>
              <a:ext uri="{FF2B5EF4-FFF2-40B4-BE49-F238E27FC236}">
                <a16:creationId xmlns:a16="http://schemas.microsoft.com/office/drawing/2014/main" id="{5EA5503D-8D59-E4C0-C56D-CD7C7ACEB8EC}"/>
              </a:ext>
            </a:extLst>
          </p:cNvPr>
          <p:cNvSpPr/>
          <p:nvPr/>
        </p:nvSpPr>
        <p:spPr>
          <a:xfrm>
            <a:off x="6082042" y="-693079"/>
            <a:ext cx="2417721" cy="439810"/>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GB" sz="1400">
                <a:solidFill>
                  <a:schemeClr val="bg1"/>
                </a:solidFill>
              </a:rPr>
              <a:t>With*: from the workshop</a:t>
            </a:r>
          </a:p>
          <a:p>
            <a:pPr algn="ctr"/>
            <a:r>
              <a:rPr lang="en-GB" sz="1400">
                <a:solidFill>
                  <a:schemeClr val="bg1"/>
                </a:solidFill>
              </a:rPr>
              <a:t>Without * : from the decks</a:t>
            </a:r>
          </a:p>
        </p:txBody>
      </p:sp>
      <p:sp>
        <p:nvSpPr>
          <p:cNvPr id="48" name="Rectangle 47">
            <a:extLst>
              <a:ext uri="{FF2B5EF4-FFF2-40B4-BE49-F238E27FC236}">
                <a16:creationId xmlns:a16="http://schemas.microsoft.com/office/drawing/2014/main" id="{3B50ADA4-F929-57AB-806C-95AA0F426CDF}"/>
              </a:ext>
            </a:extLst>
          </p:cNvPr>
          <p:cNvSpPr/>
          <p:nvPr/>
        </p:nvSpPr>
        <p:spPr>
          <a:xfrm>
            <a:off x="6064919" y="-1082057"/>
            <a:ext cx="2430880" cy="340827"/>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GB" sz="1400">
                <a:solidFill>
                  <a:schemeClr val="bg1"/>
                </a:solidFill>
              </a:rPr>
              <a:t>WIP : require validation</a:t>
            </a:r>
          </a:p>
        </p:txBody>
      </p:sp>
      <p:sp>
        <p:nvSpPr>
          <p:cNvPr id="12" name="Rectangle 11">
            <a:extLst>
              <a:ext uri="{FF2B5EF4-FFF2-40B4-BE49-F238E27FC236}">
                <a16:creationId xmlns:a16="http://schemas.microsoft.com/office/drawing/2014/main" id="{F1E47B7B-72BD-2DF4-99F3-2B362199AA87}"/>
              </a:ext>
            </a:extLst>
          </p:cNvPr>
          <p:cNvSpPr/>
          <p:nvPr/>
        </p:nvSpPr>
        <p:spPr>
          <a:xfrm>
            <a:off x="8593281" y="-1082057"/>
            <a:ext cx="1911927" cy="828788"/>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GB" sz="1400">
                <a:solidFill>
                  <a:schemeClr val="bg1"/>
                </a:solidFill>
              </a:rPr>
              <a:t>Caveat : Based on 25/26 strategy, but the aim is to hint the multi-year</a:t>
            </a:r>
          </a:p>
        </p:txBody>
      </p:sp>
      <p:sp>
        <p:nvSpPr>
          <p:cNvPr id="30" name="Rectangle: Rounded Corners 29">
            <a:extLst>
              <a:ext uri="{FF2B5EF4-FFF2-40B4-BE49-F238E27FC236}">
                <a16:creationId xmlns:a16="http://schemas.microsoft.com/office/drawing/2014/main" id="{D4CB0596-E506-D291-D643-4F4E00630DF9}"/>
              </a:ext>
            </a:extLst>
          </p:cNvPr>
          <p:cNvSpPr/>
          <p:nvPr/>
        </p:nvSpPr>
        <p:spPr>
          <a:xfrm>
            <a:off x="9507318" y="284574"/>
            <a:ext cx="1116076" cy="189503"/>
          </a:xfrm>
          <a:prstGeom prst="roundRect">
            <a:avLst>
              <a:gd name="adj" fmla="val 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
                <a:solidFill>
                  <a:schemeClr val="tx1"/>
                </a:solidFill>
              </a:rPr>
              <a:t>Validation</a:t>
            </a:r>
          </a:p>
        </p:txBody>
      </p:sp>
      <p:sp>
        <p:nvSpPr>
          <p:cNvPr id="31" name="Rectangle: Rounded Corners 30">
            <a:extLst>
              <a:ext uri="{FF2B5EF4-FFF2-40B4-BE49-F238E27FC236}">
                <a16:creationId xmlns:a16="http://schemas.microsoft.com/office/drawing/2014/main" id="{28B027BC-B58B-A6A4-3A22-A0943534B4F0}"/>
              </a:ext>
            </a:extLst>
          </p:cNvPr>
          <p:cNvSpPr/>
          <p:nvPr/>
        </p:nvSpPr>
        <p:spPr>
          <a:xfrm>
            <a:off x="9507318" y="509877"/>
            <a:ext cx="1116076" cy="189503"/>
          </a:xfrm>
          <a:prstGeom prst="roundRect">
            <a:avLst>
              <a:gd name="adj" fmla="val 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
                <a:solidFill>
                  <a:schemeClr val="tx1"/>
                </a:solidFill>
              </a:rPr>
              <a:t>Development</a:t>
            </a:r>
          </a:p>
        </p:txBody>
      </p:sp>
      <p:sp>
        <p:nvSpPr>
          <p:cNvPr id="32" name="Rectangle: Rounded Corners 31">
            <a:extLst>
              <a:ext uri="{FF2B5EF4-FFF2-40B4-BE49-F238E27FC236}">
                <a16:creationId xmlns:a16="http://schemas.microsoft.com/office/drawing/2014/main" id="{A7B5110A-D032-9A24-F344-892F242E2BE0}"/>
              </a:ext>
            </a:extLst>
          </p:cNvPr>
          <p:cNvSpPr/>
          <p:nvPr/>
        </p:nvSpPr>
        <p:spPr>
          <a:xfrm>
            <a:off x="9507319" y="735180"/>
            <a:ext cx="1116076" cy="189503"/>
          </a:xfrm>
          <a:prstGeom prst="roundRect">
            <a:avLst>
              <a:gd name="adj" fmla="val 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
                <a:solidFill>
                  <a:schemeClr val="tx1"/>
                </a:solidFill>
              </a:rPr>
              <a:t>Commercialisation</a:t>
            </a:r>
          </a:p>
        </p:txBody>
      </p:sp>
      <p:sp>
        <p:nvSpPr>
          <p:cNvPr id="11" name="Rectangle 10">
            <a:extLst>
              <a:ext uri="{FF2B5EF4-FFF2-40B4-BE49-F238E27FC236}">
                <a16:creationId xmlns:a16="http://schemas.microsoft.com/office/drawing/2014/main" id="{DD56CEEC-46CE-7344-38C5-47D24F4E9F5B}"/>
              </a:ext>
            </a:extLst>
          </p:cNvPr>
          <p:cNvSpPr/>
          <p:nvPr/>
        </p:nvSpPr>
        <p:spPr>
          <a:xfrm>
            <a:off x="4403172" y="-742679"/>
            <a:ext cx="3785663" cy="340827"/>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GB" sz="1400">
                <a:solidFill>
                  <a:schemeClr val="bg1"/>
                </a:solidFill>
              </a:rPr>
              <a:t>*Measure the maturity : low – medium - high</a:t>
            </a:r>
          </a:p>
        </p:txBody>
      </p:sp>
      <p:sp>
        <p:nvSpPr>
          <p:cNvPr id="13" name="Rectangle 12">
            <a:extLst>
              <a:ext uri="{FF2B5EF4-FFF2-40B4-BE49-F238E27FC236}">
                <a16:creationId xmlns:a16="http://schemas.microsoft.com/office/drawing/2014/main" id="{484949E6-9251-7D35-636A-F401DFFD793D}"/>
              </a:ext>
            </a:extLst>
          </p:cNvPr>
          <p:cNvSpPr/>
          <p:nvPr/>
        </p:nvSpPr>
        <p:spPr>
          <a:xfrm>
            <a:off x="921992" y="1807577"/>
            <a:ext cx="415758" cy="360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r>
              <a:rPr lang="en-GB" sz="800"/>
              <a:t>SP 2</a:t>
            </a:r>
          </a:p>
        </p:txBody>
      </p:sp>
      <p:sp>
        <p:nvSpPr>
          <p:cNvPr id="14" name="Rectangle 13">
            <a:extLst>
              <a:ext uri="{FF2B5EF4-FFF2-40B4-BE49-F238E27FC236}">
                <a16:creationId xmlns:a16="http://schemas.microsoft.com/office/drawing/2014/main" id="{A4C85EF7-DE5E-C912-2E0B-1398FE7B6C13}"/>
              </a:ext>
            </a:extLst>
          </p:cNvPr>
          <p:cNvSpPr/>
          <p:nvPr/>
        </p:nvSpPr>
        <p:spPr>
          <a:xfrm>
            <a:off x="477428" y="1807577"/>
            <a:ext cx="415758" cy="360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r>
              <a:rPr lang="en-GB" sz="800"/>
              <a:t>SP1</a:t>
            </a:r>
          </a:p>
        </p:txBody>
      </p:sp>
      <p:sp>
        <p:nvSpPr>
          <p:cNvPr id="20" name="Rectangle 19">
            <a:extLst>
              <a:ext uri="{FF2B5EF4-FFF2-40B4-BE49-F238E27FC236}">
                <a16:creationId xmlns:a16="http://schemas.microsoft.com/office/drawing/2014/main" id="{A0E08A06-8791-7C8E-AD0A-7607E5024578}"/>
              </a:ext>
            </a:extLst>
          </p:cNvPr>
          <p:cNvSpPr/>
          <p:nvPr/>
        </p:nvSpPr>
        <p:spPr>
          <a:xfrm>
            <a:off x="477428" y="2548807"/>
            <a:ext cx="415758" cy="360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r>
              <a:rPr lang="en-GB" sz="800"/>
              <a:t>SP1</a:t>
            </a:r>
          </a:p>
        </p:txBody>
      </p:sp>
      <p:sp>
        <p:nvSpPr>
          <p:cNvPr id="28" name="Rectangle 27">
            <a:extLst>
              <a:ext uri="{FF2B5EF4-FFF2-40B4-BE49-F238E27FC236}">
                <a16:creationId xmlns:a16="http://schemas.microsoft.com/office/drawing/2014/main" id="{572CC5AA-C091-0513-52C3-E89B48D10B39}"/>
              </a:ext>
            </a:extLst>
          </p:cNvPr>
          <p:cNvSpPr/>
          <p:nvPr/>
        </p:nvSpPr>
        <p:spPr>
          <a:xfrm>
            <a:off x="921992" y="3413470"/>
            <a:ext cx="415758" cy="360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r>
              <a:rPr lang="en-GB" sz="800"/>
              <a:t>SP 2</a:t>
            </a:r>
          </a:p>
        </p:txBody>
      </p:sp>
      <p:sp>
        <p:nvSpPr>
          <p:cNvPr id="29" name="Rectangle 28">
            <a:extLst>
              <a:ext uri="{FF2B5EF4-FFF2-40B4-BE49-F238E27FC236}">
                <a16:creationId xmlns:a16="http://schemas.microsoft.com/office/drawing/2014/main" id="{EB7583BF-A2B9-71A2-E3CE-0EA399BCB49F}"/>
              </a:ext>
            </a:extLst>
          </p:cNvPr>
          <p:cNvSpPr/>
          <p:nvPr/>
        </p:nvSpPr>
        <p:spPr>
          <a:xfrm>
            <a:off x="477428" y="3413470"/>
            <a:ext cx="415758" cy="360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r>
              <a:rPr lang="en-GB" sz="800"/>
              <a:t>SP1</a:t>
            </a:r>
          </a:p>
        </p:txBody>
      </p:sp>
      <p:sp>
        <p:nvSpPr>
          <p:cNvPr id="35" name="Rectangle 34">
            <a:extLst>
              <a:ext uri="{FF2B5EF4-FFF2-40B4-BE49-F238E27FC236}">
                <a16:creationId xmlns:a16="http://schemas.microsoft.com/office/drawing/2014/main" id="{78CF6037-7B95-85D0-9A6F-4AE85A11EA30}"/>
              </a:ext>
            </a:extLst>
          </p:cNvPr>
          <p:cNvSpPr/>
          <p:nvPr/>
        </p:nvSpPr>
        <p:spPr>
          <a:xfrm>
            <a:off x="921992" y="4278133"/>
            <a:ext cx="415758" cy="360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r>
              <a:rPr lang="en-GB" sz="800"/>
              <a:t>SP 2</a:t>
            </a:r>
          </a:p>
        </p:txBody>
      </p:sp>
      <p:sp>
        <p:nvSpPr>
          <p:cNvPr id="41" name="Rectangle 40">
            <a:extLst>
              <a:ext uri="{FF2B5EF4-FFF2-40B4-BE49-F238E27FC236}">
                <a16:creationId xmlns:a16="http://schemas.microsoft.com/office/drawing/2014/main" id="{AF534DA7-27D1-8600-333C-0FB70DFFDECD}"/>
              </a:ext>
            </a:extLst>
          </p:cNvPr>
          <p:cNvSpPr/>
          <p:nvPr/>
        </p:nvSpPr>
        <p:spPr>
          <a:xfrm>
            <a:off x="921992" y="5094416"/>
            <a:ext cx="415758" cy="360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r>
              <a:rPr lang="en-GB" sz="800"/>
              <a:t>SP 2</a:t>
            </a:r>
          </a:p>
        </p:txBody>
      </p:sp>
      <p:sp>
        <p:nvSpPr>
          <p:cNvPr id="42" name="Rectangle 41">
            <a:extLst>
              <a:ext uri="{FF2B5EF4-FFF2-40B4-BE49-F238E27FC236}">
                <a16:creationId xmlns:a16="http://schemas.microsoft.com/office/drawing/2014/main" id="{0A90FD65-D14A-0500-7FFB-998875146CE6}"/>
              </a:ext>
            </a:extLst>
          </p:cNvPr>
          <p:cNvSpPr/>
          <p:nvPr/>
        </p:nvSpPr>
        <p:spPr>
          <a:xfrm>
            <a:off x="477428" y="5094416"/>
            <a:ext cx="415758" cy="360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r>
              <a:rPr lang="en-GB" sz="800"/>
              <a:t>SP1</a:t>
            </a:r>
          </a:p>
        </p:txBody>
      </p:sp>
      <p:sp>
        <p:nvSpPr>
          <p:cNvPr id="45" name="Rectangle 44">
            <a:extLst>
              <a:ext uri="{FF2B5EF4-FFF2-40B4-BE49-F238E27FC236}">
                <a16:creationId xmlns:a16="http://schemas.microsoft.com/office/drawing/2014/main" id="{C584CB2E-0844-E2D6-3A7A-AD77A5B654E5}"/>
              </a:ext>
            </a:extLst>
          </p:cNvPr>
          <p:cNvSpPr/>
          <p:nvPr/>
        </p:nvSpPr>
        <p:spPr>
          <a:xfrm>
            <a:off x="921992" y="5910699"/>
            <a:ext cx="415758" cy="360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r>
              <a:rPr lang="en-GB" sz="800"/>
              <a:t>SP 2</a:t>
            </a:r>
          </a:p>
        </p:txBody>
      </p:sp>
      <p:sp>
        <p:nvSpPr>
          <p:cNvPr id="56" name="Rectangle 55">
            <a:extLst>
              <a:ext uri="{FF2B5EF4-FFF2-40B4-BE49-F238E27FC236}">
                <a16:creationId xmlns:a16="http://schemas.microsoft.com/office/drawing/2014/main" id="{2711C799-B22B-2AF6-DE9C-2CB7B81E6771}"/>
              </a:ext>
            </a:extLst>
          </p:cNvPr>
          <p:cNvSpPr/>
          <p:nvPr/>
        </p:nvSpPr>
        <p:spPr>
          <a:xfrm>
            <a:off x="11298813" y="375180"/>
            <a:ext cx="415758" cy="360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r>
              <a:rPr lang="en-GB" sz="800"/>
              <a:t>SP 2</a:t>
            </a:r>
          </a:p>
        </p:txBody>
      </p:sp>
      <p:sp>
        <p:nvSpPr>
          <p:cNvPr id="57" name="Rectangle 56">
            <a:extLst>
              <a:ext uri="{FF2B5EF4-FFF2-40B4-BE49-F238E27FC236}">
                <a16:creationId xmlns:a16="http://schemas.microsoft.com/office/drawing/2014/main" id="{7E490A17-C34A-A951-9673-5BF36B86B830}"/>
              </a:ext>
            </a:extLst>
          </p:cNvPr>
          <p:cNvSpPr/>
          <p:nvPr/>
        </p:nvSpPr>
        <p:spPr>
          <a:xfrm>
            <a:off x="10854249" y="375180"/>
            <a:ext cx="415758" cy="360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r>
              <a:rPr lang="en-GB" sz="800"/>
              <a:t>SP1</a:t>
            </a:r>
          </a:p>
        </p:txBody>
      </p:sp>
      <p:sp>
        <p:nvSpPr>
          <p:cNvPr id="65" name="Rectangle 2">
            <a:extLst>
              <a:ext uri="{FF2B5EF4-FFF2-40B4-BE49-F238E27FC236}">
                <a16:creationId xmlns:a16="http://schemas.microsoft.com/office/drawing/2014/main" id="{989D051D-E518-C97D-35D0-C2E774E656AC}"/>
              </a:ext>
            </a:extLst>
          </p:cNvPr>
          <p:cNvSpPr>
            <a:spLocks noChangeArrowheads="1"/>
          </p:cNvSpPr>
          <p:nvPr/>
        </p:nvSpPr>
        <p:spPr bwMode="auto">
          <a:xfrm>
            <a:off x="236413" y="-877745"/>
            <a:ext cx="275383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panose="020B0604020202020204" pitchFamily="34" charset="0"/>
                <a:hlinkClick r:id="rId3"/>
              </a:rPr>
              <a:t>Rail Focus Areas.pptx</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1" name="Rectangle 70">
            <a:extLst>
              <a:ext uri="{FF2B5EF4-FFF2-40B4-BE49-F238E27FC236}">
                <a16:creationId xmlns:a16="http://schemas.microsoft.com/office/drawing/2014/main" id="{7601967B-F84E-8392-8888-A5E190C88F8E}"/>
              </a:ext>
            </a:extLst>
          </p:cNvPr>
          <p:cNvSpPr/>
          <p:nvPr/>
        </p:nvSpPr>
        <p:spPr>
          <a:xfrm>
            <a:off x="4365081" y="-1237533"/>
            <a:ext cx="2417721" cy="439810"/>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GB" sz="1400">
                <a:solidFill>
                  <a:schemeClr val="bg1"/>
                </a:solidFill>
              </a:rPr>
              <a:t>Validation –Development – Commercialisation -  </a:t>
            </a:r>
          </a:p>
        </p:txBody>
      </p:sp>
      <p:sp>
        <p:nvSpPr>
          <p:cNvPr id="74" name="Rectangle 73">
            <a:extLst>
              <a:ext uri="{FF2B5EF4-FFF2-40B4-BE49-F238E27FC236}">
                <a16:creationId xmlns:a16="http://schemas.microsoft.com/office/drawing/2014/main" id="{B3AA4AD8-C5B5-1722-39F1-62533C15508A}"/>
              </a:ext>
            </a:extLst>
          </p:cNvPr>
          <p:cNvSpPr/>
          <p:nvPr/>
        </p:nvSpPr>
        <p:spPr>
          <a:xfrm>
            <a:off x="2471223" y="6581012"/>
            <a:ext cx="1999984" cy="199976"/>
          </a:xfrm>
          <a:prstGeom prst="rect">
            <a:avLst/>
          </a:prstGeom>
          <a:solidFill>
            <a:schemeClr val="accent1">
              <a:lumMod val="60000"/>
              <a:lumOff val="4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GB" sz="1000">
                <a:solidFill>
                  <a:schemeClr val="tx1"/>
                </a:solidFill>
              </a:rPr>
              <a:t>Reviewed</a:t>
            </a:r>
          </a:p>
        </p:txBody>
      </p:sp>
      <p:sp>
        <p:nvSpPr>
          <p:cNvPr id="75" name="Rectangle 74">
            <a:extLst>
              <a:ext uri="{FF2B5EF4-FFF2-40B4-BE49-F238E27FC236}">
                <a16:creationId xmlns:a16="http://schemas.microsoft.com/office/drawing/2014/main" id="{C92EC105-372A-4595-629C-85DCB01101EB}"/>
              </a:ext>
            </a:extLst>
          </p:cNvPr>
          <p:cNvSpPr/>
          <p:nvPr/>
        </p:nvSpPr>
        <p:spPr>
          <a:xfrm rot="1334326">
            <a:off x="6451910" y="3584460"/>
            <a:ext cx="3785663" cy="340827"/>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GB" sz="1400">
                <a:solidFill>
                  <a:schemeClr val="bg1"/>
                </a:solidFill>
              </a:rPr>
              <a:t>Working in Progress</a:t>
            </a:r>
          </a:p>
        </p:txBody>
      </p:sp>
    </p:spTree>
    <p:extLst>
      <p:ext uri="{BB962C8B-B14F-4D97-AF65-F5344CB8AC3E}">
        <p14:creationId xmlns:p14="http://schemas.microsoft.com/office/powerpoint/2010/main" val="2979583767"/>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9B8E7DBA-143B-21C3-3EA0-5BD99190C9D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EA9768-9811-7E2F-6FE0-377A3F02DE89}"/>
              </a:ext>
            </a:extLst>
          </p:cNvPr>
          <p:cNvSpPr>
            <a:spLocks noGrp="1"/>
          </p:cNvSpPr>
          <p:nvPr>
            <p:ph type="title"/>
          </p:nvPr>
        </p:nvSpPr>
        <p:spPr>
          <a:xfrm>
            <a:off x="646113" y="360000"/>
            <a:ext cx="6987585" cy="706347"/>
          </a:xfrm>
        </p:spPr>
        <p:txBody>
          <a:bodyPr/>
          <a:lstStyle/>
          <a:p>
            <a:r>
              <a:rPr lang="en-US">
                <a:solidFill>
                  <a:schemeClr val="accent1"/>
                </a:solidFill>
              </a:rPr>
              <a:t>Highway</a:t>
            </a:r>
            <a:r>
              <a:rPr lang="en-US"/>
              <a:t> Focus area</a:t>
            </a:r>
          </a:p>
        </p:txBody>
      </p:sp>
      <p:graphicFrame>
        <p:nvGraphicFramePr>
          <p:cNvPr id="7" name="Table 4">
            <a:extLst>
              <a:ext uri="{FF2B5EF4-FFF2-40B4-BE49-F238E27FC236}">
                <a16:creationId xmlns:a16="http://schemas.microsoft.com/office/drawing/2014/main" id="{FB7F7635-A8F9-29E1-AE13-C80B3A3AC50A}"/>
              </a:ext>
            </a:extLst>
          </p:cNvPr>
          <p:cNvGraphicFramePr>
            <a:graphicFrameLocks/>
          </p:cNvGraphicFramePr>
          <p:nvPr/>
        </p:nvGraphicFramePr>
        <p:xfrm>
          <a:off x="646113" y="1465356"/>
          <a:ext cx="11054616" cy="5032644"/>
        </p:xfrm>
        <a:graphic>
          <a:graphicData uri="http://schemas.openxmlformats.org/drawingml/2006/table">
            <a:tbl>
              <a:tblPr bandRow="1">
                <a:tableStyleId>{D27102A9-8310-4765-A935-A1911B00CA55}</a:tableStyleId>
              </a:tblPr>
              <a:tblGrid>
                <a:gridCol w="1842436">
                  <a:extLst>
                    <a:ext uri="{9D8B030D-6E8A-4147-A177-3AD203B41FA5}">
                      <a16:colId xmlns:a16="http://schemas.microsoft.com/office/drawing/2014/main" val="3907966575"/>
                    </a:ext>
                  </a:extLst>
                </a:gridCol>
                <a:gridCol w="1842436">
                  <a:extLst>
                    <a:ext uri="{9D8B030D-6E8A-4147-A177-3AD203B41FA5}">
                      <a16:colId xmlns:a16="http://schemas.microsoft.com/office/drawing/2014/main" val="2828932273"/>
                    </a:ext>
                  </a:extLst>
                </a:gridCol>
                <a:gridCol w="1842436">
                  <a:extLst>
                    <a:ext uri="{9D8B030D-6E8A-4147-A177-3AD203B41FA5}">
                      <a16:colId xmlns:a16="http://schemas.microsoft.com/office/drawing/2014/main" val="4071793185"/>
                    </a:ext>
                  </a:extLst>
                </a:gridCol>
                <a:gridCol w="1842436">
                  <a:extLst>
                    <a:ext uri="{9D8B030D-6E8A-4147-A177-3AD203B41FA5}">
                      <a16:colId xmlns:a16="http://schemas.microsoft.com/office/drawing/2014/main" val="764027198"/>
                    </a:ext>
                  </a:extLst>
                </a:gridCol>
                <a:gridCol w="1842436">
                  <a:extLst>
                    <a:ext uri="{9D8B030D-6E8A-4147-A177-3AD203B41FA5}">
                      <a16:colId xmlns:a16="http://schemas.microsoft.com/office/drawing/2014/main" val="2839184078"/>
                    </a:ext>
                  </a:extLst>
                </a:gridCol>
                <a:gridCol w="1842436">
                  <a:extLst>
                    <a:ext uri="{9D8B030D-6E8A-4147-A177-3AD203B41FA5}">
                      <a16:colId xmlns:a16="http://schemas.microsoft.com/office/drawing/2014/main" val="349863074"/>
                    </a:ext>
                  </a:extLst>
                </a:gridCol>
              </a:tblGrid>
              <a:tr h="463203">
                <a:tc>
                  <a:txBody>
                    <a:bodyPr/>
                    <a:lstStyle/>
                    <a:p>
                      <a:pPr algn="l"/>
                      <a:r>
                        <a:rPr lang="en-US" sz="1200"/>
                        <a:t>Autonomy</a:t>
                      </a:r>
                      <a:endParaRPr lang="en-US" sz="1200" b="1">
                        <a:solidFill>
                          <a:schemeClr val="tx1"/>
                        </a:solidFill>
                      </a:endParaRPr>
                    </a:p>
                  </a:txBody>
                  <a:tcPr marL="72000" marR="72000"/>
                </a:tc>
                <a:tc>
                  <a:txBody>
                    <a:bodyPr/>
                    <a:lstStyle/>
                    <a:p>
                      <a:pPr algn="l"/>
                      <a:r>
                        <a:rPr lang="en-US" sz="1200">
                          <a:solidFill>
                            <a:schemeClr val="tx1"/>
                          </a:solidFill>
                        </a:rPr>
                        <a:t>People </a:t>
                      </a:r>
                      <a:br>
                        <a:rPr lang="en-US" sz="1200">
                          <a:solidFill>
                            <a:schemeClr val="tx1"/>
                          </a:solidFill>
                        </a:rPr>
                      </a:br>
                      <a:r>
                        <a:rPr lang="en-US" sz="1200">
                          <a:solidFill>
                            <a:schemeClr val="tx1"/>
                          </a:solidFill>
                        </a:rPr>
                        <a:t>Experience</a:t>
                      </a:r>
                    </a:p>
                  </a:txBody>
                  <a:tcPr marL="72000" marR="72000"/>
                </a:tc>
                <a:tc>
                  <a:txBody>
                    <a:bodyPr/>
                    <a:lstStyle/>
                    <a:p>
                      <a:pPr algn="l"/>
                      <a:r>
                        <a:rPr lang="en-US" sz="1200">
                          <a:solidFill>
                            <a:schemeClr val="tx1"/>
                          </a:solidFill>
                        </a:rPr>
                        <a:t>Hub</a:t>
                      </a:r>
                      <a:endParaRPr lang="en-US" sz="1200" b="1">
                        <a:solidFill>
                          <a:schemeClr val="tx1"/>
                        </a:solidFill>
                      </a:endParaRPr>
                    </a:p>
                  </a:txBody>
                  <a:tcPr marL="72000" marR="7200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a:t>Decarbonisation</a:t>
                      </a:r>
                      <a:endParaRPr lang="en-GB" sz="1200">
                        <a:solidFill>
                          <a:srgbClr val="FF0000"/>
                        </a:solidFill>
                      </a:endParaRPr>
                    </a:p>
                  </a:txBody>
                  <a:tcPr marL="72000" marR="72000"/>
                </a:tc>
                <a:tc>
                  <a:txBody>
                    <a:bodyPr/>
                    <a:lstStyle/>
                    <a:p>
                      <a:pPr algn="l"/>
                      <a:r>
                        <a:rPr lang="en-GB" sz="1200" b="0">
                          <a:solidFill>
                            <a:schemeClr val="tx1"/>
                          </a:solidFill>
                        </a:rPr>
                        <a:t>Operation</a:t>
                      </a:r>
                      <a:endParaRPr lang="en-US" sz="1200" b="0">
                        <a:solidFill>
                          <a:schemeClr val="tx1"/>
                        </a:solidFill>
                      </a:endParaRPr>
                    </a:p>
                  </a:txBody>
                  <a:tcPr marL="72000" marR="72000"/>
                </a:tc>
                <a:tc>
                  <a:txBody>
                    <a:bodyPr/>
                    <a:lstStyle/>
                    <a:p>
                      <a:pPr algn="l"/>
                      <a:r>
                        <a:rPr lang="en-US" sz="1200" b="0">
                          <a:solidFill>
                            <a:srgbClr val="FF0000"/>
                          </a:solidFill>
                        </a:rPr>
                        <a:t>Convening Industry</a:t>
                      </a:r>
                      <a:endParaRPr lang="en-US" sz="1200" b="0" i="1">
                        <a:solidFill>
                          <a:srgbClr val="FF0000"/>
                        </a:solidFill>
                      </a:endParaRPr>
                    </a:p>
                  </a:txBody>
                  <a:tcPr marL="72000" marR="72000"/>
                </a:tc>
                <a:extLst>
                  <a:ext uri="{0D108BD9-81ED-4DB2-BD59-A6C34878D82A}">
                    <a16:rowId xmlns:a16="http://schemas.microsoft.com/office/drawing/2014/main" val="4024367672"/>
                  </a:ext>
                </a:extLst>
              </a:tr>
              <a:tr h="4569441">
                <a:tc>
                  <a:txBody>
                    <a:bodyPr/>
                    <a:lstStyle/>
                    <a:p>
                      <a:endParaRPr lang="en-US" sz="1400"/>
                    </a:p>
                  </a:txBody>
                  <a:tcPr marL="72000" marR="72000" anchor="ctr"/>
                </a:tc>
                <a:tc>
                  <a:txBody>
                    <a:bodyPr/>
                    <a:lstStyle/>
                    <a:p>
                      <a:endParaRPr lang="en-US" sz="1400"/>
                    </a:p>
                  </a:txBody>
                  <a:tcPr marL="72000" marR="72000" anchor="ctr"/>
                </a:tc>
                <a:tc>
                  <a:txBody>
                    <a:bodyPr/>
                    <a:lstStyle/>
                    <a:p>
                      <a:endParaRPr lang="en-US" sz="1400"/>
                    </a:p>
                  </a:txBody>
                  <a:tcPr marL="72000" marR="72000" anchor="ctr"/>
                </a:tc>
                <a:tc>
                  <a:txBody>
                    <a:bodyPr/>
                    <a:lstStyle/>
                    <a:p>
                      <a:endParaRPr lang="en-US" sz="1400"/>
                    </a:p>
                  </a:txBody>
                  <a:tcPr marL="72000" marR="72000" anchor="ctr"/>
                </a:tc>
                <a:tc>
                  <a:txBody>
                    <a:bodyPr/>
                    <a:lstStyle/>
                    <a:p>
                      <a:endParaRPr lang="en-US" sz="1400"/>
                    </a:p>
                  </a:txBody>
                  <a:tcPr marL="72000" marR="72000" anchor="ctr"/>
                </a:tc>
                <a:tc>
                  <a:txBody>
                    <a:bodyPr/>
                    <a:lstStyle/>
                    <a:p>
                      <a:endParaRPr lang="en-US" sz="1400"/>
                    </a:p>
                  </a:txBody>
                  <a:tcPr marL="72000" marR="72000" anchor="ctr"/>
                </a:tc>
                <a:extLst>
                  <a:ext uri="{0D108BD9-81ED-4DB2-BD59-A6C34878D82A}">
                    <a16:rowId xmlns:a16="http://schemas.microsoft.com/office/drawing/2014/main" val="4266402886"/>
                  </a:ext>
                </a:extLst>
              </a:tr>
            </a:tbl>
          </a:graphicData>
        </a:graphic>
      </p:graphicFrame>
      <p:sp>
        <p:nvSpPr>
          <p:cNvPr id="43" name="Rectangle 42">
            <a:extLst>
              <a:ext uri="{FF2B5EF4-FFF2-40B4-BE49-F238E27FC236}">
                <a16:creationId xmlns:a16="http://schemas.microsoft.com/office/drawing/2014/main" id="{C0C9C537-24F0-BECD-BF59-499E3568DC33}"/>
              </a:ext>
            </a:extLst>
          </p:cNvPr>
          <p:cNvSpPr/>
          <p:nvPr/>
        </p:nvSpPr>
        <p:spPr>
          <a:xfrm>
            <a:off x="8801266" y="441703"/>
            <a:ext cx="1116000" cy="190800"/>
          </a:xfrm>
          <a:prstGeom prst="rect">
            <a:avLst/>
          </a:prstGeom>
          <a:solidFill>
            <a:srgbClr val="49BE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r>
              <a:rPr lang="en-GB" sz="800">
                <a:solidFill>
                  <a:schemeClr val="tx1"/>
                </a:solidFill>
              </a:rPr>
              <a:t>Transport </a:t>
            </a:r>
          </a:p>
        </p:txBody>
      </p:sp>
      <p:sp>
        <p:nvSpPr>
          <p:cNvPr id="44" name="Rectangle 43">
            <a:extLst>
              <a:ext uri="{FF2B5EF4-FFF2-40B4-BE49-F238E27FC236}">
                <a16:creationId xmlns:a16="http://schemas.microsoft.com/office/drawing/2014/main" id="{D91C26B7-153E-5FDE-53DB-BB9721721B95}"/>
              </a:ext>
            </a:extLst>
          </p:cNvPr>
          <p:cNvSpPr/>
          <p:nvPr/>
        </p:nvSpPr>
        <p:spPr>
          <a:xfrm>
            <a:off x="8801266" y="856531"/>
            <a:ext cx="1116000" cy="190800"/>
          </a:xfrm>
          <a:prstGeom prst="rect">
            <a:avLst/>
          </a:prstGeom>
          <a:solidFill>
            <a:srgbClr val="008D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r>
              <a:rPr lang="en-GB" sz="800">
                <a:solidFill>
                  <a:schemeClr val="tx1"/>
                </a:solidFill>
              </a:rPr>
              <a:t>Local Growth</a:t>
            </a:r>
          </a:p>
        </p:txBody>
      </p:sp>
      <p:sp>
        <p:nvSpPr>
          <p:cNvPr id="45" name="Rectangle 44">
            <a:extLst>
              <a:ext uri="{FF2B5EF4-FFF2-40B4-BE49-F238E27FC236}">
                <a16:creationId xmlns:a16="http://schemas.microsoft.com/office/drawing/2014/main" id="{0FFB6EC6-8F19-E633-5394-74B4BC7D2196}"/>
              </a:ext>
            </a:extLst>
          </p:cNvPr>
          <p:cNvSpPr/>
          <p:nvPr/>
        </p:nvSpPr>
        <p:spPr>
          <a:xfrm>
            <a:off x="8801266" y="645850"/>
            <a:ext cx="1116000" cy="190800"/>
          </a:xfrm>
          <a:prstGeom prst="rect">
            <a:avLst/>
          </a:prstGeom>
          <a:solidFill>
            <a:srgbClr val="5FBCA2">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r>
              <a:rPr lang="en-GB" sz="800">
                <a:solidFill>
                  <a:schemeClr val="tx1"/>
                </a:solidFill>
              </a:rPr>
              <a:t>Built Environment </a:t>
            </a:r>
          </a:p>
        </p:txBody>
      </p:sp>
      <p:sp>
        <p:nvSpPr>
          <p:cNvPr id="46" name="Rectangle 45">
            <a:extLst>
              <a:ext uri="{FF2B5EF4-FFF2-40B4-BE49-F238E27FC236}">
                <a16:creationId xmlns:a16="http://schemas.microsoft.com/office/drawing/2014/main" id="{12C88155-1B5C-A9D1-9896-BBB990918A69}"/>
              </a:ext>
            </a:extLst>
          </p:cNvPr>
          <p:cNvSpPr/>
          <p:nvPr/>
        </p:nvSpPr>
        <p:spPr>
          <a:xfrm>
            <a:off x="8801266" y="1071599"/>
            <a:ext cx="1116000" cy="190800"/>
          </a:xfrm>
          <a:prstGeom prst="rect">
            <a:avLst/>
          </a:prstGeom>
          <a:solidFill>
            <a:srgbClr val="8F88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r>
              <a:rPr lang="en-GB" sz="800">
                <a:solidFill>
                  <a:schemeClr val="tx1"/>
                </a:solidFill>
              </a:rPr>
              <a:t>Data and Digital</a:t>
            </a:r>
          </a:p>
        </p:txBody>
      </p:sp>
      <p:sp>
        <p:nvSpPr>
          <p:cNvPr id="47" name="Rectangle 46">
            <a:extLst>
              <a:ext uri="{FF2B5EF4-FFF2-40B4-BE49-F238E27FC236}">
                <a16:creationId xmlns:a16="http://schemas.microsoft.com/office/drawing/2014/main" id="{C0DCCDDC-CB3E-5C2A-0381-3A76C8148689}"/>
              </a:ext>
            </a:extLst>
          </p:cNvPr>
          <p:cNvSpPr/>
          <p:nvPr/>
        </p:nvSpPr>
        <p:spPr>
          <a:xfrm>
            <a:off x="8721090" y="249714"/>
            <a:ext cx="1318514" cy="13309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r>
              <a:rPr lang="en-GB" sz="800">
                <a:solidFill>
                  <a:schemeClr val="tx1"/>
                </a:solidFill>
              </a:rPr>
              <a:t>CPC Strategic Priorities : </a:t>
            </a:r>
          </a:p>
        </p:txBody>
      </p:sp>
      <p:sp>
        <p:nvSpPr>
          <p:cNvPr id="48" name="Rectangle: Rounded Corners 47">
            <a:extLst>
              <a:ext uri="{FF2B5EF4-FFF2-40B4-BE49-F238E27FC236}">
                <a16:creationId xmlns:a16="http://schemas.microsoft.com/office/drawing/2014/main" id="{0001C71B-2B76-C799-36C9-F2E15F8B9A07}"/>
              </a:ext>
            </a:extLst>
          </p:cNvPr>
          <p:cNvSpPr/>
          <p:nvPr/>
        </p:nvSpPr>
        <p:spPr>
          <a:xfrm>
            <a:off x="10063101" y="441703"/>
            <a:ext cx="1116076" cy="189503"/>
          </a:xfrm>
          <a:prstGeom prst="roundRect">
            <a:avLst>
              <a:gd name="adj" fmla="val 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
                <a:solidFill>
                  <a:schemeClr val="tx1"/>
                </a:solidFill>
              </a:rPr>
              <a:t>Validation</a:t>
            </a:r>
          </a:p>
        </p:txBody>
      </p:sp>
      <p:sp>
        <p:nvSpPr>
          <p:cNvPr id="49" name="Rectangle: Rounded Corners 48">
            <a:extLst>
              <a:ext uri="{FF2B5EF4-FFF2-40B4-BE49-F238E27FC236}">
                <a16:creationId xmlns:a16="http://schemas.microsoft.com/office/drawing/2014/main" id="{E9A28664-F504-5938-788A-910D7AB0963C}"/>
              </a:ext>
            </a:extLst>
          </p:cNvPr>
          <p:cNvSpPr/>
          <p:nvPr/>
        </p:nvSpPr>
        <p:spPr>
          <a:xfrm>
            <a:off x="10063101" y="645850"/>
            <a:ext cx="1116076" cy="189503"/>
          </a:xfrm>
          <a:prstGeom prst="roundRect">
            <a:avLst>
              <a:gd name="adj" fmla="val 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
                <a:solidFill>
                  <a:schemeClr val="tx1"/>
                </a:solidFill>
              </a:rPr>
              <a:t>Development</a:t>
            </a:r>
          </a:p>
        </p:txBody>
      </p:sp>
      <p:sp>
        <p:nvSpPr>
          <p:cNvPr id="50" name="Rectangle: Rounded Corners 49">
            <a:extLst>
              <a:ext uri="{FF2B5EF4-FFF2-40B4-BE49-F238E27FC236}">
                <a16:creationId xmlns:a16="http://schemas.microsoft.com/office/drawing/2014/main" id="{DABB57FA-CBBA-BFD0-BE26-E513F2B6C259}"/>
              </a:ext>
            </a:extLst>
          </p:cNvPr>
          <p:cNvSpPr/>
          <p:nvPr/>
        </p:nvSpPr>
        <p:spPr>
          <a:xfrm>
            <a:off x="10063101" y="844578"/>
            <a:ext cx="1116076" cy="189503"/>
          </a:xfrm>
          <a:prstGeom prst="roundRect">
            <a:avLst>
              <a:gd name="adj" fmla="val 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 err="1">
                <a:solidFill>
                  <a:schemeClr val="tx1"/>
                </a:solidFill>
              </a:rPr>
              <a:t>Commercialisat</a:t>
            </a:r>
            <a:r>
              <a:rPr lang="en-GB" sz="800">
                <a:solidFill>
                  <a:schemeClr val="tx1"/>
                </a:solidFill>
              </a:rPr>
              <a:t>\ion</a:t>
            </a:r>
          </a:p>
        </p:txBody>
      </p:sp>
      <p:sp>
        <p:nvSpPr>
          <p:cNvPr id="51" name="Rectangle 50">
            <a:extLst>
              <a:ext uri="{FF2B5EF4-FFF2-40B4-BE49-F238E27FC236}">
                <a16:creationId xmlns:a16="http://schemas.microsoft.com/office/drawing/2014/main" id="{4A2E3BAD-27E7-707C-323F-B02158905A1F}"/>
              </a:ext>
            </a:extLst>
          </p:cNvPr>
          <p:cNvSpPr/>
          <p:nvPr/>
        </p:nvSpPr>
        <p:spPr>
          <a:xfrm>
            <a:off x="10001932" y="249714"/>
            <a:ext cx="1069069" cy="1533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r>
              <a:rPr lang="en-GB" sz="800">
                <a:solidFill>
                  <a:schemeClr val="tx1"/>
                </a:solidFill>
              </a:rPr>
              <a:t>Stage</a:t>
            </a:r>
          </a:p>
        </p:txBody>
      </p:sp>
      <p:sp>
        <p:nvSpPr>
          <p:cNvPr id="8" name="Rectangle 7">
            <a:extLst>
              <a:ext uri="{FF2B5EF4-FFF2-40B4-BE49-F238E27FC236}">
                <a16:creationId xmlns:a16="http://schemas.microsoft.com/office/drawing/2014/main" id="{CCA5F26E-11B4-7E0D-AF8C-05312DD156DA}"/>
              </a:ext>
            </a:extLst>
          </p:cNvPr>
          <p:cNvSpPr/>
          <p:nvPr/>
        </p:nvSpPr>
        <p:spPr>
          <a:xfrm>
            <a:off x="703622" y="5847228"/>
            <a:ext cx="8924667" cy="949129"/>
          </a:xfrm>
          <a:prstGeom prst="rect">
            <a:avLst/>
          </a:prstGeom>
          <a:gradFill>
            <a:gsLst>
              <a:gs pos="0">
                <a:srgbClr val="49BED8"/>
              </a:gs>
              <a:gs pos="100000">
                <a:srgbClr val="008DB3"/>
              </a:gs>
            </a:gsLst>
            <a:lin ang="0" scaled="0"/>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lstStyle/>
          <a:p>
            <a:pPr fontAlgn="base">
              <a:lnSpc>
                <a:spcPts val="1350"/>
              </a:lnSpc>
            </a:pPr>
            <a:r>
              <a:rPr lang="en-GB" sz="1000" u="sng">
                <a:solidFill>
                  <a:schemeClr val="tx1"/>
                </a:solidFill>
              </a:rPr>
              <a:t>Integrated Freight</a:t>
            </a:r>
          </a:p>
          <a:p>
            <a:pPr marL="171450" indent="-171450" fontAlgn="base">
              <a:lnSpc>
                <a:spcPts val="1350"/>
              </a:lnSpc>
              <a:buFontTx/>
              <a:buChar char="-"/>
            </a:pPr>
            <a:r>
              <a:rPr lang="en-GB" sz="1000">
                <a:solidFill>
                  <a:srgbClr val="FF0000"/>
                </a:solidFill>
              </a:rPr>
              <a:t>Connects with port, retails,</a:t>
            </a:r>
          </a:p>
          <a:p>
            <a:pPr marL="171450" indent="-171450" fontAlgn="base">
              <a:lnSpc>
                <a:spcPts val="1350"/>
              </a:lnSpc>
              <a:buFontTx/>
              <a:buChar char="-"/>
            </a:pPr>
            <a:r>
              <a:rPr lang="en-GB" sz="1000">
                <a:solidFill>
                  <a:srgbClr val="FF0000"/>
                </a:solidFill>
              </a:rPr>
              <a:t>Supporting connecting highways (dynamic real-time rerouting)  </a:t>
            </a:r>
          </a:p>
          <a:p>
            <a:pPr marL="171450" indent="-171450" fontAlgn="base">
              <a:lnSpc>
                <a:spcPts val="1350"/>
              </a:lnSpc>
              <a:buFontTx/>
              <a:buChar char="-"/>
            </a:pPr>
            <a:r>
              <a:rPr lang="en-GB" sz="1000">
                <a:solidFill>
                  <a:srgbClr val="FF0000"/>
                </a:solidFill>
              </a:rPr>
              <a:t>Charging infra / prioritisation of lanes</a:t>
            </a:r>
          </a:p>
          <a:p>
            <a:pPr marL="171450" indent="-171450" fontAlgn="base">
              <a:lnSpc>
                <a:spcPts val="1350"/>
              </a:lnSpc>
              <a:buFontTx/>
              <a:buChar char="-"/>
            </a:pPr>
            <a:r>
              <a:rPr lang="en-GB" sz="1000">
                <a:solidFill>
                  <a:srgbClr val="FF0000"/>
                </a:solidFill>
              </a:rPr>
              <a:t>Autonomous truck</a:t>
            </a:r>
          </a:p>
        </p:txBody>
      </p:sp>
      <p:sp>
        <p:nvSpPr>
          <p:cNvPr id="10" name="Rectangle 9">
            <a:extLst>
              <a:ext uri="{FF2B5EF4-FFF2-40B4-BE49-F238E27FC236}">
                <a16:creationId xmlns:a16="http://schemas.microsoft.com/office/drawing/2014/main" id="{E50DBAE3-0BAC-F1EF-E9AE-972AB684FA39}"/>
              </a:ext>
            </a:extLst>
          </p:cNvPr>
          <p:cNvSpPr/>
          <p:nvPr/>
        </p:nvSpPr>
        <p:spPr>
          <a:xfrm>
            <a:off x="6177592" y="3132623"/>
            <a:ext cx="1814400" cy="1463457"/>
          </a:xfrm>
          <a:prstGeom prst="rect">
            <a:avLst/>
          </a:prstGeom>
          <a:solidFill>
            <a:srgbClr val="49BED8">
              <a:alpha val="78000"/>
            </a:srgbClr>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lstStyle/>
          <a:p>
            <a:r>
              <a:rPr lang="en-GB" sz="1000" u="sng">
                <a:solidFill>
                  <a:schemeClr val="tx1"/>
                </a:solidFill>
              </a:rPr>
              <a:t>Decarbonised Clean Road &amp;</a:t>
            </a:r>
          </a:p>
          <a:p>
            <a:r>
              <a:rPr lang="en-GB" sz="1000" u="sng">
                <a:solidFill>
                  <a:schemeClr val="tx1"/>
                </a:solidFill>
              </a:rPr>
              <a:t>Off-Highway Mobility</a:t>
            </a:r>
          </a:p>
          <a:p>
            <a:pPr marL="171450" indent="-171450">
              <a:buFontTx/>
              <a:buChar char="-"/>
            </a:pPr>
            <a:r>
              <a:rPr lang="en-GB" sz="1000">
                <a:solidFill>
                  <a:srgbClr val="FF0000"/>
                </a:solidFill>
              </a:rPr>
              <a:t>Road Materials (e.g., plastic that has greater longer longevity, easier to maintain</a:t>
            </a:r>
          </a:p>
          <a:p>
            <a:pPr marL="171450" indent="-171450">
              <a:buFontTx/>
              <a:buChar char="-"/>
            </a:pPr>
            <a:r>
              <a:rPr lang="en-GB" sz="1000">
                <a:solidFill>
                  <a:srgbClr val="FF0000"/>
                </a:solidFill>
              </a:rPr>
              <a:t>Transitions of Construction vehicles &amp;  (hydrogen, electronics)</a:t>
            </a:r>
          </a:p>
          <a:p>
            <a:endParaRPr lang="en-GB" sz="1000">
              <a:solidFill>
                <a:srgbClr val="FF0000"/>
              </a:solidFill>
            </a:endParaRPr>
          </a:p>
        </p:txBody>
      </p:sp>
      <p:sp>
        <p:nvSpPr>
          <p:cNvPr id="12" name="Rectangle 11">
            <a:extLst>
              <a:ext uri="{FF2B5EF4-FFF2-40B4-BE49-F238E27FC236}">
                <a16:creationId xmlns:a16="http://schemas.microsoft.com/office/drawing/2014/main" id="{D82BD7C7-6A42-F080-4AC0-099CB03BD4B0}"/>
              </a:ext>
            </a:extLst>
          </p:cNvPr>
          <p:cNvSpPr/>
          <p:nvPr/>
        </p:nvSpPr>
        <p:spPr>
          <a:xfrm>
            <a:off x="2539364" y="570877"/>
            <a:ext cx="7302785" cy="1389949"/>
          </a:xfrm>
          <a:prstGeom prst="rect">
            <a:avLst/>
          </a:prstGeom>
          <a:solidFill>
            <a:srgbClr val="49BED8"/>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lstStyle/>
          <a:p>
            <a:r>
              <a:rPr lang="en-GB" sz="1000" u="sng">
                <a:solidFill>
                  <a:schemeClr val="tx1"/>
                </a:solidFill>
              </a:rPr>
              <a:t>Connected Highway</a:t>
            </a:r>
            <a:endParaRPr lang="en-US">
              <a:solidFill>
                <a:schemeClr val="tx1"/>
              </a:solidFill>
            </a:endParaRPr>
          </a:p>
          <a:p>
            <a:pPr marL="171450" indent="-171450">
              <a:buFontTx/>
              <a:buChar char="-"/>
            </a:pPr>
            <a:r>
              <a:rPr lang="en-GB" sz="1000">
                <a:solidFill>
                  <a:srgbClr val="FF0000"/>
                </a:solidFill>
              </a:rPr>
              <a:t>Intelligent Transport Systems (hardware and software needed to connect the network ; sensor, system, comms, dashboards)</a:t>
            </a:r>
            <a:endParaRPr lang="en-GB" sz="1000">
              <a:solidFill>
                <a:srgbClr val="FF0000"/>
              </a:solidFill>
              <a:ea typeface="Akkurat LL Light"/>
            </a:endParaRPr>
          </a:p>
          <a:p>
            <a:pPr marL="171450" indent="-171450">
              <a:buFontTx/>
              <a:buChar char="-"/>
            </a:pPr>
            <a:r>
              <a:rPr lang="en-GB" sz="1000">
                <a:solidFill>
                  <a:srgbClr val="FF0000"/>
                </a:solidFill>
              </a:rPr>
              <a:t>Connecting highway and vehicle (connected autonomous vehicle tech and infrastructure as per integrated team comments, </a:t>
            </a:r>
            <a:r>
              <a:rPr lang="en-GB" sz="1000" err="1">
                <a:solidFill>
                  <a:srgbClr val="FF0000"/>
                </a:solidFill>
              </a:rPr>
              <a:t>aslo</a:t>
            </a:r>
            <a:r>
              <a:rPr lang="en-GB" sz="1000">
                <a:solidFill>
                  <a:srgbClr val="FF0000"/>
                </a:solidFill>
              </a:rPr>
              <a:t> 5g and other comms)</a:t>
            </a:r>
            <a:endParaRPr lang="en-GB" sz="1000">
              <a:solidFill>
                <a:srgbClr val="FF0000"/>
              </a:solidFill>
              <a:ea typeface="Akkurat LL Light"/>
            </a:endParaRPr>
          </a:p>
          <a:p>
            <a:pPr marL="171450" indent="-171450">
              <a:buFontTx/>
              <a:buChar char="-"/>
            </a:pPr>
            <a:r>
              <a:rPr lang="en-GB" sz="1000">
                <a:solidFill>
                  <a:srgbClr val="FF0000"/>
                </a:solidFill>
                <a:ea typeface="Akkurat LL Light"/>
              </a:rPr>
              <a:t>Real time management of the network and forecasting / dynamic capacity management (operational side)</a:t>
            </a:r>
          </a:p>
          <a:p>
            <a:pPr marL="171450" indent="-171450">
              <a:buFontTx/>
              <a:buChar char="-"/>
            </a:pPr>
            <a:r>
              <a:rPr lang="en-GB" sz="1000">
                <a:solidFill>
                  <a:srgbClr val="FF0000"/>
                </a:solidFill>
                <a:ea typeface="Akkurat LL Light"/>
              </a:rPr>
              <a:t>Charging infrastructure (Decarbonisation) ; navigation and map ; </a:t>
            </a:r>
            <a:r>
              <a:rPr lang="en-GB" sz="1000" err="1">
                <a:solidFill>
                  <a:srgbClr val="FF0000"/>
                </a:solidFill>
                <a:ea typeface="Akkurat LL Light"/>
              </a:rPr>
              <a:t>highyway</a:t>
            </a:r>
            <a:r>
              <a:rPr lang="en-GB" sz="1000">
                <a:solidFill>
                  <a:srgbClr val="FF0000"/>
                </a:solidFill>
                <a:ea typeface="Akkurat LL Light"/>
              </a:rPr>
              <a:t> authority</a:t>
            </a:r>
          </a:p>
          <a:p>
            <a:pPr marL="171450" indent="-171450">
              <a:buFontTx/>
              <a:buChar char="-"/>
            </a:pPr>
            <a:r>
              <a:rPr lang="en-GB" sz="1000">
                <a:solidFill>
                  <a:schemeClr val="tx1"/>
                </a:solidFill>
              </a:rPr>
              <a:t>Digitalisation / digital twin / robotics (maintenance and safety)</a:t>
            </a:r>
            <a:endParaRPr lang="en-GB" sz="1000">
              <a:solidFill>
                <a:schemeClr val="tx1"/>
              </a:solidFill>
              <a:ea typeface="Akkurat LL Light"/>
            </a:endParaRPr>
          </a:p>
          <a:p>
            <a:pPr marL="171450" indent="-171450">
              <a:buFontTx/>
              <a:buChar char="-"/>
            </a:pPr>
            <a:r>
              <a:rPr lang="en-GB" sz="1000">
                <a:solidFill>
                  <a:schemeClr val="tx1"/>
                </a:solidFill>
              </a:rPr>
              <a:t>Reduce the congestion, and </a:t>
            </a:r>
            <a:r>
              <a:rPr lang="en-GB" sz="1000" err="1">
                <a:solidFill>
                  <a:schemeClr val="tx1"/>
                </a:solidFill>
              </a:rPr>
              <a:t>mangagment</a:t>
            </a:r>
            <a:r>
              <a:rPr lang="en-GB" sz="1000">
                <a:solidFill>
                  <a:schemeClr val="tx1"/>
                </a:solidFill>
              </a:rPr>
              <a:t> </a:t>
            </a:r>
            <a:endParaRPr lang="en-US" sz="1000">
              <a:solidFill>
                <a:schemeClr val="tx1"/>
              </a:solidFill>
            </a:endParaRPr>
          </a:p>
        </p:txBody>
      </p:sp>
      <p:sp>
        <p:nvSpPr>
          <p:cNvPr id="15" name="Rectangle 14">
            <a:extLst>
              <a:ext uri="{FF2B5EF4-FFF2-40B4-BE49-F238E27FC236}">
                <a16:creationId xmlns:a16="http://schemas.microsoft.com/office/drawing/2014/main" id="{64C352A6-2BDB-1AAA-DB9E-6A720ABB611E}"/>
              </a:ext>
            </a:extLst>
          </p:cNvPr>
          <p:cNvSpPr/>
          <p:nvPr/>
        </p:nvSpPr>
        <p:spPr>
          <a:xfrm>
            <a:off x="7121729" y="226019"/>
            <a:ext cx="1135927" cy="419832"/>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a:solidFill>
                  <a:srgbClr val="FF0000"/>
                </a:solidFill>
              </a:rPr>
              <a:t>+alignment with the External strategies</a:t>
            </a:r>
          </a:p>
        </p:txBody>
      </p:sp>
      <p:sp>
        <p:nvSpPr>
          <p:cNvPr id="16" name="Rectangle 15">
            <a:extLst>
              <a:ext uri="{FF2B5EF4-FFF2-40B4-BE49-F238E27FC236}">
                <a16:creationId xmlns:a16="http://schemas.microsoft.com/office/drawing/2014/main" id="{E4B92D8C-0490-CE92-31DA-C8F3EE5A5818}"/>
              </a:ext>
            </a:extLst>
          </p:cNvPr>
          <p:cNvSpPr/>
          <p:nvPr/>
        </p:nvSpPr>
        <p:spPr>
          <a:xfrm>
            <a:off x="7115089" y="747167"/>
            <a:ext cx="1135927" cy="419832"/>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a:solidFill>
                  <a:srgbClr val="FF0000"/>
                </a:solidFill>
              </a:rPr>
              <a:t>+Mark the stage</a:t>
            </a:r>
          </a:p>
        </p:txBody>
      </p:sp>
      <p:sp>
        <p:nvSpPr>
          <p:cNvPr id="17" name="Rectangle 16">
            <a:extLst>
              <a:ext uri="{FF2B5EF4-FFF2-40B4-BE49-F238E27FC236}">
                <a16:creationId xmlns:a16="http://schemas.microsoft.com/office/drawing/2014/main" id="{456DC028-7DE0-788C-797B-1A2959CE46B5}"/>
              </a:ext>
            </a:extLst>
          </p:cNvPr>
          <p:cNvSpPr/>
          <p:nvPr/>
        </p:nvSpPr>
        <p:spPr>
          <a:xfrm>
            <a:off x="11056073" y="269308"/>
            <a:ext cx="1135927" cy="119604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a:solidFill>
                  <a:schemeClr val="bg1"/>
                </a:solidFill>
              </a:rPr>
              <a:t>V.1 ; WORKING IN PROGRESS</a:t>
            </a:r>
          </a:p>
        </p:txBody>
      </p:sp>
      <p:sp>
        <p:nvSpPr>
          <p:cNvPr id="3" name="Rectangle 2">
            <a:extLst>
              <a:ext uri="{FF2B5EF4-FFF2-40B4-BE49-F238E27FC236}">
                <a16:creationId xmlns:a16="http://schemas.microsoft.com/office/drawing/2014/main" id="{26B53979-4019-CA15-1BBB-F5A85452B756}"/>
              </a:ext>
            </a:extLst>
          </p:cNvPr>
          <p:cNvSpPr/>
          <p:nvPr/>
        </p:nvSpPr>
        <p:spPr>
          <a:xfrm>
            <a:off x="2497609" y="1987223"/>
            <a:ext cx="1814400" cy="888508"/>
          </a:xfrm>
          <a:prstGeom prst="rect">
            <a:avLst/>
          </a:prstGeom>
          <a:solidFill>
            <a:srgbClr val="49BED8">
              <a:alpha val="78000"/>
            </a:srgbClr>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lstStyle/>
          <a:p>
            <a:r>
              <a:rPr lang="en-GB" sz="1000" u="sng">
                <a:solidFill>
                  <a:schemeClr val="tx1"/>
                </a:solidFill>
                <a:ea typeface="Akkurat LL Light"/>
              </a:rPr>
              <a:t>Journey planning &amp; comms</a:t>
            </a:r>
            <a:r>
              <a:rPr lang="en-GB" sz="1000">
                <a:solidFill>
                  <a:schemeClr val="tx1"/>
                </a:solidFill>
                <a:ea typeface="Akkurat LL Light"/>
              </a:rPr>
              <a:t> </a:t>
            </a:r>
          </a:p>
          <a:p>
            <a:pPr marL="171450" indent="-171450">
              <a:buFont typeface="Arial" panose="020B0604020202020204" pitchFamily="34" charset="0"/>
              <a:buChar char="•"/>
            </a:pPr>
            <a:r>
              <a:rPr lang="en-GB" sz="1000">
                <a:solidFill>
                  <a:schemeClr val="tx1"/>
                </a:solidFill>
                <a:ea typeface="Akkurat LL Light"/>
              </a:rPr>
              <a:t>Information for diversion, smooth experience </a:t>
            </a:r>
          </a:p>
          <a:p>
            <a:pPr marL="171450" indent="-171450">
              <a:buFont typeface="Arial" panose="020B0604020202020204" pitchFamily="34" charset="0"/>
              <a:buChar char="•"/>
            </a:pPr>
            <a:r>
              <a:rPr lang="en-GB" sz="1000">
                <a:solidFill>
                  <a:schemeClr val="tx1"/>
                </a:solidFill>
                <a:ea typeface="Akkurat LL Light"/>
              </a:rPr>
              <a:t>Real time updates (delays)</a:t>
            </a:r>
            <a:endParaRPr lang="en-GB" sz="1000">
              <a:solidFill>
                <a:srgbClr val="FF0000"/>
              </a:solidFill>
            </a:endParaRPr>
          </a:p>
        </p:txBody>
      </p:sp>
      <p:sp>
        <p:nvSpPr>
          <p:cNvPr id="4" name="Rectangle 3">
            <a:extLst>
              <a:ext uri="{FF2B5EF4-FFF2-40B4-BE49-F238E27FC236}">
                <a16:creationId xmlns:a16="http://schemas.microsoft.com/office/drawing/2014/main" id="{B86EA9BA-94E9-A3DE-D805-6A70833B8E0E}"/>
              </a:ext>
            </a:extLst>
          </p:cNvPr>
          <p:cNvSpPr/>
          <p:nvPr/>
        </p:nvSpPr>
        <p:spPr>
          <a:xfrm>
            <a:off x="8049503" y="2002386"/>
            <a:ext cx="1814400" cy="1062000"/>
          </a:xfrm>
          <a:prstGeom prst="rect">
            <a:avLst/>
          </a:prstGeom>
          <a:solidFill>
            <a:srgbClr val="49BED8">
              <a:alpha val="78000"/>
            </a:srgbClr>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lstStyle/>
          <a:p>
            <a:r>
              <a:rPr lang="en-GB" sz="1000" u="sng">
                <a:solidFill>
                  <a:schemeClr val="tx1"/>
                </a:solidFill>
              </a:rPr>
              <a:t>Road network management</a:t>
            </a:r>
          </a:p>
          <a:p>
            <a:pPr marL="171450" indent="-171450">
              <a:buFontTx/>
              <a:buChar char="-"/>
            </a:pPr>
            <a:r>
              <a:rPr lang="en-GB" sz="1000">
                <a:solidFill>
                  <a:schemeClr val="tx1"/>
                </a:solidFill>
              </a:rPr>
              <a:t>Expeditious movement of traffic</a:t>
            </a:r>
          </a:p>
          <a:p>
            <a:pPr marL="171450" indent="-171450">
              <a:buFontTx/>
              <a:buChar char="-"/>
            </a:pPr>
            <a:r>
              <a:rPr lang="en-GB" sz="1000">
                <a:solidFill>
                  <a:schemeClr val="tx1"/>
                </a:solidFill>
              </a:rPr>
              <a:t>Parking, coordinate street works</a:t>
            </a:r>
          </a:p>
        </p:txBody>
      </p:sp>
      <p:sp>
        <p:nvSpPr>
          <p:cNvPr id="20" name="Rectangle 19">
            <a:extLst>
              <a:ext uri="{FF2B5EF4-FFF2-40B4-BE49-F238E27FC236}">
                <a16:creationId xmlns:a16="http://schemas.microsoft.com/office/drawing/2014/main" id="{5CC5D8A9-70FF-5604-E286-3B7C109A6C36}"/>
              </a:ext>
            </a:extLst>
          </p:cNvPr>
          <p:cNvSpPr/>
          <p:nvPr/>
        </p:nvSpPr>
        <p:spPr>
          <a:xfrm>
            <a:off x="2497609" y="2973703"/>
            <a:ext cx="1814400" cy="1315218"/>
          </a:xfrm>
          <a:prstGeom prst="rect">
            <a:avLst/>
          </a:prstGeom>
          <a:solidFill>
            <a:srgbClr val="49BED8">
              <a:alpha val="78000"/>
            </a:srgbClr>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lstStyle/>
          <a:p>
            <a:r>
              <a:rPr lang="en-GB" sz="1000" u="sng">
                <a:solidFill>
                  <a:schemeClr val="tx1"/>
                </a:solidFill>
              </a:rPr>
              <a:t>Safety </a:t>
            </a:r>
          </a:p>
          <a:p>
            <a:r>
              <a:rPr lang="en-GB" sz="1000">
                <a:solidFill>
                  <a:schemeClr val="tx1"/>
                </a:solidFill>
              </a:rPr>
              <a:t>- Road Safety (e.g., Predict the accident A.I.)</a:t>
            </a:r>
          </a:p>
          <a:p>
            <a:pPr marL="171450" indent="-171450">
              <a:buFontTx/>
              <a:buChar char="-"/>
            </a:pPr>
            <a:r>
              <a:rPr lang="en-GB" sz="1000">
                <a:solidFill>
                  <a:schemeClr val="tx1"/>
                </a:solidFill>
                <a:ea typeface="Akkurat LL Light"/>
              </a:rPr>
              <a:t>Workforce safety (</a:t>
            </a:r>
            <a:r>
              <a:rPr lang="en-GB" sz="1000">
                <a:solidFill>
                  <a:schemeClr val="tx1"/>
                </a:solidFill>
              </a:rPr>
              <a:t>Digitalisation / autonomation /digital twin / robotics for maintenance and construction)</a:t>
            </a:r>
            <a:endParaRPr lang="en-GB" sz="1000">
              <a:solidFill>
                <a:srgbClr val="FF0000"/>
              </a:solidFill>
              <a:ea typeface="Akkurat LL Light"/>
            </a:endParaRPr>
          </a:p>
        </p:txBody>
      </p:sp>
      <p:sp>
        <p:nvSpPr>
          <p:cNvPr id="22" name="Rectangle 21">
            <a:extLst>
              <a:ext uri="{FF2B5EF4-FFF2-40B4-BE49-F238E27FC236}">
                <a16:creationId xmlns:a16="http://schemas.microsoft.com/office/drawing/2014/main" id="{E4093CD7-04C8-FB05-16DB-1019725A96F2}"/>
              </a:ext>
            </a:extLst>
          </p:cNvPr>
          <p:cNvSpPr/>
          <p:nvPr/>
        </p:nvSpPr>
        <p:spPr>
          <a:xfrm>
            <a:off x="8049504" y="3130189"/>
            <a:ext cx="1814400" cy="1394882"/>
          </a:xfrm>
          <a:prstGeom prst="rect">
            <a:avLst/>
          </a:prstGeom>
          <a:solidFill>
            <a:srgbClr val="49BED8">
              <a:alpha val="78000"/>
            </a:srgbClr>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lstStyle/>
          <a:p>
            <a:r>
              <a:rPr lang="en-GB" sz="1000" u="sng">
                <a:solidFill>
                  <a:schemeClr val="tx1"/>
                </a:solidFill>
              </a:rPr>
              <a:t>Dynamic road charging</a:t>
            </a:r>
          </a:p>
          <a:p>
            <a:pPr marL="171450" indent="-171450">
              <a:buFont typeface="Arial" panose="020B0604020202020204" pitchFamily="34" charset="0"/>
              <a:buChar char="•"/>
            </a:pPr>
            <a:r>
              <a:rPr lang="en-GB" sz="1000">
                <a:solidFill>
                  <a:schemeClr val="tx1"/>
                </a:solidFill>
              </a:rPr>
              <a:t>Transition from current road tax to more efficient system (</a:t>
            </a:r>
            <a:r>
              <a:rPr lang="en-GB" sz="1000" err="1">
                <a:solidFill>
                  <a:schemeClr val="tx1"/>
                </a:solidFill>
              </a:rPr>
              <a:t>e.g</a:t>
            </a:r>
            <a:r>
              <a:rPr lang="en-GB" sz="1000">
                <a:solidFill>
                  <a:schemeClr val="tx1"/>
                </a:solidFill>
              </a:rPr>
              <a:t>, Mileage charge</a:t>
            </a:r>
            <a:r>
              <a:rPr lang="en-GB" sz="1000">
                <a:solidFill>
                  <a:schemeClr val="tx1"/>
                </a:solidFill>
                <a:ea typeface="Akkurat LL Light"/>
              </a:rPr>
              <a:t>)</a:t>
            </a:r>
          </a:p>
          <a:p>
            <a:pPr marL="171450" indent="-171450">
              <a:buFont typeface="Arial" panose="020B0604020202020204" pitchFamily="34" charset="0"/>
              <a:buChar char="•"/>
            </a:pPr>
            <a:r>
              <a:rPr lang="en-GB" sz="1000">
                <a:solidFill>
                  <a:schemeClr val="tx1"/>
                </a:solidFill>
              </a:rPr>
              <a:t>Future of funding</a:t>
            </a:r>
            <a:endParaRPr lang="en-GB" sz="1000">
              <a:solidFill>
                <a:schemeClr val="tx1"/>
              </a:solidFill>
              <a:ea typeface="Akkurat LL Light"/>
            </a:endParaRPr>
          </a:p>
          <a:p>
            <a:pPr marL="171450" indent="-171450">
              <a:buFont typeface="Arial" panose="020B0604020202020204" pitchFamily="34" charset="0"/>
              <a:buChar char="•"/>
            </a:pPr>
            <a:r>
              <a:rPr lang="en-GB" sz="1000">
                <a:solidFill>
                  <a:schemeClr val="tx1"/>
                </a:solidFill>
              </a:rPr>
              <a:t>Cleaner incentives (</a:t>
            </a:r>
            <a:r>
              <a:rPr lang="en-GB" sz="1000" err="1">
                <a:solidFill>
                  <a:schemeClr val="tx1"/>
                </a:solidFill>
              </a:rPr>
              <a:t>e,g</a:t>
            </a:r>
            <a:r>
              <a:rPr lang="en-GB" sz="1000">
                <a:solidFill>
                  <a:schemeClr val="tx1"/>
                </a:solidFill>
              </a:rPr>
              <a:t>., benefits for EV)</a:t>
            </a:r>
            <a:endParaRPr lang="en-GB" sz="1000">
              <a:solidFill>
                <a:schemeClr val="tx1"/>
              </a:solidFill>
              <a:ea typeface="Akkurat LL Light"/>
            </a:endParaRPr>
          </a:p>
        </p:txBody>
      </p:sp>
      <p:sp>
        <p:nvSpPr>
          <p:cNvPr id="37" name="Rectangle 36">
            <a:extLst>
              <a:ext uri="{FF2B5EF4-FFF2-40B4-BE49-F238E27FC236}">
                <a16:creationId xmlns:a16="http://schemas.microsoft.com/office/drawing/2014/main" id="{0C9B62D9-F532-FB10-06AA-D350DAFA5537}"/>
              </a:ext>
            </a:extLst>
          </p:cNvPr>
          <p:cNvSpPr/>
          <p:nvPr/>
        </p:nvSpPr>
        <p:spPr>
          <a:xfrm>
            <a:off x="2237564" y="6850529"/>
            <a:ext cx="1995468" cy="1062000"/>
          </a:xfrm>
          <a:prstGeom prst="rect">
            <a:avLst/>
          </a:prstGeom>
          <a:solidFill>
            <a:srgbClr val="49BED8">
              <a:alpha val="78000"/>
            </a:srgbClr>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lstStyle/>
          <a:p>
            <a:r>
              <a:rPr lang="en-GB" sz="1000" u="sng">
                <a:solidFill>
                  <a:schemeClr val="tx1"/>
                </a:solidFill>
              </a:rPr>
              <a:t>Biodiversity</a:t>
            </a:r>
            <a:endParaRPr lang="en-GB" sz="1000">
              <a:solidFill>
                <a:srgbClr val="FF0000"/>
              </a:solidFill>
              <a:ea typeface="Akkurat LL Light"/>
            </a:endParaRPr>
          </a:p>
          <a:p>
            <a:pPr marL="171450" indent="-171450">
              <a:buFontTx/>
              <a:buChar char="-"/>
            </a:pPr>
            <a:r>
              <a:rPr lang="en-GB" sz="1000">
                <a:solidFill>
                  <a:srgbClr val="FF0000"/>
                </a:solidFill>
                <a:ea typeface="Akkurat LL Light"/>
              </a:rPr>
              <a:t>Clean air, noise, </a:t>
            </a:r>
          </a:p>
          <a:p>
            <a:pPr marL="171450" indent="-171450">
              <a:buFontTx/>
              <a:buChar char="-"/>
            </a:pPr>
            <a:r>
              <a:rPr lang="en-GB" sz="1000">
                <a:solidFill>
                  <a:srgbClr val="FF0000"/>
                </a:solidFill>
                <a:ea typeface="Akkurat LL Light"/>
              </a:rPr>
              <a:t>Better environment</a:t>
            </a:r>
          </a:p>
          <a:p>
            <a:pPr marL="171450" indent="-171450">
              <a:buFontTx/>
              <a:buChar char="-"/>
            </a:pPr>
            <a:r>
              <a:rPr lang="en-GB" sz="1000">
                <a:solidFill>
                  <a:srgbClr val="FF0000"/>
                </a:solidFill>
                <a:ea typeface="Akkurat LL Light"/>
              </a:rPr>
              <a:t>Resilience – drainage</a:t>
            </a:r>
          </a:p>
          <a:p>
            <a:r>
              <a:rPr lang="en-GB" sz="1000">
                <a:solidFill>
                  <a:srgbClr val="FF0000"/>
                </a:solidFill>
                <a:ea typeface="Akkurat LL Light"/>
              </a:rPr>
              <a:t>- Maintenance of biodiversity</a:t>
            </a:r>
          </a:p>
        </p:txBody>
      </p:sp>
      <p:sp>
        <p:nvSpPr>
          <p:cNvPr id="42" name="Rectangle 41">
            <a:extLst>
              <a:ext uri="{FF2B5EF4-FFF2-40B4-BE49-F238E27FC236}">
                <a16:creationId xmlns:a16="http://schemas.microsoft.com/office/drawing/2014/main" id="{F196710D-BEAC-9094-0C4E-05B69D3131AB}"/>
              </a:ext>
            </a:extLst>
          </p:cNvPr>
          <p:cNvSpPr/>
          <p:nvPr/>
        </p:nvSpPr>
        <p:spPr>
          <a:xfrm>
            <a:off x="10001932" y="10336"/>
            <a:ext cx="2190068" cy="247769"/>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a:solidFill>
                  <a:schemeClr val="tx1"/>
                </a:solidFill>
              </a:rPr>
              <a:t>1</a:t>
            </a:r>
            <a:r>
              <a:rPr lang="en-GB" sz="1400" baseline="30000">
                <a:solidFill>
                  <a:schemeClr val="tx1"/>
                </a:solidFill>
              </a:rPr>
              <a:t>st</a:t>
            </a:r>
            <a:r>
              <a:rPr lang="en-GB" sz="1400">
                <a:solidFill>
                  <a:schemeClr val="tx1"/>
                </a:solidFill>
              </a:rPr>
              <a:t> meeting done w/ M.P.</a:t>
            </a:r>
          </a:p>
        </p:txBody>
      </p:sp>
      <p:sp>
        <p:nvSpPr>
          <p:cNvPr id="53" name="Rectangle 52">
            <a:extLst>
              <a:ext uri="{FF2B5EF4-FFF2-40B4-BE49-F238E27FC236}">
                <a16:creationId xmlns:a16="http://schemas.microsoft.com/office/drawing/2014/main" id="{BD8647DE-B320-E8C8-9507-82CFE5B44FAB}"/>
              </a:ext>
            </a:extLst>
          </p:cNvPr>
          <p:cNvSpPr/>
          <p:nvPr/>
        </p:nvSpPr>
        <p:spPr>
          <a:xfrm>
            <a:off x="6190757" y="1999851"/>
            <a:ext cx="1814400" cy="1062000"/>
          </a:xfrm>
          <a:prstGeom prst="rect">
            <a:avLst/>
          </a:prstGeom>
          <a:solidFill>
            <a:srgbClr val="49BED8">
              <a:alpha val="78000"/>
            </a:srgbClr>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lstStyle/>
          <a:p>
            <a:r>
              <a:rPr lang="en-GB" sz="1000" u="sng">
                <a:solidFill>
                  <a:schemeClr val="tx1"/>
                </a:solidFill>
              </a:rPr>
              <a:t>EV Charging Infrastructure</a:t>
            </a:r>
          </a:p>
          <a:p>
            <a:pPr marL="171450" indent="-171450">
              <a:buFontTx/>
              <a:buChar char="-"/>
            </a:pPr>
            <a:r>
              <a:rPr lang="en-GB" sz="1000">
                <a:solidFill>
                  <a:schemeClr val="tx1"/>
                </a:solidFill>
                <a:ea typeface="Akkurat LL Light"/>
              </a:rPr>
              <a:t>Navigation and map for charging points (price, access)</a:t>
            </a:r>
          </a:p>
          <a:p>
            <a:pPr marL="171450" indent="-171450">
              <a:buFontTx/>
              <a:buChar char="-"/>
            </a:pPr>
            <a:endParaRPr lang="en-GB" sz="1000">
              <a:solidFill>
                <a:srgbClr val="FF0000"/>
              </a:solidFill>
            </a:endParaRPr>
          </a:p>
        </p:txBody>
      </p:sp>
      <p:sp>
        <p:nvSpPr>
          <p:cNvPr id="69" name="Rectangle 68">
            <a:extLst>
              <a:ext uri="{FF2B5EF4-FFF2-40B4-BE49-F238E27FC236}">
                <a16:creationId xmlns:a16="http://schemas.microsoft.com/office/drawing/2014/main" id="{01ECA06B-066B-5293-39E5-38F97ED9DAC8}"/>
              </a:ext>
            </a:extLst>
          </p:cNvPr>
          <p:cNvSpPr/>
          <p:nvPr/>
        </p:nvSpPr>
        <p:spPr>
          <a:xfrm>
            <a:off x="703622" y="4390920"/>
            <a:ext cx="3608387" cy="1418400"/>
          </a:xfrm>
          <a:prstGeom prst="rect">
            <a:avLst/>
          </a:prstGeom>
          <a:gradFill>
            <a:gsLst>
              <a:gs pos="0">
                <a:srgbClr val="49BED8"/>
              </a:gs>
              <a:gs pos="100000">
                <a:srgbClr val="8F888F"/>
              </a:gs>
            </a:gsLst>
            <a:lin ang="0" scaled="0"/>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lstStyle/>
          <a:p>
            <a:pPr fontAlgn="base">
              <a:lnSpc>
                <a:spcPts val="1350"/>
              </a:lnSpc>
            </a:pPr>
            <a:r>
              <a:rPr lang="en-GB" sz="1000" u="sng">
                <a:solidFill>
                  <a:schemeClr val="tx1"/>
                </a:solidFill>
              </a:rPr>
              <a:t>Integrated Connected &amp; Autonomous Mobility</a:t>
            </a:r>
          </a:p>
          <a:p>
            <a:pPr marL="171450" indent="-171450" fontAlgn="base">
              <a:lnSpc>
                <a:spcPts val="1350"/>
              </a:lnSpc>
              <a:buFontTx/>
              <a:buChar char="-"/>
            </a:pPr>
            <a:r>
              <a:rPr lang="en-GB" sz="1000">
                <a:solidFill>
                  <a:srgbClr val="FF0000"/>
                </a:solidFill>
              </a:rPr>
              <a:t>Integration of Autonomous Vehicle (highway and vehicle)</a:t>
            </a:r>
            <a:endParaRPr lang="en-GB" sz="1000">
              <a:solidFill>
                <a:srgbClr val="FF0000"/>
              </a:solidFill>
              <a:ea typeface="Akkurat LL Light"/>
            </a:endParaRPr>
          </a:p>
          <a:p>
            <a:pPr marL="171450" indent="-171450" fontAlgn="base">
              <a:lnSpc>
                <a:spcPts val="1350"/>
              </a:lnSpc>
              <a:buFontTx/>
              <a:buChar char="-"/>
            </a:pPr>
            <a:r>
              <a:rPr lang="en-GB" sz="1000">
                <a:solidFill>
                  <a:srgbClr val="FF0000"/>
                </a:solidFill>
              </a:rPr>
              <a:t>Urban design of automated transport systems</a:t>
            </a:r>
            <a:endParaRPr lang="en-GB" sz="1000">
              <a:solidFill>
                <a:srgbClr val="FF0000"/>
              </a:solidFill>
              <a:ea typeface="Akkurat LL Light"/>
            </a:endParaRPr>
          </a:p>
          <a:p>
            <a:pPr marL="171450" indent="-171450" fontAlgn="base">
              <a:lnSpc>
                <a:spcPts val="1350"/>
              </a:lnSpc>
              <a:buFontTx/>
              <a:buChar char="-"/>
            </a:pPr>
            <a:r>
              <a:rPr lang="en-GB" sz="1000">
                <a:solidFill>
                  <a:srgbClr val="FF0000"/>
                </a:solidFill>
              </a:rPr>
              <a:t>Data infrastructure for Autonomous Mobility</a:t>
            </a:r>
            <a:endParaRPr lang="en-GB" sz="1000">
              <a:solidFill>
                <a:srgbClr val="FF0000"/>
              </a:solidFill>
              <a:ea typeface="Akkurat LL Light"/>
            </a:endParaRPr>
          </a:p>
          <a:p>
            <a:pPr marL="171450" indent="-171450">
              <a:lnSpc>
                <a:spcPts val="1350"/>
              </a:lnSpc>
              <a:buFontTx/>
              <a:buChar char="-"/>
            </a:pPr>
            <a:r>
              <a:rPr lang="en-GB" sz="1000">
                <a:solidFill>
                  <a:srgbClr val="FF0000"/>
                </a:solidFill>
                <a:ea typeface="Akkurat LL Light"/>
              </a:rPr>
              <a:t>CAV demand modelling and forecast</a:t>
            </a:r>
          </a:p>
          <a:p>
            <a:pPr marL="171450" indent="-171450">
              <a:lnSpc>
                <a:spcPts val="1350"/>
              </a:lnSpc>
              <a:buFontTx/>
              <a:buChar char="-"/>
            </a:pPr>
            <a:r>
              <a:rPr lang="en-GB" sz="1000">
                <a:solidFill>
                  <a:srgbClr val="FF0000"/>
                </a:solidFill>
                <a:ea typeface="Akkurat LL Light"/>
              </a:rPr>
              <a:t>Construction traffic</a:t>
            </a:r>
          </a:p>
          <a:p>
            <a:pPr marL="171450" indent="-171450">
              <a:lnSpc>
                <a:spcPts val="1350"/>
              </a:lnSpc>
              <a:buFontTx/>
              <a:buChar char="-"/>
            </a:pPr>
            <a:r>
              <a:rPr lang="en-GB" sz="1000">
                <a:solidFill>
                  <a:srgbClr val="FF0000"/>
                </a:solidFill>
              </a:rPr>
              <a:t>Connecting Infrastructure (5g and comms)</a:t>
            </a:r>
            <a:endParaRPr lang="en-GB" sz="1000">
              <a:solidFill>
                <a:srgbClr val="FF0000"/>
              </a:solidFill>
              <a:ea typeface="Akkurat LL Light"/>
            </a:endParaRPr>
          </a:p>
          <a:p>
            <a:pPr marL="171450" indent="-171450">
              <a:lnSpc>
                <a:spcPts val="1350"/>
              </a:lnSpc>
              <a:buFontTx/>
              <a:buChar char="-"/>
            </a:pPr>
            <a:endParaRPr lang="en-GB" sz="1000">
              <a:solidFill>
                <a:srgbClr val="FF0000"/>
              </a:solidFill>
              <a:ea typeface="Akkurat LL Light"/>
            </a:endParaRPr>
          </a:p>
          <a:p>
            <a:pPr marL="171450" indent="-171450" fontAlgn="base">
              <a:lnSpc>
                <a:spcPts val="1350"/>
              </a:lnSpc>
              <a:buFontTx/>
              <a:buChar char="-"/>
            </a:pPr>
            <a:endParaRPr lang="en-GB" sz="1000">
              <a:solidFill>
                <a:srgbClr val="FF0000"/>
              </a:solidFill>
              <a:ea typeface="Akkurat LL Light"/>
            </a:endParaRPr>
          </a:p>
        </p:txBody>
      </p:sp>
      <p:sp>
        <p:nvSpPr>
          <p:cNvPr id="70" name="Rectangle 69">
            <a:extLst>
              <a:ext uri="{FF2B5EF4-FFF2-40B4-BE49-F238E27FC236}">
                <a16:creationId xmlns:a16="http://schemas.microsoft.com/office/drawing/2014/main" id="{4C2C0844-721C-B404-3F85-46CBAD5525B2}"/>
              </a:ext>
            </a:extLst>
          </p:cNvPr>
          <p:cNvSpPr/>
          <p:nvPr/>
        </p:nvSpPr>
        <p:spPr>
          <a:xfrm rot="19379769">
            <a:off x="3682786" y="2390539"/>
            <a:ext cx="6855279" cy="59073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a:solidFill>
                  <a:schemeClr val="bg1"/>
                </a:solidFill>
              </a:rPr>
              <a:t>Synth on slide 9</a:t>
            </a:r>
          </a:p>
        </p:txBody>
      </p:sp>
    </p:spTree>
    <p:extLst>
      <p:ext uri="{BB962C8B-B14F-4D97-AF65-F5344CB8AC3E}">
        <p14:creationId xmlns:p14="http://schemas.microsoft.com/office/powerpoint/2010/main" val="1544807607"/>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2A233235-1252-DDA5-DCF9-991D6D53DAF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3D5FF07-8156-4C41-0DD5-EBA973482718}"/>
              </a:ext>
            </a:extLst>
          </p:cNvPr>
          <p:cNvSpPr>
            <a:spLocks noGrp="1"/>
          </p:cNvSpPr>
          <p:nvPr>
            <p:ph type="title"/>
          </p:nvPr>
        </p:nvSpPr>
        <p:spPr>
          <a:xfrm>
            <a:off x="646114" y="360000"/>
            <a:ext cx="6589574" cy="706347"/>
          </a:xfrm>
        </p:spPr>
        <p:txBody>
          <a:bodyPr/>
          <a:lstStyle/>
          <a:p>
            <a:r>
              <a:rPr lang="en-US"/>
              <a:t>Strategic Themes </a:t>
            </a:r>
          </a:p>
        </p:txBody>
      </p:sp>
      <p:sp>
        <p:nvSpPr>
          <p:cNvPr id="24" name="Content Placeholder 5">
            <a:extLst>
              <a:ext uri="{FF2B5EF4-FFF2-40B4-BE49-F238E27FC236}">
                <a16:creationId xmlns:a16="http://schemas.microsoft.com/office/drawing/2014/main" id="{96C58EA9-BB46-06F5-9670-1DE8606C69BB}"/>
              </a:ext>
            </a:extLst>
          </p:cNvPr>
          <p:cNvSpPr txBox="1">
            <a:spLocks/>
          </p:cNvSpPr>
          <p:nvPr/>
        </p:nvSpPr>
        <p:spPr>
          <a:xfrm>
            <a:off x="1480658" y="4379168"/>
            <a:ext cx="1256564" cy="210320"/>
          </a:xfrm>
          <a:prstGeom prst="rect">
            <a:avLst/>
          </a:prstGeom>
        </p:spPr>
        <p:txBody>
          <a:bodyPr vert="horz" lIns="0" tIns="0" rIns="0" bIns="0" rtlCol="0" anchor="t">
            <a:noAutofit/>
          </a:bodyPr>
          <a:lstStyle>
            <a:lvl1pPr marL="0" indent="0" algn="l" defTabSz="914400" rtl="0" eaLnBrk="1" latinLnBrk="0" hangingPunct="1">
              <a:lnSpc>
                <a:spcPct val="100000"/>
              </a:lnSpc>
              <a:spcBef>
                <a:spcPts val="0"/>
              </a:spcBef>
              <a:spcAft>
                <a:spcPts val="800"/>
              </a:spcAft>
              <a:buFont typeface="Arial" panose="020B0604020202020204" pitchFamily="34" charset="0"/>
              <a:buNone/>
              <a:defRPr sz="1050" b="0" kern="1200">
                <a:solidFill>
                  <a:schemeClr val="tx2"/>
                </a:solidFill>
                <a:latin typeface="+mn-lt"/>
                <a:ea typeface="+mn-ea"/>
                <a:cs typeface="+mn-cs"/>
              </a:defRPr>
            </a:lvl1pPr>
            <a:lvl2pPr marL="180975" indent="-180975" algn="l" defTabSz="914400" rtl="0" eaLnBrk="1" latinLnBrk="0" hangingPunct="1">
              <a:lnSpc>
                <a:spcPct val="100000"/>
              </a:lnSpc>
              <a:spcBef>
                <a:spcPts val="0"/>
              </a:spcBef>
              <a:spcAft>
                <a:spcPts val="800"/>
              </a:spcAft>
              <a:buFont typeface="Arial" panose="020B0604020202020204" pitchFamily="34" charset="0"/>
              <a:buChar char="•"/>
              <a:defRPr sz="1050" b="0" kern="1200">
                <a:solidFill>
                  <a:schemeClr val="tx2"/>
                </a:solidFill>
                <a:latin typeface="+mn-lt"/>
                <a:ea typeface="Akkurat LL" panose="020B0504020101010102" pitchFamily="34" charset="-126"/>
                <a:cs typeface="Akkurat LL" panose="020B0504020101010102" pitchFamily="34" charset="-126"/>
              </a:defRPr>
            </a:lvl2pPr>
            <a:lvl3pPr marL="361950" indent="-180975" algn="l" defTabSz="914400" rtl="0" eaLnBrk="1" latinLnBrk="0" hangingPunct="1">
              <a:lnSpc>
                <a:spcPct val="100000"/>
              </a:lnSpc>
              <a:spcBef>
                <a:spcPts val="0"/>
              </a:spcBef>
              <a:spcAft>
                <a:spcPts val="800"/>
              </a:spcAft>
              <a:buFont typeface="Arial" panose="020B0604020202020204" pitchFamily="34" charset="0"/>
              <a:buChar char="•"/>
              <a:defRPr sz="1000" b="0" kern="1200">
                <a:solidFill>
                  <a:schemeClr val="tx2"/>
                </a:solidFill>
                <a:latin typeface="+mn-lt"/>
                <a:ea typeface="+mn-ea"/>
                <a:cs typeface="+mn-cs"/>
              </a:defRPr>
            </a:lvl3pPr>
            <a:lvl4pPr marL="542925" indent="-180975" algn="l" defTabSz="914400" rtl="0" eaLnBrk="1" latinLnBrk="0" hangingPunct="1">
              <a:lnSpc>
                <a:spcPct val="100000"/>
              </a:lnSpc>
              <a:spcBef>
                <a:spcPts val="0"/>
              </a:spcBef>
              <a:spcAft>
                <a:spcPts val="800"/>
              </a:spcAft>
              <a:buFont typeface="Arial" panose="020B0604020202020204" pitchFamily="34" charset="0"/>
              <a:buChar char="•"/>
              <a:tabLst>
                <a:tab pos="0" algn="l"/>
              </a:tabLst>
              <a:defRPr sz="900" b="0" kern="1200">
                <a:solidFill>
                  <a:schemeClr val="tx2"/>
                </a:solidFill>
                <a:latin typeface="+mn-lt"/>
                <a:ea typeface="+mn-ea"/>
                <a:cs typeface="+mn-cs"/>
              </a:defRPr>
            </a:lvl4pPr>
            <a:lvl5pPr marL="714375" indent="-171450" algn="l" defTabSz="914400" rtl="0" eaLnBrk="1" latinLnBrk="0" hangingPunct="1">
              <a:lnSpc>
                <a:spcPct val="100000"/>
              </a:lnSpc>
              <a:spcBef>
                <a:spcPts val="0"/>
              </a:spcBef>
              <a:spcAft>
                <a:spcPts val="800"/>
              </a:spcAft>
              <a:buFont typeface="Arial" panose="020B0604020202020204" pitchFamily="34" charset="0"/>
              <a:buChar char="•"/>
              <a:defRPr sz="900" b="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800"/>
              </a:spcAft>
              <a:buClrTx/>
              <a:buSzTx/>
              <a:buFont typeface="Arial" panose="020B0604020202020204" pitchFamily="34" charset="0"/>
              <a:buNone/>
              <a:tabLst/>
              <a:defRPr/>
            </a:pPr>
            <a:r>
              <a:rPr kumimoji="0" lang="en-US" sz="1100" b="1" i="0" u="none" strike="noStrike" kern="1200" cap="none" spc="0" normalizeH="0" baseline="0" noProof="0">
                <a:ln>
                  <a:noFill/>
                </a:ln>
                <a:solidFill>
                  <a:prstClr val="white"/>
                </a:solidFill>
                <a:effectLst/>
                <a:uLnTx/>
                <a:uFillTx/>
                <a:latin typeface="Akkurat TT" panose="020B0504020101020102" pitchFamily="34" charset="77"/>
                <a:ea typeface="+mn-ea"/>
                <a:cs typeface="Akkurat TT" panose="020B0504020101020102" pitchFamily="34" charset="77"/>
              </a:rPr>
              <a:t>Lorem ipsum</a:t>
            </a:r>
          </a:p>
        </p:txBody>
      </p:sp>
      <p:sp>
        <p:nvSpPr>
          <p:cNvPr id="25" name="Content Placeholder 5">
            <a:extLst>
              <a:ext uri="{FF2B5EF4-FFF2-40B4-BE49-F238E27FC236}">
                <a16:creationId xmlns:a16="http://schemas.microsoft.com/office/drawing/2014/main" id="{724AE9D0-0B1B-7DF1-93BD-1058ED952504}"/>
              </a:ext>
            </a:extLst>
          </p:cNvPr>
          <p:cNvSpPr txBox="1">
            <a:spLocks/>
          </p:cNvSpPr>
          <p:nvPr/>
        </p:nvSpPr>
        <p:spPr>
          <a:xfrm>
            <a:off x="1613329" y="4581608"/>
            <a:ext cx="1029326" cy="210320"/>
          </a:xfrm>
          <a:prstGeom prst="rect">
            <a:avLst/>
          </a:prstGeom>
        </p:spPr>
        <p:txBody>
          <a:bodyPr vert="horz" lIns="0" tIns="0" rIns="0" bIns="0" rtlCol="0" anchor="t">
            <a:noAutofit/>
          </a:bodyPr>
          <a:lstStyle>
            <a:lvl1pPr marL="0" indent="0" algn="l" defTabSz="914400" rtl="0" eaLnBrk="1" latinLnBrk="0" hangingPunct="1">
              <a:lnSpc>
                <a:spcPct val="100000"/>
              </a:lnSpc>
              <a:spcBef>
                <a:spcPts val="0"/>
              </a:spcBef>
              <a:spcAft>
                <a:spcPts val="800"/>
              </a:spcAft>
              <a:buFont typeface="Arial" panose="020B0604020202020204" pitchFamily="34" charset="0"/>
              <a:buNone/>
              <a:defRPr sz="1050" b="0" kern="1200">
                <a:solidFill>
                  <a:schemeClr val="tx2"/>
                </a:solidFill>
                <a:latin typeface="+mn-lt"/>
                <a:ea typeface="+mn-ea"/>
                <a:cs typeface="+mn-cs"/>
              </a:defRPr>
            </a:lvl1pPr>
            <a:lvl2pPr marL="180975" indent="-180975" algn="l" defTabSz="914400" rtl="0" eaLnBrk="1" latinLnBrk="0" hangingPunct="1">
              <a:lnSpc>
                <a:spcPct val="100000"/>
              </a:lnSpc>
              <a:spcBef>
                <a:spcPts val="0"/>
              </a:spcBef>
              <a:spcAft>
                <a:spcPts val="800"/>
              </a:spcAft>
              <a:buFont typeface="Arial" panose="020B0604020202020204" pitchFamily="34" charset="0"/>
              <a:buChar char="•"/>
              <a:defRPr sz="1050" b="0" kern="1200">
                <a:solidFill>
                  <a:schemeClr val="tx2"/>
                </a:solidFill>
                <a:latin typeface="+mn-lt"/>
                <a:ea typeface="Akkurat LL" panose="020B0504020101010102" pitchFamily="34" charset="-126"/>
                <a:cs typeface="Akkurat LL" panose="020B0504020101010102" pitchFamily="34" charset="-126"/>
              </a:defRPr>
            </a:lvl2pPr>
            <a:lvl3pPr marL="361950" indent="-180975" algn="l" defTabSz="914400" rtl="0" eaLnBrk="1" latinLnBrk="0" hangingPunct="1">
              <a:lnSpc>
                <a:spcPct val="100000"/>
              </a:lnSpc>
              <a:spcBef>
                <a:spcPts val="0"/>
              </a:spcBef>
              <a:spcAft>
                <a:spcPts val="800"/>
              </a:spcAft>
              <a:buFont typeface="Arial" panose="020B0604020202020204" pitchFamily="34" charset="0"/>
              <a:buChar char="•"/>
              <a:defRPr sz="1000" b="0" kern="1200">
                <a:solidFill>
                  <a:schemeClr val="tx2"/>
                </a:solidFill>
                <a:latin typeface="+mn-lt"/>
                <a:ea typeface="+mn-ea"/>
                <a:cs typeface="+mn-cs"/>
              </a:defRPr>
            </a:lvl3pPr>
            <a:lvl4pPr marL="542925" indent="-180975" algn="l" defTabSz="914400" rtl="0" eaLnBrk="1" latinLnBrk="0" hangingPunct="1">
              <a:lnSpc>
                <a:spcPct val="100000"/>
              </a:lnSpc>
              <a:spcBef>
                <a:spcPts val="0"/>
              </a:spcBef>
              <a:spcAft>
                <a:spcPts val="800"/>
              </a:spcAft>
              <a:buFont typeface="Arial" panose="020B0604020202020204" pitchFamily="34" charset="0"/>
              <a:buChar char="•"/>
              <a:tabLst>
                <a:tab pos="0" algn="l"/>
              </a:tabLst>
              <a:defRPr sz="900" b="0" kern="1200">
                <a:solidFill>
                  <a:schemeClr val="tx2"/>
                </a:solidFill>
                <a:latin typeface="+mn-lt"/>
                <a:ea typeface="+mn-ea"/>
                <a:cs typeface="+mn-cs"/>
              </a:defRPr>
            </a:lvl4pPr>
            <a:lvl5pPr marL="714375" indent="-171450" algn="l" defTabSz="914400" rtl="0" eaLnBrk="1" latinLnBrk="0" hangingPunct="1">
              <a:lnSpc>
                <a:spcPct val="100000"/>
              </a:lnSpc>
              <a:spcBef>
                <a:spcPts val="0"/>
              </a:spcBef>
              <a:spcAft>
                <a:spcPts val="800"/>
              </a:spcAft>
              <a:buFont typeface="Arial" panose="020B0604020202020204" pitchFamily="34" charset="0"/>
              <a:buChar char="•"/>
              <a:defRPr sz="900" b="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800"/>
              </a:spcAft>
              <a:buClrTx/>
              <a:buSzTx/>
              <a:buFont typeface="Arial" panose="020B0604020202020204" pitchFamily="34" charset="0"/>
              <a:buNone/>
              <a:tabLst/>
              <a:defRPr/>
            </a:pPr>
            <a:r>
              <a:rPr kumimoji="0" lang="en-US" sz="1100" b="0" i="0" u="none" strike="noStrike" kern="1200" cap="none" spc="0" normalizeH="0" baseline="0" noProof="0">
                <a:ln>
                  <a:noFill/>
                </a:ln>
                <a:solidFill>
                  <a:prstClr val="white"/>
                </a:solidFill>
                <a:effectLst/>
                <a:uLnTx/>
                <a:uFillTx/>
                <a:latin typeface="Akkurat LL Light"/>
                <a:ea typeface="+mn-ea"/>
                <a:cs typeface="+mn-cs"/>
              </a:rPr>
              <a:t>Lorem ipsum dolor sit amet</a:t>
            </a:r>
          </a:p>
        </p:txBody>
      </p:sp>
      <p:graphicFrame>
        <p:nvGraphicFramePr>
          <p:cNvPr id="7" name="Table 4">
            <a:extLst>
              <a:ext uri="{FF2B5EF4-FFF2-40B4-BE49-F238E27FC236}">
                <a16:creationId xmlns:a16="http://schemas.microsoft.com/office/drawing/2014/main" id="{0572B4F6-1362-7784-1899-65FE8FEDD990}"/>
              </a:ext>
            </a:extLst>
          </p:cNvPr>
          <p:cNvGraphicFramePr>
            <a:graphicFrameLocks/>
          </p:cNvGraphicFramePr>
          <p:nvPr/>
        </p:nvGraphicFramePr>
        <p:xfrm>
          <a:off x="659958" y="996283"/>
          <a:ext cx="11054614" cy="5517183"/>
        </p:xfrm>
        <a:graphic>
          <a:graphicData uri="http://schemas.openxmlformats.org/drawingml/2006/table">
            <a:tbl>
              <a:tblPr bandRow="1">
                <a:tableStyleId>{5C22544A-7EE6-4342-B048-85BDC9FD1C3A}</a:tableStyleId>
              </a:tblPr>
              <a:tblGrid>
                <a:gridCol w="1432822">
                  <a:extLst>
                    <a:ext uri="{9D8B030D-6E8A-4147-A177-3AD203B41FA5}">
                      <a16:colId xmlns:a16="http://schemas.microsoft.com/office/drawing/2014/main" val="105672110"/>
                    </a:ext>
                  </a:extLst>
                </a:gridCol>
                <a:gridCol w="2405448">
                  <a:extLst>
                    <a:ext uri="{9D8B030D-6E8A-4147-A177-3AD203B41FA5}">
                      <a16:colId xmlns:a16="http://schemas.microsoft.com/office/drawing/2014/main" val="3907966575"/>
                    </a:ext>
                  </a:extLst>
                </a:gridCol>
                <a:gridCol w="2405448">
                  <a:extLst>
                    <a:ext uri="{9D8B030D-6E8A-4147-A177-3AD203B41FA5}">
                      <a16:colId xmlns:a16="http://schemas.microsoft.com/office/drawing/2014/main" val="2828932273"/>
                    </a:ext>
                  </a:extLst>
                </a:gridCol>
                <a:gridCol w="2405448">
                  <a:extLst>
                    <a:ext uri="{9D8B030D-6E8A-4147-A177-3AD203B41FA5}">
                      <a16:colId xmlns:a16="http://schemas.microsoft.com/office/drawing/2014/main" val="4071793185"/>
                    </a:ext>
                  </a:extLst>
                </a:gridCol>
                <a:gridCol w="2405448">
                  <a:extLst>
                    <a:ext uri="{9D8B030D-6E8A-4147-A177-3AD203B41FA5}">
                      <a16:colId xmlns:a16="http://schemas.microsoft.com/office/drawing/2014/main" val="2839184078"/>
                    </a:ext>
                  </a:extLst>
                </a:gridCol>
              </a:tblGrid>
              <a:tr h="544179">
                <a:tc>
                  <a:txBody>
                    <a:bodyPr/>
                    <a:lstStyle/>
                    <a:p>
                      <a:endParaRPr lang="en-US" sz="1400" b="1">
                        <a:solidFill>
                          <a:schemeClr val="tx1"/>
                        </a:solidFill>
                      </a:endParaRPr>
                    </a:p>
                  </a:txBody>
                  <a:tcPr marL="72000" marR="72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GB" sz="1200" b="1">
                          <a:solidFill>
                            <a:schemeClr val="tx1"/>
                          </a:solidFill>
                        </a:rPr>
                        <a:t>Rail</a:t>
                      </a:r>
                      <a:endParaRPr lang="en-US" sz="1200" b="1">
                        <a:solidFill>
                          <a:schemeClr val="tx1"/>
                        </a:solidFill>
                      </a:endParaRPr>
                    </a:p>
                  </a:txBody>
                  <a:tcPr marL="72000" marR="72000"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GB" sz="1200" b="1">
                          <a:solidFill>
                            <a:schemeClr val="tx1"/>
                          </a:solidFill>
                        </a:rPr>
                        <a:t>Aviation</a:t>
                      </a:r>
                      <a:endParaRPr lang="en-US" sz="1200" b="1">
                        <a:solidFill>
                          <a:schemeClr val="tx1"/>
                        </a:solidFill>
                      </a:endParaRPr>
                    </a:p>
                  </a:txBody>
                  <a:tcPr marL="72000" marR="72000" anchor="ctr">
                    <a:lnL w="12700" cmpd="sng">
                      <a:noFill/>
                    </a:lnL>
                    <a:lnR w="12700" cmpd="sng">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GB" sz="1200" b="1">
                          <a:solidFill>
                            <a:schemeClr val="tx1"/>
                          </a:solidFill>
                        </a:rPr>
                        <a:t>Maritime</a:t>
                      </a:r>
                      <a:endParaRPr lang="en-US" sz="1200" b="1">
                        <a:solidFill>
                          <a:schemeClr val="tx1"/>
                        </a:solidFill>
                      </a:endParaRPr>
                    </a:p>
                  </a:txBody>
                  <a:tcPr marL="72000" marR="72000" anchor="ctr">
                    <a:lnL w="12700" cmpd="sng">
                      <a:noFill/>
                    </a:lnL>
                    <a:lnR w="12700" cmpd="sng">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GB" sz="1200" b="1">
                          <a:solidFill>
                            <a:schemeClr val="tx1"/>
                          </a:solidFill>
                        </a:rPr>
                        <a:t>Highways &amp; Integrated Transport</a:t>
                      </a:r>
                      <a:endParaRPr lang="en-US" sz="1200" b="1">
                        <a:solidFill>
                          <a:schemeClr val="tx1"/>
                        </a:solidFill>
                      </a:endParaRPr>
                    </a:p>
                  </a:txBody>
                  <a:tcPr marL="72000" marR="72000" anchor="ctr">
                    <a:lnL w="12700" cmpd="sng">
                      <a:noFill/>
                    </a:lnL>
                    <a:lnR w="12700" cmpd="sng">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24367672"/>
                  </a:ext>
                </a:extLst>
              </a:tr>
              <a:tr h="818026">
                <a:tc>
                  <a:txBody>
                    <a:bodyPr/>
                    <a:lstStyle/>
                    <a:p>
                      <a:r>
                        <a:rPr lang="en-US" sz="1200"/>
                        <a:t>Hubs</a:t>
                      </a:r>
                    </a:p>
                  </a:txBody>
                  <a:tcPr marL="72000" marR="7200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1400"/>
                    </a:p>
                  </a:txBody>
                  <a:tcPr marL="72000" marR="72000" anchor="ctr">
                    <a:lnL w="12700" cap="flat" cmpd="sng" algn="ctr">
                      <a:solidFill>
                        <a:schemeClr val="tx1"/>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a:p>
                  </a:txBody>
                  <a:tcPr marL="72000" marR="72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US" sz="1400"/>
                    </a:p>
                  </a:txBody>
                  <a:tcPr marL="72000" marR="72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US" sz="1400"/>
                    </a:p>
                  </a:txBody>
                  <a:tcPr marL="72000" marR="72000" anchor="ctr">
                    <a:lnL w="12700" cap="flat" cmpd="sng" algn="ctr">
                      <a:solidFill>
                        <a:schemeClr val="bg1">
                          <a:lumMod val="85000"/>
                        </a:schemeClr>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66402886"/>
                  </a:ext>
                </a:extLst>
              </a:tr>
              <a:tr h="818026">
                <a:tc>
                  <a:txBody>
                    <a:bodyPr/>
                    <a:lstStyle/>
                    <a:p>
                      <a:r>
                        <a:rPr lang="en-US" sz="1200"/>
                        <a:t>Fuels (sustainability / decarb?)</a:t>
                      </a:r>
                    </a:p>
                  </a:txBody>
                  <a:tcPr marL="72000" marR="7200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400"/>
                    </a:p>
                  </a:txBody>
                  <a:tcPr marL="72000" marR="72000" anchor="ctr">
                    <a:lnL w="12700" cap="flat" cmpd="sng" algn="ctr">
                      <a:solidFill>
                        <a:schemeClr val="tx1"/>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a:p>
                  </a:txBody>
                  <a:tcPr marL="72000" marR="72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US" sz="1400"/>
                    </a:p>
                  </a:txBody>
                  <a:tcPr marL="72000" marR="72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US" sz="1400"/>
                    </a:p>
                  </a:txBody>
                  <a:tcPr marL="72000" marR="72000" anchor="ctr">
                    <a:lnL w="12700" cap="flat" cmpd="sng" algn="ctr">
                      <a:solidFill>
                        <a:schemeClr val="bg1">
                          <a:lumMod val="85000"/>
                        </a:schemeClr>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05506511"/>
                  </a:ext>
                </a:extLst>
              </a:tr>
              <a:tr h="85045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Autonomy </a:t>
                      </a:r>
                      <a:r>
                        <a:rPr lang="en-US" sz="1200">
                          <a:solidFill>
                            <a:srgbClr val="FF0000"/>
                          </a:solidFill>
                        </a:rPr>
                        <a:t>(Where D&amp;D can contribute the most)</a:t>
                      </a:r>
                    </a:p>
                  </a:txBody>
                  <a:tcPr anchor="ctr">
                    <a:lnR w="12700" cap="flat" cmpd="sng" algn="ctr">
                      <a:solidFill>
                        <a:schemeClr val="tx1"/>
                      </a:solidFill>
                      <a:prstDash val="solid"/>
                      <a:round/>
                      <a:headEnd type="none" w="med" len="med"/>
                      <a:tailEnd type="none" w="med" len="med"/>
                    </a:lnR>
                    <a:lnT w="12700" cmpd="sng">
                      <a:noFill/>
                    </a:lnT>
                    <a:noFill/>
                  </a:tcPr>
                </a:tc>
                <a:tc>
                  <a:txBody>
                    <a:bodyPr/>
                    <a:lstStyle/>
                    <a:p>
                      <a:endParaRPr lang="en-US" sz="1400"/>
                    </a:p>
                  </a:txBody>
                  <a:tcPr marL="72000" marR="72000" anchor="ctr">
                    <a:lnL w="12700" cap="flat" cmpd="sng" algn="ctr">
                      <a:solidFill>
                        <a:schemeClr val="tx1"/>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a:p>
                  </a:txBody>
                  <a:tcPr marL="72000" marR="72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US" sz="1400"/>
                    </a:p>
                  </a:txBody>
                  <a:tcPr marL="72000" marR="72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US" sz="1400"/>
                    </a:p>
                  </a:txBody>
                  <a:tcPr marL="72000" marR="72000" anchor="ctr">
                    <a:lnL w="12700" cap="flat" cmpd="sng" algn="ctr">
                      <a:solidFill>
                        <a:schemeClr val="bg1">
                          <a:lumMod val="85000"/>
                        </a:schemeClr>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404879894"/>
                  </a:ext>
                </a:extLst>
              </a:tr>
              <a:tr h="818026">
                <a:tc>
                  <a:txBody>
                    <a:bodyPr/>
                    <a:lstStyle/>
                    <a:p>
                      <a:r>
                        <a:rPr lang="en-GB" sz="1200"/>
                        <a:t>Experience </a:t>
                      </a:r>
                      <a:r>
                        <a:rPr lang="en-GB" sz="1200">
                          <a:solidFill>
                            <a:srgbClr val="FF0000"/>
                          </a:solidFill>
                        </a:rPr>
                        <a:t>(Passenger? Or..?</a:t>
                      </a:r>
                    </a:p>
                  </a:txBody>
                  <a:tcPr anchor="ctr">
                    <a:lnR w="12700" cap="flat" cmpd="sng" algn="ctr">
                      <a:solidFill>
                        <a:schemeClr val="tx1"/>
                      </a:solidFill>
                      <a:prstDash val="solid"/>
                      <a:round/>
                      <a:headEnd type="none" w="med" len="med"/>
                      <a:tailEnd type="none" w="med" len="med"/>
                    </a:lnR>
                    <a:noFill/>
                  </a:tcPr>
                </a:tc>
                <a:tc>
                  <a:txBody>
                    <a:bodyPr/>
                    <a:lstStyle/>
                    <a:p>
                      <a:endParaRPr lang="en-US" sz="1400"/>
                    </a:p>
                  </a:txBody>
                  <a:tcPr marL="72000" marR="72000" anchor="ctr">
                    <a:lnL w="12700" cap="flat" cmpd="sng" algn="ctr">
                      <a:solidFill>
                        <a:schemeClr val="tx1"/>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a:p>
                  </a:txBody>
                  <a:tcPr marL="72000" marR="72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US" sz="1400"/>
                    </a:p>
                  </a:txBody>
                  <a:tcPr marL="72000" marR="72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US" sz="1400"/>
                    </a:p>
                  </a:txBody>
                  <a:tcPr marL="72000" marR="72000" anchor="ctr">
                    <a:lnL w="12700" cap="flat" cmpd="sng" algn="ctr">
                      <a:solidFill>
                        <a:schemeClr val="bg1">
                          <a:lumMod val="85000"/>
                        </a:schemeClr>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798839428"/>
                  </a:ext>
                </a:extLst>
              </a:tr>
              <a:tr h="85045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Operations</a:t>
                      </a:r>
                    </a:p>
                  </a:txBody>
                  <a:tcPr anchor="ctr">
                    <a:lnR w="12700" cap="flat" cmpd="sng" algn="ctr">
                      <a:solidFill>
                        <a:schemeClr val="tx1"/>
                      </a:solidFill>
                      <a:prstDash val="solid"/>
                      <a:round/>
                      <a:headEnd type="none" w="med" len="med"/>
                      <a:tailEnd type="none" w="med" len="med"/>
                    </a:lnR>
                    <a:noFill/>
                  </a:tcPr>
                </a:tc>
                <a:tc>
                  <a:txBody>
                    <a:bodyPr/>
                    <a:lstStyle/>
                    <a:p>
                      <a:endParaRPr lang="en-US" sz="1400">
                        <a:solidFill>
                          <a:schemeClr val="bg2">
                            <a:lumMod val="95000"/>
                          </a:schemeClr>
                        </a:solidFill>
                      </a:endParaRPr>
                    </a:p>
                  </a:txBody>
                  <a:tcPr marL="72000" marR="72000" anchor="ctr">
                    <a:lnL w="12700" cap="flat" cmpd="sng" algn="ctr">
                      <a:solidFill>
                        <a:schemeClr val="tx1"/>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a:solidFill>
                          <a:schemeClr val="bg2">
                            <a:lumMod val="95000"/>
                          </a:schemeClr>
                        </a:solidFill>
                      </a:endParaRPr>
                    </a:p>
                  </a:txBody>
                  <a:tcPr marL="72000" marR="72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US" sz="1400">
                        <a:solidFill>
                          <a:schemeClr val="bg2">
                            <a:lumMod val="95000"/>
                          </a:schemeClr>
                        </a:solidFill>
                      </a:endParaRPr>
                    </a:p>
                  </a:txBody>
                  <a:tcPr marL="72000" marR="72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US" sz="1400">
                        <a:solidFill>
                          <a:schemeClr val="bg2">
                            <a:lumMod val="95000"/>
                          </a:schemeClr>
                        </a:solidFill>
                      </a:endParaRPr>
                    </a:p>
                  </a:txBody>
                  <a:tcPr marL="72000" marR="72000" anchor="ctr">
                    <a:lnL w="12700" cap="flat" cmpd="sng" algn="ctr">
                      <a:solidFill>
                        <a:schemeClr val="bg1">
                          <a:lumMod val="85000"/>
                        </a:schemeClr>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693923223"/>
                  </a:ext>
                </a:extLst>
              </a:tr>
              <a:tr h="818026">
                <a:tc>
                  <a:txBody>
                    <a:bodyPr/>
                    <a:lstStyle/>
                    <a:p>
                      <a:r>
                        <a:rPr lang="en-US" sz="1200"/>
                        <a:t>Industry</a:t>
                      </a:r>
                    </a:p>
                  </a:txBody>
                  <a:tcPr marL="72000" marR="7200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B w="12700" cmpd="sng">
                      <a:noFill/>
                    </a:lnB>
                    <a:lnTlToBr w="12700" cmpd="sng">
                      <a:noFill/>
                      <a:prstDash val="solid"/>
                    </a:lnTlToBr>
                    <a:lnBlToTr w="12700" cmpd="sng">
                      <a:noFill/>
                      <a:prstDash val="solid"/>
                    </a:lnBlToTr>
                    <a:noFill/>
                  </a:tcPr>
                </a:tc>
                <a:tc>
                  <a:txBody>
                    <a:bodyPr/>
                    <a:lstStyle/>
                    <a:p>
                      <a:endParaRPr lang="en-US" sz="1400">
                        <a:solidFill>
                          <a:schemeClr val="bg2">
                            <a:lumMod val="95000"/>
                          </a:schemeClr>
                        </a:solidFill>
                      </a:endParaRPr>
                    </a:p>
                  </a:txBody>
                  <a:tcPr marL="72000" marR="72000" anchor="ctr">
                    <a:lnL w="12700" cap="flat" cmpd="sng" algn="ctr">
                      <a:solidFill>
                        <a:schemeClr val="tx1"/>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a:solidFill>
                          <a:schemeClr val="bg2">
                            <a:lumMod val="95000"/>
                          </a:schemeClr>
                        </a:solidFill>
                      </a:endParaRPr>
                    </a:p>
                  </a:txBody>
                  <a:tcPr marL="72000" marR="72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US" sz="1400">
                        <a:solidFill>
                          <a:schemeClr val="bg2">
                            <a:lumMod val="95000"/>
                          </a:schemeClr>
                        </a:solidFill>
                      </a:endParaRPr>
                    </a:p>
                  </a:txBody>
                  <a:tcPr marL="72000" marR="72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US" sz="1400">
                        <a:solidFill>
                          <a:schemeClr val="bg2">
                            <a:lumMod val="95000"/>
                          </a:schemeClr>
                        </a:solidFill>
                      </a:endParaRPr>
                    </a:p>
                  </a:txBody>
                  <a:tcPr marL="72000" marR="72000" anchor="ctr">
                    <a:lnL w="12700" cap="flat" cmpd="sng" algn="ctr">
                      <a:solidFill>
                        <a:schemeClr val="bg1">
                          <a:lumMod val="85000"/>
                        </a:schemeClr>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684171329"/>
                  </a:ext>
                </a:extLst>
              </a:tr>
            </a:tbl>
          </a:graphicData>
        </a:graphic>
      </p:graphicFrame>
      <p:sp>
        <p:nvSpPr>
          <p:cNvPr id="16" name="Rectangle 15">
            <a:extLst>
              <a:ext uri="{FF2B5EF4-FFF2-40B4-BE49-F238E27FC236}">
                <a16:creationId xmlns:a16="http://schemas.microsoft.com/office/drawing/2014/main" id="{FC59010B-ED9D-1D68-1757-31FC54215D01}"/>
              </a:ext>
            </a:extLst>
          </p:cNvPr>
          <p:cNvSpPr/>
          <p:nvPr/>
        </p:nvSpPr>
        <p:spPr>
          <a:xfrm>
            <a:off x="6968733" y="2389879"/>
            <a:ext cx="2268000" cy="360000"/>
          </a:xfrm>
          <a:prstGeom prst="rect">
            <a:avLst/>
          </a:prstGeom>
          <a:solidFill>
            <a:schemeClr val="accent1">
              <a:alpha val="85000"/>
            </a:schemeClr>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r>
              <a:rPr lang="en-GB" sz="800"/>
              <a:t>Future Fuels – Green Short Sea Shipping</a:t>
            </a:r>
          </a:p>
        </p:txBody>
      </p:sp>
      <p:sp>
        <p:nvSpPr>
          <p:cNvPr id="17" name="Rectangle 16">
            <a:extLst>
              <a:ext uri="{FF2B5EF4-FFF2-40B4-BE49-F238E27FC236}">
                <a16:creationId xmlns:a16="http://schemas.microsoft.com/office/drawing/2014/main" id="{F8088984-ADDF-F2BC-2E5F-C6AA15184762}"/>
              </a:ext>
            </a:extLst>
          </p:cNvPr>
          <p:cNvSpPr/>
          <p:nvPr/>
        </p:nvSpPr>
        <p:spPr>
          <a:xfrm>
            <a:off x="6968733" y="1604862"/>
            <a:ext cx="2259182" cy="360000"/>
          </a:xfrm>
          <a:prstGeom prst="rect">
            <a:avLst/>
          </a:prstGeom>
          <a:solidFill>
            <a:schemeClr val="accent1">
              <a:alpha val="85000"/>
            </a:schemeClr>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r>
              <a:rPr lang="en-GB" sz="800"/>
              <a:t>Coastal Shipping – Modal shift</a:t>
            </a:r>
          </a:p>
        </p:txBody>
      </p:sp>
      <p:sp>
        <p:nvSpPr>
          <p:cNvPr id="18" name="Rectangle 17">
            <a:extLst>
              <a:ext uri="{FF2B5EF4-FFF2-40B4-BE49-F238E27FC236}">
                <a16:creationId xmlns:a16="http://schemas.microsoft.com/office/drawing/2014/main" id="{C8464AC7-7259-F801-8DB0-EA08CAF9A6CA}"/>
              </a:ext>
            </a:extLst>
          </p:cNvPr>
          <p:cNvSpPr/>
          <p:nvPr/>
        </p:nvSpPr>
        <p:spPr>
          <a:xfrm>
            <a:off x="6968733" y="2782203"/>
            <a:ext cx="2268000" cy="360000"/>
          </a:xfrm>
          <a:prstGeom prst="rect">
            <a:avLst/>
          </a:prstGeom>
          <a:solidFill>
            <a:schemeClr val="accent1">
              <a:alpha val="85000"/>
            </a:schemeClr>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lvl="0">
              <a:buNone/>
            </a:pPr>
            <a:r>
              <a:rPr lang="en-GB" sz="800"/>
              <a:t>Alternate Propulsion Systems for Vessels – Wind </a:t>
            </a:r>
          </a:p>
        </p:txBody>
      </p:sp>
      <p:sp>
        <p:nvSpPr>
          <p:cNvPr id="26" name="Rectangle 25">
            <a:extLst>
              <a:ext uri="{FF2B5EF4-FFF2-40B4-BE49-F238E27FC236}">
                <a16:creationId xmlns:a16="http://schemas.microsoft.com/office/drawing/2014/main" id="{9DB0A00F-76B2-9FD6-712F-0CFB971BD537}"/>
              </a:ext>
            </a:extLst>
          </p:cNvPr>
          <p:cNvSpPr/>
          <p:nvPr/>
        </p:nvSpPr>
        <p:spPr>
          <a:xfrm>
            <a:off x="2184157" y="1604862"/>
            <a:ext cx="1080000" cy="3983139"/>
          </a:xfrm>
          <a:prstGeom prst="rect">
            <a:avLst/>
          </a:prstGeom>
          <a:solidFill>
            <a:schemeClr val="accent3">
              <a:alpha val="78000"/>
            </a:schemeClr>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fontAlgn="base">
              <a:lnSpc>
                <a:spcPts val="1350"/>
              </a:lnSpc>
            </a:pPr>
            <a:r>
              <a:rPr lang="en-GB" sz="800"/>
              <a:t>Rail Technology Advancement </a:t>
            </a:r>
          </a:p>
        </p:txBody>
      </p:sp>
      <p:sp>
        <p:nvSpPr>
          <p:cNvPr id="36" name="Rectangle 35">
            <a:extLst>
              <a:ext uri="{FF2B5EF4-FFF2-40B4-BE49-F238E27FC236}">
                <a16:creationId xmlns:a16="http://schemas.microsoft.com/office/drawing/2014/main" id="{139C4AC1-3B38-86D1-AD43-786D452F8C52}"/>
              </a:ext>
            </a:extLst>
          </p:cNvPr>
          <p:cNvSpPr/>
          <p:nvPr/>
        </p:nvSpPr>
        <p:spPr>
          <a:xfrm>
            <a:off x="9379279" y="2389879"/>
            <a:ext cx="2268000" cy="360000"/>
          </a:xfrm>
          <a:prstGeom prst="rect">
            <a:avLst/>
          </a:prstGeom>
          <a:solidFill>
            <a:schemeClr val="accent1">
              <a:alpha val="85000"/>
            </a:schemeClr>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lvl="0">
              <a:buNone/>
            </a:pPr>
            <a:r>
              <a:rPr lang="en-GB" sz="800"/>
              <a:t>Decarbonising Road Infrastructure</a:t>
            </a:r>
            <a:endParaRPr lang="en-US" sz="800"/>
          </a:p>
        </p:txBody>
      </p:sp>
      <p:sp>
        <p:nvSpPr>
          <p:cNvPr id="37" name="Rectangle 36">
            <a:extLst>
              <a:ext uri="{FF2B5EF4-FFF2-40B4-BE49-F238E27FC236}">
                <a16:creationId xmlns:a16="http://schemas.microsoft.com/office/drawing/2014/main" id="{A6FE449B-C162-0357-3C91-00F87F435AF4}"/>
              </a:ext>
            </a:extLst>
          </p:cNvPr>
          <p:cNvSpPr/>
          <p:nvPr/>
        </p:nvSpPr>
        <p:spPr>
          <a:xfrm>
            <a:off x="9379279" y="4057419"/>
            <a:ext cx="2268000" cy="360000"/>
          </a:xfrm>
          <a:prstGeom prst="rect">
            <a:avLst/>
          </a:prstGeom>
          <a:solidFill>
            <a:schemeClr val="accent3">
              <a:alpha val="85000"/>
            </a:schemeClr>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lvl="0">
              <a:buNone/>
            </a:pPr>
            <a:r>
              <a:rPr lang="en-GB" sz="800"/>
              <a:t>Integrated Services and Passenger Experience</a:t>
            </a:r>
            <a:endParaRPr lang="en-US" sz="800"/>
          </a:p>
        </p:txBody>
      </p:sp>
      <p:sp>
        <p:nvSpPr>
          <p:cNvPr id="43" name="Rectangle 42">
            <a:extLst>
              <a:ext uri="{FF2B5EF4-FFF2-40B4-BE49-F238E27FC236}">
                <a16:creationId xmlns:a16="http://schemas.microsoft.com/office/drawing/2014/main" id="{0920BB8C-EA80-0B9A-F3E3-99099C560AD2}"/>
              </a:ext>
            </a:extLst>
          </p:cNvPr>
          <p:cNvSpPr/>
          <p:nvPr/>
        </p:nvSpPr>
        <p:spPr>
          <a:xfrm>
            <a:off x="9379279" y="3205635"/>
            <a:ext cx="2268000" cy="360000"/>
          </a:xfrm>
          <a:prstGeom prst="rect">
            <a:avLst/>
          </a:prstGeom>
          <a:solidFill>
            <a:schemeClr val="accent3">
              <a:alpha val="85000"/>
            </a:schemeClr>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lvl="0">
              <a:buNone/>
            </a:pPr>
            <a:r>
              <a:rPr lang="en-GB" sz="800"/>
              <a:t>Autonomous Vehicles</a:t>
            </a:r>
            <a:endParaRPr lang="en-US" sz="800"/>
          </a:p>
        </p:txBody>
      </p:sp>
      <p:sp>
        <p:nvSpPr>
          <p:cNvPr id="44" name="Rectangle 43">
            <a:extLst>
              <a:ext uri="{FF2B5EF4-FFF2-40B4-BE49-F238E27FC236}">
                <a16:creationId xmlns:a16="http://schemas.microsoft.com/office/drawing/2014/main" id="{AC59F8FC-ECA5-C4C0-0C50-447BBC3FBDC1}"/>
              </a:ext>
            </a:extLst>
          </p:cNvPr>
          <p:cNvSpPr/>
          <p:nvPr/>
        </p:nvSpPr>
        <p:spPr>
          <a:xfrm>
            <a:off x="9379279" y="1604862"/>
            <a:ext cx="2268000" cy="360000"/>
          </a:xfrm>
          <a:prstGeom prst="rect">
            <a:avLst/>
          </a:prstGeom>
          <a:solidFill>
            <a:schemeClr val="accent1">
              <a:alpha val="85000"/>
            </a:schemeClr>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lvl="0">
              <a:buNone/>
            </a:pPr>
            <a:r>
              <a:rPr lang="en-GB" sz="800"/>
              <a:t>Transport Hubs and Micromobility Zones</a:t>
            </a:r>
            <a:endParaRPr lang="en-US" sz="800"/>
          </a:p>
        </p:txBody>
      </p:sp>
      <p:sp>
        <p:nvSpPr>
          <p:cNvPr id="46" name="Rectangle 45">
            <a:extLst>
              <a:ext uri="{FF2B5EF4-FFF2-40B4-BE49-F238E27FC236}">
                <a16:creationId xmlns:a16="http://schemas.microsoft.com/office/drawing/2014/main" id="{953386F4-007F-4DDB-B3A6-C240A1148658}"/>
              </a:ext>
            </a:extLst>
          </p:cNvPr>
          <p:cNvSpPr/>
          <p:nvPr/>
        </p:nvSpPr>
        <p:spPr>
          <a:xfrm>
            <a:off x="4556892" y="2778395"/>
            <a:ext cx="2268000" cy="360000"/>
          </a:xfrm>
          <a:prstGeom prst="rect">
            <a:avLst/>
          </a:prstGeom>
          <a:solidFill>
            <a:schemeClr val="accent1">
              <a:alpha val="85000"/>
            </a:schemeClr>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fontAlgn="ctr"/>
            <a:r>
              <a:rPr lang="en-GB" sz="800" b="1">
                <a:solidFill>
                  <a:schemeClr val="bg1"/>
                </a:solidFill>
              </a:rPr>
              <a:t>Sustainable Aviation -</a:t>
            </a:r>
            <a:r>
              <a:rPr lang="en-GB" sz="800">
                <a:solidFill>
                  <a:schemeClr val="bg1"/>
                </a:solidFill>
              </a:rPr>
              <a:t> Alternative fuels</a:t>
            </a:r>
          </a:p>
        </p:txBody>
      </p:sp>
      <p:sp>
        <p:nvSpPr>
          <p:cNvPr id="47" name="Rectangle 46">
            <a:extLst>
              <a:ext uri="{FF2B5EF4-FFF2-40B4-BE49-F238E27FC236}">
                <a16:creationId xmlns:a16="http://schemas.microsoft.com/office/drawing/2014/main" id="{AA7D6BE2-DBFF-7A2F-65F5-B333BE10F25F}"/>
              </a:ext>
            </a:extLst>
          </p:cNvPr>
          <p:cNvSpPr/>
          <p:nvPr/>
        </p:nvSpPr>
        <p:spPr>
          <a:xfrm>
            <a:off x="4556892" y="2389879"/>
            <a:ext cx="2268000" cy="360000"/>
          </a:xfrm>
          <a:prstGeom prst="rect">
            <a:avLst/>
          </a:prstGeom>
          <a:solidFill>
            <a:schemeClr val="accent1">
              <a:alpha val="85000"/>
            </a:schemeClr>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fontAlgn="ctr"/>
            <a:r>
              <a:rPr lang="en-GB" sz="800" b="1">
                <a:solidFill>
                  <a:schemeClr val="bg1"/>
                </a:solidFill>
              </a:rPr>
              <a:t>Sustainable Aviation -</a:t>
            </a:r>
            <a:r>
              <a:rPr lang="en-GB" sz="800">
                <a:solidFill>
                  <a:schemeClr val="bg1"/>
                </a:solidFill>
              </a:rPr>
              <a:t> Integration of zero -emission aircraft at airports</a:t>
            </a:r>
            <a:endParaRPr lang="en-US" sz="800">
              <a:solidFill>
                <a:schemeClr val="bg1"/>
              </a:solidFill>
            </a:endParaRPr>
          </a:p>
        </p:txBody>
      </p:sp>
      <p:sp>
        <p:nvSpPr>
          <p:cNvPr id="49" name="Rectangle 48">
            <a:extLst>
              <a:ext uri="{FF2B5EF4-FFF2-40B4-BE49-F238E27FC236}">
                <a16:creationId xmlns:a16="http://schemas.microsoft.com/office/drawing/2014/main" id="{7B953EDF-22F2-D8B2-78C8-86337CDC1089}"/>
              </a:ext>
            </a:extLst>
          </p:cNvPr>
          <p:cNvSpPr/>
          <p:nvPr/>
        </p:nvSpPr>
        <p:spPr>
          <a:xfrm>
            <a:off x="4556892" y="4889925"/>
            <a:ext cx="2268000" cy="360000"/>
          </a:xfrm>
          <a:prstGeom prst="rect">
            <a:avLst/>
          </a:prstGeom>
          <a:solidFill>
            <a:schemeClr val="accent1">
              <a:alpha val="85000"/>
            </a:schemeClr>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fontAlgn="ctr"/>
            <a:r>
              <a:rPr lang="en-GB" sz="800" b="1">
                <a:solidFill>
                  <a:schemeClr val="bg1"/>
                </a:solidFill>
              </a:rPr>
              <a:t>Sustainable Aviation -</a:t>
            </a:r>
            <a:r>
              <a:rPr lang="en-GB" sz="800">
                <a:solidFill>
                  <a:schemeClr val="bg1"/>
                </a:solidFill>
              </a:rPr>
              <a:t> Monitoring of sustainability programme initiatives</a:t>
            </a:r>
          </a:p>
        </p:txBody>
      </p:sp>
      <p:sp>
        <p:nvSpPr>
          <p:cNvPr id="50" name="Rectangle 49">
            <a:extLst>
              <a:ext uri="{FF2B5EF4-FFF2-40B4-BE49-F238E27FC236}">
                <a16:creationId xmlns:a16="http://schemas.microsoft.com/office/drawing/2014/main" id="{B2FD1C97-8615-D3E5-CEAF-7055441A4227}"/>
              </a:ext>
            </a:extLst>
          </p:cNvPr>
          <p:cNvSpPr/>
          <p:nvPr/>
        </p:nvSpPr>
        <p:spPr>
          <a:xfrm>
            <a:off x="4556892" y="1624875"/>
            <a:ext cx="2268000" cy="360000"/>
          </a:xfrm>
          <a:prstGeom prst="rect">
            <a:avLst/>
          </a:prstGeom>
          <a:solidFill>
            <a:schemeClr val="accent3">
              <a:alpha val="85000"/>
            </a:schemeClr>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fontAlgn="ctr"/>
            <a:r>
              <a:rPr lang="en-GB" sz="800" b="1">
                <a:solidFill>
                  <a:schemeClr val="bg1"/>
                </a:solidFill>
              </a:rPr>
              <a:t>Advanced Mobility - </a:t>
            </a:r>
            <a:endParaRPr lang="en-US" sz="800" b="1">
              <a:solidFill>
                <a:schemeClr val="bg1"/>
              </a:solidFill>
            </a:endParaRPr>
          </a:p>
          <a:p>
            <a:pPr lvl="0"/>
            <a:r>
              <a:rPr lang="en-GB" sz="800">
                <a:solidFill>
                  <a:schemeClr val="bg1"/>
                </a:solidFill>
              </a:rPr>
              <a:t>Vertiports and VTOLs, Mobility</a:t>
            </a:r>
          </a:p>
        </p:txBody>
      </p:sp>
      <p:sp>
        <p:nvSpPr>
          <p:cNvPr id="51" name="Rectangle 50">
            <a:extLst>
              <a:ext uri="{FF2B5EF4-FFF2-40B4-BE49-F238E27FC236}">
                <a16:creationId xmlns:a16="http://schemas.microsoft.com/office/drawing/2014/main" id="{418503ED-A84A-47B1-CE5D-DE0F8B5B34C6}"/>
              </a:ext>
            </a:extLst>
          </p:cNvPr>
          <p:cNvSpPr/>
          <p:nvPr/>
        </p:nvSpPr>
        <p:spPr>
          <a:xfrm>
            <a:off x="4556892" y="3205635"/>
            <a:ext cx="2268000" cy="360000"/>
          </a:xfrm>
          <a:prstGeom prst="rect">
            <a:avLst/>
          </a:prstGeom>
          <a:solidFill>
            <a:schemeClr val="accent3">
              <a:alpha val="85000"/>
            </a:schemeClr>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fontAlgn="ctr"/>
            <a:r>
              <a:rPr lang="en-GB" sz="800" b="1">
                <a:solidFill>
                  <a:schemeClr val="bg1"/>
                </a:solidFill>
              </a:rPr>
              <a:t>Advanced Mobility - </a:t>
            </a:r>
            <a:endParaRPr lang="en-US" sz="800" b="1">
              <a:solidFill>
                <a:schemeClr val="bg1"/>
              </a:solidFill>
            </a:endParaRPr>
          </a:p>
          <a:p>
            <a:pPr lvl="0"/>
            <a:r>
              <a:rPr lang="en-GB" sz="800">
                <a:solidFill>
                  <a:schemeClr val="bg1"/>
                </a:solidFill>
              </a:rPr>
              <a:t>Uncrewed Aircraft (Drones)</a:t>
            </a:r>
          </a:p>
        </p:txBody>
      </p:sp>
      <p:sp>
        <p:nvSpPr>
          <p:cNvPr id="52" name="Rectangle 51">
            <a:extLst>
              <a:ext uri="{FF2B5EF4-FFF2-40B4-BE49-F238E27FC236}">
                <a16:creationId xmlns:a16="http://schemas.microsoft.com/office/drawing/2014/main" id="{5E61916B-4241-B556-9FBB-B5A1F9D5700F}"/>
              </a:ext>
            </a:extLst>
          </p:cNvPr>
          <p:cNvSpPr/>
          <p:nvPr/>
        </p:nvSpPr>
        <p:spPr>
          <a:xfrm>
            <a:off x="4556892" y="4053595"/>
            <a:ext cx="2268000" cy="252000"/>
          </a:xfrm>
          <a:prstGeom prst="rect">
            <a:avLst/>
          </a:prstGeom>
          <a:solidFill>
            <a:schemeClr val="accent3">
              <a:alpha val="85000"/>
            </a:schemeClr>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fontAlgn="ctr"/>
            <a:r>
              <a:rPr lang="en-GB" sz="800" b="1">
                <a:solidFill>
                  <a:schemeClr val="bg1"/>
                </a:solidFill>
              </a:rPr>
              <a:t>Passenger Experience -</a:t>
            </a:r>
            <a:r>
              <a:rPr lang="en-GB" sz="800">
                <a:solidFill>
                  <a:schemeClr val="bg1"/>
                </a:solidFill>
              </a:rPr>
              <a:t>Accessibility &amp; inclusion</a:t>
            </a:r>
          </a:p>
        </p:txBody>
      </p:sp>
      <p:sp>
        <p:nvSpPr>
          <p:cNvPr id="53" name="Rectangle 52">
            <a:extLst>
              <a:ext uri="{FF2B5EF4-FFF2-40B4-BE49-F238E27FC236}">
                <a16:creationId xmlns:a16="http://schemas.microsoft.com/office/drawing/2014/main" id="{1E697C10-8297-A5ED-E586-09EB561127EE}"/>
              </a:ext>
            </a:extLst>
          </p:cNvPr>
          <p:cNvSpPr/>
          <p:nvPr/>
        </p:nvSpPr>
        <p:spPr>
          <a:xfrm>
            <a:off x="4556892" y="5733095"/>
            <a:ext cx="2268000" cy="360000"/>
          </a:xfrm>
          <a:prstGeom prst="rect">
            <a:avLst/>
          </a:prstGeom>
          <a:solidFill>
            <a:schemeClr val="accent3">
              <a:alpha val="85000"/>
            </a:schemeClr>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fontAlgn="ctr"/>
            <a:r>
              <a:rPr lang="en-GB" sz="800" b="1">
                <a:solidFill>
                  <a:schemeClr val="bg1"/>
                </a:solidFill>
              </a:rPr>
              <a:t>Passenger Experience -</a:t>
            </a:r>
            <a:endParaRPr lang="en-US" sz="800" b="1">
              <a:solidFill>
                <a:schemeClr val="bg1"/>
              </a:solidFill>
            </a:endParaRPr>
          </a:p>
          <a:p>
            <a:pPr lvl="0"/>
            <a:r>
              <a:rPr lang="en-GB" sz="800">
                <a:solidFill>
                  <a:schemeClr val="bg1"/>
                </a:solidFill>
              </a:rPr>
              <a:t>Coping with declining and aging population and labour shortages</a:t>
            </a:r>
          </a:p>
        </p:txBody>
      </p:sp>
      <p:sp>
        <p:nvSpPr>
          <p:cNvPr id="54" name="Rectangle 53">
            <a:extLst>
              <a:ext uri="{FF2B5EF4-FFF2-40B4-BE49-F238E27FC236}">
                <a16:creationId xmlns:a16="http://schemas.microsoft.com/office/drawing/2014/main" id="{76165B82-CAFC-2C54-62F2-E1F617FC18FE}"/>
              </a:ext>
            </a:extLst>
          </p:cNvPr>
          <p:cNvSpPr/>
          <p:nvPr/>
        </p:nvSpPr>
        <p:spPr>
          <a:xfrm>
            <a:off x="4556892" y="4324768"/>
            <a:ext cx="2268000" cy="252000"/>
          </a:xfrm>
          <a:prstGeom prst="rect">
            <a:avLst/>
          </a:prstGeom>
          <a:solidFill>
            <a:schemeClr val="accent3">
              <a:alpha val="85000"/>
            </a:schemeClr>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fontAlgn="ctr"/>
            <a:r>
              <a:rPr lang="en-GB" sz="800" b="1">
                <a:solidFill>
                  <a:schemeClr val="bg1"/>
                </a:solidFill>
              </a:rPr>
              <a:t>Passenger Experience -</a:t>
            </a:r>
            <a:endParaRPr lang="en-US" sz="800" b="1">
              <a:solidFill>
                <a:schemeClr val="bg1"/>
              </a:solidFill>
            </a:endParaRPr>
          </a:p>
          <a:p>
            <a:pPr lvl="0"/>
            <a:r>
              <a:rPr lang="en-GB" sz="800">
                <a:solidFill>
                  <a:schemeClr val="bg1"/>
                </a:solidFill>
              </a:rPr>
              <a:t>Marketing and data for wider engagement</a:t>
            </a:r>
          </a:p>
        </p:txBody>
      </p:sp>
      <p:sp>
        <p:nvSpPr>
          <p:cNvPr id="3" name="Rectangle 2">
            <a:extLst>
              <a:ext uri="{FF2B5EF4-FFF2-40B4-BE49-F238E27FC236}">
                <a16:creationId xmlns:a16="http://schemas.microsoft.com/office/drawing/2014/main" id="{AF642320-B343-5A0A-1865-D883B4655442}"/>
              </a:ext>
            </a:extLst>
          </p:cNvPr>
          <p:cNvSpPr/>
          <p:nvPr/>
        </p:nvSpPr>
        <p:spPr>
          <a:xfrm>
            <a:off x="4556892" y="5272117"/>
            <a:ext cx="2268000" cy="360000"/>
          </a:xfrm>
          <a:prstGeom prst="rect">
            <a:avLst/>
          </a:prstGeom>
          <a:solidFill>
            <a:schemeClr val="accent1">
              <a:alpha val="85000"/>
            </a:schemeClr>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fontAlgn="ctr"/>
            <a:r>
              <a:rPr lang="en-GB" sz="800" b="1">
                <a:solidFill>
                  <a:schemeClr val="bg1"/>
                </a:solidFill>
              </a:rPr>
              <a:t>*End-of-Life Airframes &amp; E-Waste</a:t>
            </a:r>
            <a:endParaRPr lang="en-GB" sz="800">
              <a:solidFill>
                <a:schemeClr val="bg1"/>
              </a:solidFill>
            </a:endParaRPr>
          </a:p>
        </p:txBody>
      </p:sp>
      <p:sp>
        <p:nvSpPr>
          <p:cNvPr id="4" name="Rectangle 3">
            <a:extLst>
              <a:ext uri="{FF2B5EF4-FFF2-40B4-BE49-F238E27FC236}">
                <a16:creationId xmlns:a16="http://schemas.microsoft.com/office/drawing/2014/main" id="{F39AC7D5-9870-6823-AA88-B4E91B375DCF}"/>
              </a:ext>
            </a:extLst>
          </p:cNvPr>
          <p:cNvSpPr/>
          <p:nvPr/>
        </p:nvSpPr>
        <p:spPr>
          <a:xfrm>
            <a:off x="4556892" y="4595941"/>
            <a:ext cx="2268000" cy="252000"/>
          </a:xfrm>
          <a:prstGeom prst="rect">
            <a:avLst/>
          </a:prstGeom>
          <a:solidFill>
            <a:schemeClr val="accent3">
              <a:alpha val="85000"/>
            </a:schemeClr>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fontAlgn="ctr"/>
            <a:r>
              <a:rPr lang="en-GB" sz="800" b="1">
                <a:solidFill>
                  <a:schemeClr val="bg1"/>
                </a:solidFill>
              </a:rPr>
              <a:t>*Public Impact &amp; Perception</a:t>
            </a:r>
            <a:endParaRPr lang="en-GB" sz="800">
              <a:solidFill>
                <a:schemeClr val="bg1"/>
              </a:solidFill>
            </a:endParaRPr>
          </a:p>
        </p:txBody>
      </p:sp>
      <p:sp>
        <p:nvSpPr>
          <p:cNvPr id="5" name="Rectangle 4">
            <a:extLst>
              <a:ext uri="{FF2B5EF4-FFF2-40B4-BE49-F238E27FC236}">
                <a16:creationId xmlns:a16="http://schemas.microsoft.com/office/drawing/2014/main" id="{4F0B4CAC-8E44-3909-3958-31EC39D1BF16}"/>
              </a:ext>
            </a:extLst>
          </p:cNvPr>
          <p:cNvSpPr/>
          <p:nvPr/>
        </p:nvSpPr>
        <p:spPr>
          <a:xfrm>
            <a:off x="6968733" y="3205635"/>
            <a:ext cx="2268000" cy="360000"/>
          </a:xfrm>
          <a:prstGeom prst="rect">
            <a:avLst/>
          </a:prstGeom>
          <a:solidFill>
            <a:schemeClr val="accent1">
              <a:alpha val="85000"/>
            </a:schemeClr>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fontAlgn="ctr"/>
            <a:r>
              <a:rPr lang="en-GB" sz="800" b="1">
                <a:solidFill>
                  <a:schemeClr val="bg1"/>
                </a:solidFill>
              </a:rPr>
              <a:t>*Autonomy of Ports, Ships and Sheds</a:t>
            </a:r>
            <a:endParaRPr lang="en-GB" sz="800">
              <a:solidFill>
                <a:schemeClr val="bg1"/>
              </a:solidFill>
            </a:endParaRPr>
          </a:p>
        </p:txBody>
      </p:sp>
      <p:sp>
        <p:nvSpPr>
          <p:cNvPr id="6" name="Rectangle 5">
            <a:extLst>
              <a:ext uri="{FF2B5EF4-FFF2-40B4-BE49-F238E27FC236}">
                <a16:creationId xmlns:a16="http://schemas.microsoft.com/office/drawing/2014/main" id="{9DF4EEFB-AEAF-0569-E3BF-C976195FE715}"/>
              </a:ext>
            </a:extLst>
          </p:cNvPr>
          <p:cNvSpPr/>
          <p:nvPr/>
        </p:nvSpPr>
        <p:spPr>
          <a:xfrm>
            <a:off x="6968733" y="5733095"/>
            <a:ext cx="2268000" cy="360000"/>
          </a:xfrm>
          <a:prstGeom prst="rect">
            <a:avLst/>
          </a:prstGeom>
          <a:solidFill>
            <a:schemeClr val="accent3">
              <a:alpha val="85000"/>
            </a:schemeClr>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fontAlgn="ctr"/>
            <a:r>
              <a:rPr lang="en-GB" sz="800" b="1">
                <a:solidFill>
                  <a:schemeClr val="bg1"/>
                </a:solidFill>
              </a:rPr>
              <a:t>*Safety and Security</a:t>
            </a:r>
            <a:endParaRPr lang="en-GB" sz="800">
              <a:solidFill>
                <a:schemeClr val="bg1"/>
              </a:solidFill>
            </a:endParaRPr>
          </a:p>
        </p:txBody>
      </p:sp>
      <p:sp>
        <p:nvSpPr>
          <p:cNvPr id="8" name="Rectangle 7">
            <a:extLst>
              <a:ext uri="{FF2B5EF4-FFF2-40B4-BE49-F238E27FC236}">
                <a16:creationId xmlns:a16="http://schemas.microsoft.com/office/drawing/2014/main" id="{BCB4C2AE-DFA5-C6D5-FA46-78EA6A6F699D}"/>
              </a:ext>
            </a:extLst>
          </p:cNvPr>
          <p:cNvSpPr/>
          <p:nvPr/>
        </p:nvSpPr>
        <p:spPr>
          <a:xfrm>
            <a:off x="6968733" y="6114044"/>
            <a:ext cx="2268000" cy="360000"/>
          </a:xfrm>
          <a:prstGeom prst="rect">
            <a:avLst/>
          </a:prstGeom>
          <a:solidFill>
            <a:schemeClr val="accent3">
              <a:alpha val="85000"/>
            </a:schemeClr>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fontAlgn="ctr"/>
            <a:r>
              <a:rPr lang="en-GB" sz="800" b="1">
                <a:solidFill>
                  <a:schemeClr val="bg1"/>
                </a:solidFill>
              </a:rPr>
              <a:t>*Next Generation Workforce</a:t>
            </a:r>
            <a:endParaRPr lang="en-GB" sz="800">
              <a:solidFill>
                <a:schemeClr val="bg1"/>
              </a:solidFill>
            </a:endParaRPr>
          </a:p>
        </p:txBody>
      </p:sp>
      <p:sp>
        <p:nvSpPr>
          <p:cNvPr id="9" name="Rectangle 8">
            <a:extLst>
              <a:ext uri="{FF2B5EF4-FFF2-40B4-BE49-F238E27FC236}">
                <a16:creationId xmlns:a16="http://schemas.microsoft.com/office/drawing/2014/main" id="{7E4A3E13-FFB4-29CD-47F0-CE70E2FF475D}"/>
              </a:ext>
            </a:extLst>
          </p:cNvPr>
          <p:cNvSpPr/>
          <p:nvPr/>
        </p:nvSpPr>
        <p:spPr>
          <a:xfrm>
            <a:off x="10597481" y="634470"/>
            <a:ext cx="1117091" cy="360000"/>
          </a:xfrm>
          <a:prstGeom prst="rect">
            <a:avLst/>
          </a:prstGeom>
          <a:solidFill>
            <a:schemeClr val="accent3">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r>
              <a:rPr lang="en-GB" sz="800"/>
              <a:t>Strategic Portfolio 2</a:t>
            </a:r>
          </a:p>
        </p:txBody>
      </p:sp>
      <p:sp>
        <p:nvSpPr>
          <p:cNvPr id="10" name="Rectangle 9">
            <a:extLst>
              <a:ext uri="{FF2B5EF4-FFF2-40B4-BE49-F238E27FC236}">
                <a16:creationId xmlns:a16="http://schemas.microsoft.com/office/drawing/2014/main" id="{25DD32F0-456E-0CA2-AA02-3BEF95852647}"/>
              </a:ext>
            </a:extLst>
          </p:cNvPr>
          <p:cNvSpPr/>
          <p:nvPr/>
        </p:nvSpPr>
        <p:spPr>
          <a:xfrm>
            <a:off x="10597481" y="238532"/>
            <a:ext cx="1117091" cy="360000"/>
          </a:xfrm>
          <a:prstGeom prst="rect">
            <a:avLst/>
          </a:prstGeom>
          <a:solidFill>
            <a:schemeClr val="accent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r>
              <a:rPr lang="en-GB" sz="800"/>
              <a:t>Strategic Portfolio 1</a:t>
            </a:r>
          </a:p>
        </p:txBody>
      </p:sp>
      <p:sp>
        <p:nvSpPr>
          <p:cNvPr id="15" name="Rectangle 14">
            <a:extLst>
              <a:ext uri="{FF2B5EF4-FFF2-40B4-BE49-F238E27FC236}">
                <a16:creationId xmlns:a16="http://schemas.microsoft.com/office/drawing/2014/main" id="{D6D328AA-5A16-5B7B-3D21-9DB4D2259F9F}"/>
              </a:ext>
            </a:extLst>
          </p:cNvPr>
          <p:cNvSpPr/>
          <p:nvPr/>
        </p:nvSpPr>
        <p:spPr>
          <a:xfrm>
            <a:off x="9379279" y="2778395"/>
            <a:ext cx="2268000" cy="360000"/>
          </a:xfrm>
          <a:prstGeom prst="rect">
            <a:avLst/>
          </a:prstGeom>
          <a:solidFill>
            <a:schemeClr val="accent1">
              <a:alpha val="85000"/>
            </a:schemeClr>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lvl="0">
              <a:buNone/>
            </a:pPr>
            <a:r>
              <a:rPr lang="en-GB" sz="800"/>
              <a:t>*Future Fuels &amp; Electrification</a:t>
            </a:r>
            <a:endParaRPr lang="en-US" sz="800"/>
          </a:p>
        </p:txBody>
      </p:sp>
      <p:sp>
        <p:nvSpPr>
          <p:cNvPr id="33" name="Rectangle 32">
            <a:extLst>
              <a:ext uri="{FF2B5EF4-FFF2-40B4-BE49-F238E27FC236}">
                <a16:creationId xmlns:a16="http://schemas.microsoft.com/office/drawing/2014/main" id="{E8CCB299-1E94-D77D-9918-2A8909F8C5A4}"/>
              </a:ext>
            </a:extLst>
          </p:cNvPr>
          <p:cNvSpPr/>
          <p:nvPr/>
        </p:nvSpPr>
        <p:spPr>
          <a:xfrm>
            <a:off x="9379279" y="4889925"/>
            <a:ext cx="2268000" cy="360000"/>
          </a:xfrm>
          <a:prstGeom prst="rect">
            <a:avLst/>
          </a:prstGeom>
          <a:solidFill>
            <a:schemeClr val="accent3">
              <a:alpha val="85000"/>
            </a:schemeClr>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lvl="0">
              <a:buNone/>
            </a:pPr>
            <a:r>
              <a:rPr lang="en-GB" sz="800"/>
              <a:t>*Signalling &amp; Traffic</a:t>
            </a:r>
            <a:endParaRPr lang="en-US" sz="800"/>
          </a:p>
        </p:txBody>
      </p:sp>
      <p:sp>
        <p:nvSpPr>
          <p:cNvPr id="22" name="Rectangle 21">
            <a:extLst>
              <a:ext uri="{FF2B5EF4-FFF2-40B4-BE49-F238E27FC236}">
                <a16:creationId xmlns:a16="http://schemas.microsoft.com/office/drawing/2014/main" id="{E4EBBF62-6042-2A07-60F1-F84B71DBA5A5}"/>
              </a:ext>
            </a:extLst>
          </p:cNvPr>
          <p:cNvSpPr/>
          <p:nvPr/>
        </p:nvSpPr>
        <p:spPr>
          <a:xfrm>
            <a:off x="3368892" y="1624875"/>
            <a:ext cx="1080000" cy="4468220"/>
          </a:xfrm>
          <a:prstGeom prst="rect">
            <a:avLst/>
          </a:prstGeom>
          <a:solidFill>
            <a:schemeClr val="accent3">
              <a:alpha val="85000"/>
            </a:schemeClr>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fontAlgn="base"/>
            <a:r>
              <a:rPr lang="en-GB" sz="800"/>
              <a:t>Establishing and Growing Rail Innovation Zones </a:t>
            </a:r>
          </a:p>
        </p:txBody>
      </p:sp>
      <p:sp>
        <p:nvSpPr>
          <p:cNvPr id="23" name="Rectangle 22">
            <a:extLst>
              <a:ext uri="{FF2B5EF4-FFF2-40B4-BE49-F238E27FC236}">
                <a16:creationId xmlns:a16="http://schemas.microsoft.com/office/drawing/2014/main" id="{B2D623DD-A869-160D-0F3F-9140C46DB163}"/>
              </a:ext>
            </a:extLst>
          </p:cNvPr>
          <p:cNvSpPr/>
          <p:nvPr/>
        </p:nvSpPr>
        <p:spPr>
          <a:xfrm>
            <a:off x="2184157" y="5742953"/>
            <a:ext cx="2250000" cy="360000"/>
          </a:xfrm>
          <a:prstGeom prst="rect">
            <a:avLst/>
          </a:prstGeom>
          <a:solidFill>
            <a:schemeClr val="accent3">
              <a:alpha val="85000"/>
            </a:schemeClr>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fontAlgn="base"/>
            <a:r>
              <a:rPr lang="en-GB" sz="800"/>
              <a:t>Convening Rail Innovation </a:t>
            </a:r>
          </a:p>
        </p:txBody>
      </p:sp>
      <p:sp>
        <p:nvSpPr>
          <p:cNvPr id="13" name="Rectangle 12">
            <a:extLst>
              <a:ext uri="{FF2B5EF4-FFF2-40B4-BE49-F238E27FC236}">
                <a16:creationId xmlns:a16="http://schemas.microsoft.com/office/drawing/2014/main" id="{7719F9F5-FF14-CF7E-F817-7C8167091DAF}"/>
              </a:ext>
            </a:extLst>
          </p:cNvPr>
          <p:cNvSpPr/>
          <p:nvPr/>
        </p:nvSpPr>
        <p:spPr>
          <a:xfrm>
            <a:off x="2184157" y="4054074"/>
            <a:ext cx="2268000" cy="360000"/>
          </a:xfrm>
          <a:prstGeom prst="rect">
            <a:avLst/>
          </a:prstGeom>
          <a:solidFill>
            <a:schemeClr val="accent3">
              <a:alpha val="85000"/>
            </a:schemeClr>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fontAlgn="base"/>
            <a:r>
              <a:rPr lang="en-GB" sz="800"/>
              <a:t>Transport Hubs &amp; Multimodal Integration** </a:t>
            </a:r>
          </a:p>
        </p:txBody>
      </p:sp>
      <p:sp>
        <p:nvSpPr>
          <p:cNvPr id="27" name="Rectangle 26">
            <a:extLst>
              <a:ext uri="{FF2B5EF4-FFF2-40B4-BE49-F238E27FC236}">
                <a16:creationId xmlns:a16="http://schemas.microsoft.com/office/drawing/2014/main" id="{13FA7ED0-BE7E-9BC1-7399-2F07CECFA6B4}"/>
              </a:ext>
            </a:extLst>
          </p:cNvPr>
          <p:cNvSpPr/>
          <p:nvPr/>
        </p:nvSpPr>
        <p:spPr>
          <a:xfrm>
            <a:off x="2184157" y="1604862"/>
            <a:ext cx="2268000" cy="360000"/>
          </a:xfrm>
          <a:prstGeom prst="rect">
            <a:avLst/>
          </a:prstGeom>
          <a:solidFill>
            <a:schemeClr val="accent3">
              <a:alpha val="85000"/>
            </a:schemeClr>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fontAlgn="base"/>
            <a:r>
              <a:rPr lang="en-GB" sz="800"/>
              <a:t>Transport Hubs &amp; Multimodal Integration </a:t>
            </a:r>
          </a:p>
        </p:txBody>
      </p:sp>
      <p:sp>
        <p:nvSpPr>
          <p:cNvPr id="21" name="Rectangle 20">
            <a:extLst>
              <a:ext uri="{FF2B5EF4-FFF2-40B4-BE49-F238E27FC236}">
                <a16:creationId xmlns:a16="http://schemas.microsoft.com/office/drawing/2014/main" id="{F6500ED8-B925-EBA9-4C60-34FFDCCAC15C}"/>
              </a:ext>
            </a:extLst>
          </p:cNvPr>
          <p:cNvSpPr/>
          <p:nvPr/>
        </p:nvSpPr>
        <p:spPr>
          <a:xfrm>
            <a:off x="2184157" y="2400262"/>
            <a:ext cx="2268000" cy="360000"/>
          </a:xfrm>
          <a:prstGeom prst="rect">
            <a:avLst/>
          </a:prstGeom>
          <a:solidFill>
            <a:schemeClr val="accent1">
              <a:alpha val="85000"/>
            </a:schemeClr>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lvl="0"/>
            <a:r>
              <a:rPr lang="en-GB" sz="800"/>
              <a:t>Renewable Energy Systems and Alternative Fuels </a:t>
            </a:r>
          </a:p>
        </p:txBody>
      </p:sp>
      <p:sp>
        <p:nvSpPr>
          <p:cNvPr id="19" name="Rectangle 18">
            <a:extLst>
              <a:ext uri="{FF2B5EF4-FFF2-40B4-BE49-F238E27FC236}">
                <a16:creationId xmlns:a16="http://schemas.microsoft.com/office/drawing/2014/main" id="{F2D2B116-2930-B536-0F58-83757AC26503}"/>
              </a:ext>
            </a:extLst>
          </p:cNvPr>
          <p:cNvSpPr/>
          <p:nvPr/>
        </p:nvSpPr>
        <p:spPr>
          <a:xfrm rot="1334326">
            <a:off x="6451910" y="3584460"/>
            <a:ext cx="3785663" cy="340827"/>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GB" sz="1400">
                <a:solidFill>
                  <a:schemeClr val="bg1"/>
                </a:solidFill>
              </a:rPr>
              <a:t>Working in Progress</a:t>
            </a:r>
          </a:p>
        </p:txBody>
      </p:sp>
      <p:sp>
        <p:nvSpPr>
          <p:cNvPr id="20" name="Rectangle 19">
            <a:extLst>
              <a:ext uri="{FF2B5EF4-FFF2-40B4-BE49-F238E27FC236}">
                <a16:creationId xmlns:a16="http://schemas.microsoft.com/office/drawing/2014/main" id="{1BDFF799-0BA1-D493-9BA7-23D1B3769660}"/>
              </a:ext>
            </a:extLst>
          </p:cNvPr>
          <p:cNvSpPr/>
          <p:nvPr/>
        </p:nvSpPr>
        <p:spPr>
          <a:xfrm>
            <a:off x="2309165" y="6550786"/>
            <a:ext cx="1999984" cy="199976"/>
          </a:xfrm>
          <a:prstGeom prst="rect">
            <a:avLst/>
          </a:prstGeom>
          <a:solidFill>
            <a:schemeClr val="accent1">
              <a:lumMod val="60000"/>
              <a:lumOff val="4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GB" sz="1000">
                <a:solidFill>
                  <a:schemeClr val="tx1"/>
                </a:solidFill>
              </a:rPr>
              <a:t>Reviewed</a:t>
            </a:r>
          </a:p>
        </p:txBody>
      </p:sp>
    </p:spTree>
    <p:extLst>
      <p:ext uri="{BB962C8B-B14F-4D97-AF65-F5344CB8AC3E}">
        <p14:creationId xmlns:p14="http://schemas.microsoft.com/office/powerpoint/2010/main" val="3229512609"/>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6A73328B-D6C4-8D41-4823-1C6070D5E5D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0BAB1EB-3D7A-57CA-0ACD-A64A62CD93AF}"/>
              </a:ext>
            </a:extLst>
          </p:cNvPr>
          <p:cNvSpPr>
            <a:spLocks noGrp="1"/>
          </p:cNvSpPr>
          <p:nvPr>
            <p:ph type="title"/>
          </p:nvPr>
        </p:nvSpPr>
        <p:spPr>
          <a:xfrm>
            <a:off x="646114" y="360000"/>
            <a:ext cx="6589574" cy="706347"/>
          </a:xfrm>
        </p:spPr>
        <p:txBody>
          <a:bodyPr/>
          <a:lstStyle/>
          <a:p>
            <a:r>
              <a:rPr lang="en-US"/>
              <a:t>Strategic Themes </a:t>
            </a:r>
          </a:p>
        </p:txBody>
      </p:sp>
      <p:sp>
        <p:nvSpPr>
          <p:cNvPr id="24" name="Content Placeholder 5">
            <a:extLst>
              <a:ext uri="{FF2B5EF4-FFF2-40B4-BE49-F238E27FC236}">
                <a16:creationId xmlns:a16="http://schemas.microsoft.com/office/drawing/2014/main" id="{02FB3BF3-D893-D682-204D-2B9FC15D40BF}"/>
              </a:ext>
            </a:extLst>
          </p:cNvPr>
          <p:cNvSpPr txBox="1">
            <a:spLocks/>
          </p:cNvSpPr>
          <p:nvPr/>
        </p:nvSpPr>
        <p:spPr>
          <a:xfrm>
            <a:off x="1480658" y="4379168"/>
            <a:ext cx="1256564" cy="210320"/>
          </a:xfrm>
          <a:prstGeom prst="rect">
            <a:avLst/>
          </a:prstGeom>
        </p:spPr>
        <p:txBody>
          <a:bodyPr vert="horz" lIns="0" tIns="0" rIns="0" bIns="0" rtlCol="0" anchor="t">
            <a:noAutofit/>
          </a:bodyPr>
          <a:lstStyle>
            <a:lvl1pPr marL="0" indent="0" algn="l" defTabSz="914400" rtl="0" eaLnBrk="1" latinLnBrk="0" hangingPunct="1">
              <a:lnSpc>
                <a:spcPct val="100000"/>
              </a:lnSpc>
              <a:spcBef>
                <a:spcPts val="0"/>
              </a:spcBef>
              <a:spcAft>
                <a:spcPts val="800"/>
              </a:spcAft>
              <a:buFont typeface="Arial" panose="020B0604020202020204" pitchFamily="34" charset="0"/>
              <a:buNone/>
              <a:defRPr sz="1050" b="0" kern="1200">
                <a:solidFill>
                  <a:schemeClr val="tx2"/>
                </a:solidFill>
                <a:latin typeface="+mn-lt"/>
                <a:ea typeface="+mn-ea"/>
                <a:cs typeface="+mn-cs"/>
              </a:defRPr>
            </a:lvl1pPr>
            <a:lvl2pPr marL="180975" indent="-180975" algn="l" defTabSz="914400" rtl="0" eaLnBrk="1" latinLnBrk="0" hangingPunct="1">
              <a:lnSpc>
                <a:spcPct val="100000"/>
              </a:lnSpc>
              <a:spcBef>
                <a:spcPts val="0"/>
              </a:spcBef>
              <a:spcAft>
                <a:spcPts val="800"/>
              </a:spcAft>
              <a:buFont typeface="Arial" panose="020B0604020202020204" pitchFamily="34" charset="0"/>
              <a:buChar char="•"/>
              <a:defRPr sz="1050" b="0" kern="1200">
                <a:solidFill>
                  <a:schemeClr val="tx2"/>
                </a:solidFill>
                <a:latin typeface="+mn-lt"/>
                <a:ea typeface="Akkurat LL" panose="020B0504020101010102" pitchFamily="34" charset="-126"/>
                <a:cs typeface="Akkurat LL" panose="020B0504020101010102" pitchFamily="34" charset="-126"/>
              </a:defRPr>
            </a:lvl2pPr>
            <a:lvl3pPr marL="361950" indent="-180975" algn="l" defTabSz="914400" rtl="0" eaLnBrk="1" latinLnBrk="0" hangingPunct="1">
              <a:lnSpc>
                <a:spcPct val="100000"/>
              </a:lnSpc>
              <a:spcBef>
                <a:spcPts val="0"/>
              </a:spcBef>
              <a:spcAft>
                <a:spcPts val="800"/>
              </a:spcAft>
              <a:buFont typeface="Arial" panose="020B0604020202020204" pitchFamily="34" charset="0"/>
              <a:buChar char="•"/>
              <a:defRPr sz="1000" b="0" kern="1200">
                <a:solidFill>
                  <a:schemeClr val="tx2"/>
                </a:solidFill>
                <a:latin typeface="+mn-lt"/>
                <a:ea typeface="+mn-ea"/>
                <a:cs typeface="+mn-cs"/>
              </a:defRPr>
            </a:lvl3pPr>
            <a:lvl4pPr marL="542925" indent="-180975" algn="l" defTabSz="914400" rtl="0" eaLnBrk="1" latinLnBrk="0" hangingPunct="1">
              <a:lnSpc>
                <a:spcPct val="100000"/>
              </a:lnSpc>
              <a:spcBef>
                <a:spcPts val="0"/>
              </a:spcBef>
              <a:spcAft>
                <a:spcPts val="800"/>
              </a:spcAft>
              <a:buFont typeface="Arial" panose="020B0604020202020204" pitchFamily="34" charset="0"/>
              <a:buChar char="•"/>
              <a:tabLst>
                <a:tab pos="0" algn="l"/>
              </a:tabLst>
              <a:defRPr sz="900" b="0" kern="1200">
                <a:solidFill>
                  <a:schemeClr val="tx2"/>
                </a:solidFill>
                <a:latin typeface="+mn-lt"/>
                <a:ea typeface="+mn-ea"/>
                <a:cs typeface="+mn-cs"/>
              </a:defRPr>
            </a:lvl4pPr>
            <a:lvl5pPr marL="714375" indent="-171450" algn="l" defTabSz="914400" rtl="0" eaLnBrk="1" latinLnBrk="0" hangingPunct="1">
              <a:lnSpc>
                <a:spcPct val="100000"/>
              </a:lnSpc>
              <a:spcBef>
                <a:spcPts val="0"/>
              </a:spcBef>
              <a:spcAft>
                <a:spcPts val="800"/>
              </a:spcAft>
              <a:buFont typeface="Arial" panose="020B0604020202020204" pitchFamily="34" charset="0"/>
              <a:buChar char="•"/>
              <a:defRPr sz="900" b="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800"/>
              </a:spcAft>
              <a:buClrTx/>
              <a:buSzTx/>
              <a:buFont typeface="Arial" panose="020B0604020202020204" pitchFamily="34" charset="0"/>
              <a:buNone/>
              <a:tabLst/>
              <a:defRPr/>
            </a:pPr>
            <a:r>
              <a:rPr kumimoji="0" lang="en-US" sz="1100" b="1" i="0" u="none" strike="noStrike" kern="1200" cap="none" spc="0" normalizeH="0" baseline="0" noProof="0">
                <a:ln>
                  <a:noFill/>
                </a:ln>
                <a:solidFill>
                  <a:prstClr val="white"/>
                </a:solidFill>
                <a:effectLst/>
                <a:uLnTx/>
                <a:uFillTx/>
                <a:latin typeface="Akkurat TT" panose="020B0504020101020102" pitchFamily="34" charset="77"/>
                <a:ea typeface="+mn-ea"/>
                <a:cs typeface="Akkurat TT" panose="020B0504020101020102" pitchFamily="34" charset="77"/>
              </a:rPr>
              <a:t>Lorem ipsum</a:t>
            </a:r>
          </a:p>
        </p:txBody>
      </p:sp>
      <p:sp>
        <p:nvSpPr>
          <p:cNvPr id="25" name="Content Placeholder 5">
            <a:extLst>
              <a:ext uri="{FF2B5EF4-FFF2-40B4-BE49-F238E27FC236}">
                <a16:creationId xmlns:a16="http://schemas.microsoft.com/office/drawing/2014/main" id="{C9F3608E-9899-B8DD-6C6F-51E86A4240C3}"/>
              </a:ext>
            </a:extLst>
          </p:cNvPr>
          <p:cNvSpPr txBox="1">
            <a:spLocks/>
          </p:cNvSpPr>
          <p:nvPr/>
        </p:nvSpPr>
        <p:spPr>
          <a:xfrm>
            <a:off x="1613329" y="4581608"/>
            <a:ext cx="1029326" cy="210320"/>
          </a:xfrm>
          <a:prstGeom prst="rect">
            <a:avLst/>
          </a:prstGeom>
        </p:spPr>
        <p:txBody>
          <a:bodyPr vert="horz" lIns="0" tIns="0" rIns="0" bIns="0" rtlCol="0" anchor="t">
            <a:noAutofit/>
          </a:bodyPr>
          <a:lstStyle>
            <a:lvl1pPr marL="0" indent="0" algn="l" defTabSz="914400" rtl="0" eaLnBrk="1" latinLnBrk="0" hangingPunct="1">
              <a:lnSpc>
                <a:spcPct val="100000"/>
              </a:lnSpc>
              <a:spcBef>
                <a:spcPts val="0"/>
              </a:spcBef>
              <a:spcAft>
                <a:spcPts val="800"/>
              </a:spcAft>
              <a:buFont typeface="Arial" panose="020B0604020202020204" pitchFamily="34" charset="0"/>
              <a:buNone/>
              <a:defRPr sz="1050" b="0" kern="1200">
                <a:solidFill>
                  <a:schemeClr val="tx2"/>
                </a:solidFill>
                <a:latin typeface="+mn-lt"/>
                <a:ea typeface="+mn-ea"/>
                <a:cs typeface="+mn-cs"/>
              </a:defRPr>
            </a:lvl1pPr>
            <a:lvl2pPr marL="180975" indent="-180975" algn="l" defTabSz="914400" rtl="0" eaLnBrk="1" latinLnBrk="0" hangingPunct="1">
              <a:lnSpc>
                <a:spcPct val="100000"/>
              </a:lnSpc>
              <a:spcBef>
                <a:spcPts val="0"/>
              </a:spcBef>
              <a:spcAft>
                <a:spcPts val="800"/>
              </a:spcAft>
              <a:buFont typeface="Arial" panose="020B0604020202020204" pitchFamily="34" charset="0"/>
              <a:buChar char="•"/>
              <a:defRPr sz="1050" b="0" kern="1200">
                <a:solidFill>
                  <a:schemeClr val="tx2"/>
                </a:solidFill>
                <a:latin typeface="+mn-lt"/>
                <a:ea typeface="Akkurat LL" panose="020B0504020101010102" pitchFamily="34" charset="-126"/>
                <a:cs typeface="Akkurat LL" panose="020B0504020101010102" pitchFamily="34" charset="-126"/>
              </a:defRPr>
            </a:lvl2pPr>
            <a:lvl3pPr marL="361950" indent="-180975" algn="l" defTabSz="914400" rtl="0" eaLnBrk="1" latinLnBrk="0" hangingPunct="1">
              <a:lnSpc>
                <a:spcPct val="100000"/>
              </a:lnSpc>
              <a:spcBef>
                <a:spcPts val="0"/>
              </a:spcBef>
              <a:spcAft>
                <a:spcPts val="800"/>
              </a:spcAft>
              <a:buFont typeface="Arial" panose="020B0604020202020204" pitchFamily="34" charset="0"/>
              <a:buChar char="•"/>
              <a:defRPr sz="1000" b="0" kern="1200">
                <a:solidFill>
                  <a:schemeClr val="tx2"/>
                </a:solidFill>
                <a:latin typeface="+mn-lt"/>
                <a:ea typeface="+mn-ea"/>
                <a:cs typeface="+mn-cs"/>
              </a:defRPr>
            </a:lvl3pPr>
            <a:lvl4pPr marL="542925" indent="-180975" algn="l" defTabSz="914400" rtl="0" eaLnBrk="1" latinLnBrk="0" hangingPunct="1">
              <a:lnSpc>
                <a:spcPct val="100000"/>
              </a:lnSpc>
              <a:spcBef>
                <a:spcPts val="0"/>
              </a:spcBef>
              <a:spcAft>
                <a:spcPts val="800"/>
              </a:spcAft>
              <a:buFont typeface="Arial" panose="020B0604020202020204" pitchFamily="34" charset="0"/>
              <a:buChar char="•"/>
              <a:tabLst>
                <a:tab pos="0" algn="l"/>
              </a:tabLst>
              <a:defRPr sz="900" b="0" kern="1200">
                <a:solidFill>
                  <a:schemeClr val="tx2"/>
                </a:solidFill>
                <a:latin typeface="+mn-lt"/>
                <a:ea typeface="+mn-ea"/>
                <a:cs typeface="+mn-cs"/>
              </a:defRPr>
            </a:lvl4pPr>
            <a:lvl5pPr marL="714375" indent="-171450" algn="l" defTabSz="914400" rtl="0" eaLnBrk="1" latinLnBrk="0" hangingPunct="1">
              <a:lnSpc>
                <a:spcPct val="100000"/>
              </a:lnSpc>
              <a:spcBef>
                <a:spcPts val="0"/>
              </a:spcBef>
              <a:spcAft>
                <a:spcPts val="800"/>
              </a:spcAft>
              <a:buFont typeface="Arial" panose="020B0604020202020204" pitchFamily="34" charset="0"/>
              <a:buChar char="•"/>
              <a:defRPr sz="900" b="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800"/>
              </a:spcAft>
              <a:buClrTx/>
              <a:buSzTx/>
              <a:buFont typeface="Arial" panose="020B0604020202020204" pitchFamily="34" charset="0"/>
              <a:buNone/>
              <a:tabLst/>
              <a:defRPr/>
            </a:pPr>
            <a:r>
              <a:rPr kumimoji="0" lang="en-US" sz="1100" b="0" i="0" u="none" strike="noStrike" kern="1200" cap="none" spc="0" normalizeH="0" baseline="0" noProof="0">
                <a:ln>
                  <a:noFill/>
                </a:ln>
                <a:solidFill>
                  <a:prstClr val="white"/>
                </a:solidFill>
                <a:effectLst/>
                <a:uLnTx/>
                <a:uFillTx/>
                <a:latin typeface="Akkurat LL Light"/>
                <a:ea typeface="+mn-ea"/>
                <a:cs typeface="+mn-cs"/>
              </a:rPr>
              <a:t>Lorem ipsum dolor sit amet</a:t>
            </a:r>
          </a:p>
        </p:txBody>
      </p:sp>
      <p:graphicFrame>
        <p:nvGraphicFramePr>
          <p:cNvPr id="7" name="Table 4">
            <a:extLst>
              <a:ext uri="{FF2B5EF4-FFF2-40B4-BE49-F238E27FC236}">
                <a16:creationId xmlns:a16="http://schemas.microsoft.com/office/drawing/2014/main" id="{C7AB80AC-4377-F85E-976A-2B61034240E8}"/>
              </a:ext>
            </a:extLst>
          </p:cNvPr>
          <p:cNvGraphicFramePr>
            <a:graphicFrameLocks/>
          </p:cNvGraphicFramePr>
          <p:nvPr/>
        </p:nvGraphicFramePr>
        <p:xfrm>
          <a:off x="646483" y="996283"/>
          <a:ext cx="11068089" cy="5517183"/>
        </p:xfrm>
        <a:graphic>
          <a:graphicData uri="http://schemas.openxmlformats.org/drawingml/2006/table">
            <a:tbl>
              <a:tblPr bandRow="1">
                <a:tableStyleId>{5C22544A-7EE6-4342-B048-85BDC9FD1C3A}</a:tableStyleId>
              </a:tblPr>
              <a:tblGrid>
                <a:gridCol w="1446297">
                  <a:extLst>
                    <a:ext uri="{9D8B030D-6E8A-4147-A177-3AD203B41FA5}">
                      <a16:colId xmlns:a16="http://schemas.microsoft.com/office/drawing/2014/main" val="105672110"/>
                    </a:ext>
                  </a:extLst>
                </a:gridCol>
                <a:gridCol w="2405448">
                  <a:extLst>
                    <a:ext uri="{9D8B030D-6E8A-4147-A177-3AD203B41FA5}">
                      <a16:colId xmlns:a16="http://schemas.microsoft.com/office/drawing/2014/main" val="3907966575"/>
                    </a:ext>
                  </a:extLst>
                </a:gridCol>
                <a:gridCol w="2405448">
                  <a:extLst>
                    <a:ext uri="{9D8B030D-6E8A-4147-A177-3AD203B41FA5}">
                      <a16:colId xmlns:a16="http://schemas.microsoft.com/office/drawing/2014/main" val="2828932273"/>
                    </a:ext>
                  </a:extLst>
                </a:gridCol>
                <a:gridCol w="2405448">
                  <a:extLst>
                    <a:ext uri="{9D8B030D-6E8A-4147-A177-3AD203B41FA5}">
                      <a16:colId xmlns:a16="http://schemas.microsoft.com/office/drawing/2014/main" val="4071793185"/>
                    </a:ext>
                  </a:extLst>
                </a:gridCol>
                <a:gridCol w="2405448">
                  <a:extLst>
                    <a:ext uri="{9D8B030D-6E8A-4147-A177-3AD203B41FA5}">
                      <a16:colId xmlns:a16="http://schemas.microsoft.com/office/drawing/2014/main" val="2839184078"/>
                    </a:ext>
                  </a:extLst>
                </a:gridCol>
              </a:tblGrid>
              <a:tr h="544179">
                <a:tc>
                  <a:txBody>
                    <a:bodyPr/>
                    <a:lstStyle/>
                    <a:p>
                      <a:endParaRPr lang="en-US" sz="1400" b="1">
                        <a:solidFill>
                          <a:schemeClr val="tx1"/>
                        </a:solidFill>
                      </a:endParaRPr>
                    </a:p>
                  </a:txBody>
                  <a:tcPr marL="72000" marR="72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GB" sz="1200" b="1">
                          <a:solidFill>
                            <a:schemeClr val="tx1"/>
                          </a:solidFill>
                        </a:rPr>
                        <a:t>Rail</a:t>
                      </a:r>
                      <a:endParaRPr lang="en-US" sz="1200" b="1">
                        <a:solidFill>
                          <a:schemeClr val="tx1"/>
                        </a:solidFill>
                      </a:endParaRPr>
                    </a:p>
                  </a:txBody>
                  <a:tcPr marL="72000" marR="72000"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GB" sz="1200" b="1">
                          <a:solidFill>
                            <a:schemeClr val="tx1"/>
                          </a:solidFill>
                        </a:rPr>
                        <a:t>Aviation</a:t>
                      </a:r>
                      <a:endParaRPr lang="en-US" sz="1200" b="1">
                        <a:solidFill>
                          <a:schemeClr val="tx1"/>
                        </a:solidFill>
                      </a:endParaRPr>
                    </a:p>
                  </a:txBody>
                  <a:tcPr marL="72000" marR="72000" anchor="ctr">
                    <a:lnL w="12700" cmpd="sng">
                      <a:noFill/>
                    </a:lnL>
                    <a:lnR w="12700" cmpd="sng">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GB" sz="1200" b="1">
                          <a:solidFill>
                            <a:schemeClr val="tx1"/>
                          </a:solidFill>
                        </a:rPr>
                        <a:t>Maritime</a:t>
                      </a:r>
                      <a:endParaRPr lang="en-US" sz="1200" b="1">
                        <a:solidFill>
                          <a:schemeClr val="tx1"/>
                        </a:solidFill>
                      </a:endParaRPr>
                    </a:p>
                  </a:txBody>
                  <a:tcPr marL="72000" marR="72000" anchor="ctr">
                    <a:lnL w="12700" cmpd="sng">
                      <a:noFill/>
                    </a:lnL>
                    <a:lnR w="12700" cmpd="sng">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GB" sz="1200" b="1">
                          <a:solidFill>
                            <a:schemeClr val="tx1"/>
                          </a:solidFill>
                        </a:rPr>
                        <a:t>Highways &amp; Integrated Transport</a:t>
                      </a:r>
                      <a:endParaRPr lang="en-US" sz="1200" b="1">
                        <a:solidFill>
                          <a:schemeClr val="tx1"/>
                        </a:solidFill>
                      </a:endParaRPr>
                    </a:p>
                  </a:txBody>
                  <a:tcPr marL="72000" marR="72000" anchor="ctr">
                    <a:lnL w="12700" cmpd="sng">
                      <a:noFill/>
                    </a:lnL>
                    <a:lnR w="12700" cmpd="sng">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24367672"/>
                  </a:ext>
                </a:extLst>
              </a:tr>
              <a:tr h="818026">
                <a:tc>
                  <a:txBody>
                    <a:bodyPr/>
                    <a:lstStyle/>
                    <a:p>
                      <a:r>
                        <a:rPr lang="en-US" sz="1200"/>
                        <a:t>Hubs</a:t>
                      </a:r>
                    </a:p>
                  </a:txBody>
                  <a:tcPr marL="72000" marR="7200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1400"/>
                    </a:p>
                  </a:txBody>
                  <a:tcPr marL="72000" marR="72000" anchor="ctr">
                    <a:lnL w="12700" cap="flat" cmpd="sng" algn="ctr">
                      <a:solidFill>
                        <a:schemeClr val="tx1"/>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a:p>
                  </a:txBody>
                  <a:tcPr marL="72000" marR="72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a:p>
                  </a:txBody>
                  <a:tcPr marL="72000" marR="72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a:p>
                  </a:txBody>
                  <a:tcPr marL="72000" marR="72000" anchor="ctr">
                    <a:lnL w="12700" cap="flat" cmpd="sng" algn="ctr">
                      <a:solidFill>
                        <a:schemeClr val="bg1">
                          <a:lumMod val="85000"/>
                        </a:schemeClr>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66402886"/>
                  </a:ext>
                </a:extLst>
              </a:tr>
              <a:tr h="818026">
                <a:tc>
                  <a:txBody>
                    <a:bodyPr/>
                    <a:lstStyle/>
                    <a:p>
                      <a:r>
                        <a:rPr lang="en-US" sz="1200"/>
                        <a:t>Fuels</a:t>
                      </a:r>
                    </a:p>
                  </a:txBody>
                  <a:tcPr marL="72000" marR="7200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400"/>
                    </a:p>
                  </a:txBody>
                  <a:tcPr marL="72000" marR="72000" anchor="ctr">
                    <a:lnL w="12700" cap="flat" cmpd="sng" algn="ctr">
                      <a:solidFill>
                        <a:schemeClr val="tx1"/>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a:p>
                  </a:txBody>
                  <a:tcPr marL="72000" marR="72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a:p>
                  </a:txBody>
                  <a:tcPr marL="72000" marR="72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a:p>
                  </a:txBody>
                  <a:tcPr marL="72000" marR="72000" anchor="ctr">
                    <a:lnL w="12700" cap="flat" cmpd="sng" algn="ctr">
                      <a:solidFill>
                        <a:schemeClr val="bg1">
                          <a:lumMod val="85000"/>
                        </a:schemeClr>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05506511"/>
                  </a:ext>
                </a:extLst>
              </a:tr>
              <a:tr h="85045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Autonomy</a:t>
                      </a:r>
                    </a:p>
                  </a:txBody>
                  <a:tcPr anchor="ctr">
                    <a:lnR w="12700" cap="flat" cmpd="sng" algn="ctr">
                      <a:solidFill>
                        <a:schemeClr val="tx1"/>
                      </a:solidFill>
                      <a:prstDash val="solid"/>
                      <a:round/>
                      <a:headEnd type="none" w="med" len="med"/>
                      <a:tailEnd type="none" w="med" len="med"/>
                    </a:lnR>
                    <a:lnT w="12700" cmpd="sng">
                      <a:noFill/>
                    </a:lnT>
                    <a:noFill/>
                  </a:tcPr>
                </a:tc>
                <a:tc>
                  <a:txBody>
                    <a:bodyPr/>
                    <a:lstStyle/>
                    <a:p>
                      <a:endParaRPr lang="en-US" sz="1400"/>
                    </a:p>
                  </a:txBody>
                  <a:tcPr marL="72000" marR="72000" anchor="ctr">
                    <a:lnL w="12700" cap="flat" cmpd="sng" algn="ctr">
                      <a:solidFill>
                        <a:schemeClr val="tx1"/>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a:p>
                  </a:txBody>
                  <a:tcPr marL="72000" marR="72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a:p>
                  </a:txBody>
                  <a:tcPr marL="72000" marR="72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a:p>
                  </a:txBody>
                  <a:tcPr marL="72000" marR="72000" anchor="ctr">
                    <a:lnL w="12700" cap="flat" cmpd="sng" algn="ctr">
                      <a:solidFill>
                        <a:schemeClr val="bg1">
                          <a:lumMod val="85000"/>
                        </a:schemeClr>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04879894"/>
                  </a:ext>
                </a:extLst>
              </a:tr>
              <a:tr h="818026">
                <a:tc>
                  <a:txBody>
                    <a:bodyPr/>
                    <a:lstStyle/>
                    <a:p>
                      <a:r>
                        <a:rPr lang="en-GB" sz="1200"/>
                        <a:t>Experience</a:t>
                      </a:r>
                    </a:p>
                  </a:txBody>
                  <a:tcPr anchor="ctr">
                    <a:lnR w="12700" cap="flat" cmpd="sng" algn="ctr">
                      <a:solidFill>
                        <a:schemeClr val="tx1"/>
                      </a:solidFill>
                      <a:prstDash val="solid"/>
                      <a:round/>
                      <a:headEnd type="none" w="med" len="med"/>
                      <a:tailEnd type="none" w="med" len="med"/>
                    </a:lnR>
                    <a:noFill/>
                  </a:tcPr>
                </a:tc>
                <a:tc>
                  <a:txBody>
                    <a:bodyPr/>
                    <a:lstStyle/>
                    <a:p>
                      <a:endParaRPr lang="en-US" sz="1400"/>
                    </a:p>
                  </a:txBody>
                  <a:tcPr marL="72000" marR="72000" anchor="ctr">
                    <a:lnL w="12700" cap="flat" cmpd="sng" algn="ctr">
                      <a:solidFill>
                        <a:schemeClr val="tx1"/>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a:p>
                  </a:txBody>
                  <a:tcPr marL="72000" marR="72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a:p>
                  </a:txBody>
                  <a:tcPr marL="72000" marR="72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a:p>
                  </a:txBody>
                  <a:tcPr marL="72000" marR="72000" anchor="ctr">
                    <a:lnL w="12700" cap="flat" cmpd="sng" algn="ctr">
                      <a:solidFill>
                        <a:schemeClr val="bg1">
                          <a:lumMod val="85000"/>
                        </a:schemeClr>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98839428"/>
                  </a:ext>
                </a:extLst>
              </a:tr>
              <a:tr h="85045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Operations</a:t>
                      </a:r>
                    </a:p>
                  </a:txBody>
                  <a:tcPr anchor="ctr">
                    <a:lnR w="12700" cap="flat" cmpd="sng" algn="ctr">
                      <a:solidFill>
                        <a:schemeClr val="tx1"/>
                      </a:solidFill>
                      <a:prstDash val="solid"/>
                      <a:round/>
                      <a:headEnd type="none" w="med" len="med"/>
                      <a:tailEnd type="none" w="med" len="med"/>
                    </a:lnR>
                    <a:noFill/>
                  </a:tcPr>
                </a:tc>
                <a:tc>
                  <a:txBody>
                    <a:bodyPr/>
                    <a:lstStyle/>
                    <a:p>
                      <a:endParaRPr lang="en-US" sz="1400">
                        <a:solidFill>
                          <a:schemeClr val="bg2">
                            <a:lumMod val="95000"/>
                          </a:schemeClr>
                        </a:solidFill>
                      </a:endParaRPr>
                    </a:p>
                  </a:txBody>
                  <a:tcPr marL="72000" marR="72000" anchor="ctr">
                    <a:lnL w="12700" cap="flat" cmpd="sng" algn="ctr">
                      <a:solidFill>
                        <a:schemeClr val="tx1"/>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a:solidFill>
                          <a:schemeClr val="bg2">
                            <a:lumMod val="95000"/>
                          </a:schemeClr>
                        </a:solidFill>
                      </a:endParaRPr>
                    </a:p>
                  </a:txBody>
                  <a:tcPr marL="72000" marR="72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a:solidFill>
                          <a:schemeClr val="bg2">
                            <a:lumMod val="95000"/>
                          </a:schemeClr>
                        </a:solidFill>
                      </a:endParaRPr>
                    </a:p>
                  </a:txBody>
                  <a:tcPr marL="72000" marR="72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a:solidFill>
                          <a:schemeClr val="bg2">
                            <a:lumMod val="95000"/>
                          </a:schemeClr>
                        </a:solidFill>
                      </a:endParaRPr>
                    </a:p>
                  </a:txBody>
                  <a:tcPr marL="72000" marR="72000" anchor="ctr">
                    <a:lnL w="12700" cap="flat" cmpd="sng" algn="ctr">
                      <a:solidFill>
                        <a:schemeClr val="bg1">
                          <a:lumMod val="85000"/>
                        </a:schemeClr>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93923223"/>
                  </a:ext>
                </a:extLst>
              </a:tr>
              <a:tr h="818026">
                <a:tc>
                  <a:txBody>
                    <a:bodyPr/>
                    <a:lstStyle/>
                    <a:p>
                      <a:r>
                        <a:rPr lang="en-US" sz="1200"/>
                        <a:t>Industry</a:t>
                      </a:r>
                    </a:p>
                  </a:txBody>
                  <a:tcPr marL="72000" marR="7200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B w="12700" cmpd="sng">
                      <a:noFill/>
                    </a:lnB>
                    <a:lnTlToBr w="12700" cmpd="sng">
                      <a:noFill/>
                      <a:prstDash val="solid"/>
                    </a:lnTlToBr>
                    <a:lnBlToTr w="12700" cmpd="sng">
                      <a:noFill/>
                      <a:prstDash val="solid"/>
                    </a:lnBlToTr>
                    <a:noFill/>
                  </a:tcPr>
                </a:tc>
                <a:tc>
                  <a:txBody>
                    <a:bodyPr/>
                    <a:lstStyle/>
                    <a:p>
                      <a:endParaRPr lang="en-US" sz="1400">
                        <a:solidFill>
                          <a:schemeClr val="bg2">
                            <a:lumMod val="95000"/>
                          </a:schemeClr>
                        </a:solidFill>
                      </a:endParaRPr>
                    </a:p>
                  </a:txBody>
                  <a:tcPr marL="72000" marR="72000" anchor="ctr">
                    <a:lnL w="12700" cap="flat" cmpd="sng" algn="ctr">
                      <a:solidFill>
                        <a:schemeClr val="tx1"/>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a:solidFill>
                          <a:schemeClr val="bg2">
                            <a:lumMod val="95000"/>
                          </a:schemeClr>
                        </a:solidFill>
                      </a:endParaRPr>
                    </a:p>
                  </a:txBody>
                  <a:tcPr marL="72000" marR="72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a:solidFill>
                          <a:schemeClr val="bg2">
                            <a:lumMod val="95000"/>
                          </a:schemeClr>
                        </a:solidFill>
                      </a:endParaRPr>
                    </a:p>
                  </a:txBody>
                  <a:tcPr marL="72000" marR="72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a:solidFill>
                          <a:schemeClr val="bg2">
                            <a:lumMod val="95000"/>
                          </a:schemeClr>
                        </a:solidFill>
                      </a:endParaRPr>
                    </a:p>
                  </a:txBody>
                  <a:tcPr marL="72000" marR="72000" anchor="ctr">
                    <a:lnL w="12700" cap="flat" cmpd="sng" algn="ctr">
                      <a:solidFill>
                        <a:schemeClr val="bg1">
                          <a:lumMod val="85000"/>
                        </a:schemeClr>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84171329"/>
                  </a:ext>
                </a:extLst>
              </a:tr>
            </a:tbl>
          </a:graphicData>
        </a:graphic>
      </p:graphicFrame>
      <p:sp>
        <p:nvSpPr>
          <p:cNvPr id="16" name="Rectangle 15">
            <a:extLst>
              <a:ext uri="{FF2B5EF4-FFF2-40B4-BE49-F238E27FC236}">
                <a16:creationId xmlns:a16="http://schemas.microsoft.com/office/drawing/2014/main" id="{47E0FD36-61D4-D723-AA77-0DC273676300}"/>
              </a:ext>
            </a:extLst>
          </p:cNvPr>
          <p:cNvSpPr/>
          <p:nvPr/>
        </p:nvSpPr>
        <p:spPr>
          <a:xfrm>
            <a:off x="6968733" y="2379488"/>
            <a:ext cx="2268000" cy="360000"/>
          </a:xfrm>
          <a:prstGeom prst="rect">
            <a:avLst/>
          </a:prstGeom>
          <a:solidFill>
            <a:schemeClr val="bg1"/>
          </a:solidFill>
          <a:ln w="28575">
            <a:solidFill>
              <a:schemeClr val="accent1"/>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r>
              <a:rPr lang="en-GB" sz="800">
                <a:solidFill>
                  <a:schemeClr val="tx1"/>
                </a:solidFill>
              </a:rPr>
              <a:t>Future Fuels – Green Short Sea Shipping</a:t>
            </a:r>
          </a:p>
        </p:txBody>
      </p:sp>
      <p:sp>
        <p:nvSpPr>
          <p:cNvPr id="17" name="Rectangle 16">
            <a:extLst>
              <a:ext uri="{FF2B5EF4-FFF2-40B4-BE49-F238E27FC236}">
                <a16:creationId xmlns:a16="http://schemas.microsoft.com/office/drawing/2014/main" id="{83C20E59-D18F-AFC4-606B-9E543B401C39}"/>
              </a:ext>
            </a:extLst>
          </p:cNvPr>
          <p:cNvSpPr/>
          <p:nvPr/>
        </p:nvSpPr>
        <p:spPr>
          <a:xfrm>
            <a:off x="6968733" y="1604862"/>
            <a:ext cx="2259182" cy="360000"/>
          </a:xfrm>
          <a:prstGeom prst="rect">
            <a:avLst/>
          </a:prstGeom>
          <a:solidFill>
            <a:schemeClr val="bg1"/>
          </a:solidFill>
          <a:ln w="28575">
            <a:solidFill>
              <a:schemeClr val="accent1"/>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r>
              <a:rPr lang="en-GB" sz="800">
                <a:solidFill>
                  <a:schemeClr val="tx1"/>
                </a:solidFill>
              </a:rPr>
              <a:t>Coastal Shipping – Modal shift</a:t>
            </a:r>
          </a:p>
        </p:txBody>
      </p:sp>
      <p:sp>
        <p:nvSpPr>
          <p:cNvPr id="18" name="Rectangle 17">
            <a:extLst>
              <a:ext uri="{FF2B5EF4-FFF2-40B4-BE49-F238E27FC236}">
                <a16:creationId xmlns:a16="http://schemas.microsoft.com/office/drawing/2014/main" id="{8C988D58-658F-22AA-96FF-C05CD7EAC595}"/>
              </a:ext>
            </a:extLst>
          </p:cNvPr>
          <p:cNvSpPr/>
          <p:nvPr/>
        </p:nvSpPr>
        <p:spPr>
          <a:xfrm>
            <a:off x="6968733" y="2792594"/>
            <a:ext cx="2268000" cy="360000"/>
          </a:xfrm>
          <a:prstGeom prst="rect">
            <a:avLst/>
          </a:prstGeom>
          <a:solidFill>
            <a:schemeClr val="bg1"/>
          </a:solidFill>
          <a:ln w="28575">
            <a:solidFill>
              <a:schemeClr val="accent1"/>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lvl="0">
              <a:buNone/>
            </a:pPr>
            <a:r>
              <a:rPr lang="en-GB" sz="800">
                <a:solidFill>
                  <a:schemeClr val="tx1"/>
                </a:solidFill>
              </a:rPr>
              <a:t>Alternate Propulsion Systems for Vessels – Wind </a:t>
            </a:r>
          </a:p>
        </p:txBody>
      </p:sp>
      <p:sp>
        <p:nvSpPr>
          <p:cNvPr id="23" name="Rectangle 22">
            <a:extLst>
              <a:ext uri="{FF2B5EF4-FFF2-40B4-BE49-F238E27FC236}">
                <a16:creationId xmlns:a16="http://schemas.microsoft.com/office/drawing/2014/main" id="{D5D6608E-2F30-76F3-D98A-21455AE3417F}"/>
              </a:ext>
            </a:extLst>
          </p:cNvPr>
          <p:cNvSpPr/>
          <p:nvPr/>
        </p:nvSpPr>
        <p:spPr>
          <a:xfrm>
            <a:off x="2184157" y="5712313"/>
            <a:ext cx="2250000" cy="360000"/>
          </a:xfrm>
          <a:prstGeom prst="rect">
            <a:avLst/>
          </a:prstGeom>
          <a:solidFill>
            <a:schemeClr val="bg1"/>
          </a:solidFill>
          <a:ln w="28575">
            <a:solidFill>
              <a:schemeClr val="accent3"/>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fontAlgn="base"/>
            <a:r>
              <a:rPr lang="en-GB" sz="800">
                <a:solidFill>
                  <a:schemeClr val="tx1"/>
                </a:solidFill>
              </a:rPr>
              <a:t>Convening Rail Innovation </a:t>
            </a:r>
          </a:p>
        </p:txBody>
      </p:sp>
      <p:sp>
        <p:nvSpPr>
          <p:cNvPr id="26" name="Rectangle 25">
            <a:extLst>
              <a:ext uri="{FF2B5EF4-FFF2-40B4-BE49-F238E27FC236}">
                <a16:creationId xmlns:a16="http://schemas.microsoft.com/office/drawing/2014/main" id="{E387F6F9-AD65-B06B-806B-4376E6C1A237}"/>
              </a:ext>
            </a:extLst>
          </p:cNvPr>
          <p:cNvSpPr/>
          <p:nvPr/>
        </p:nvSpPr>
        <p:spPr>
          <a:xfrm>
            <a:off x="2184157" y="1604862"/>
            <a:ext cx="1029326" cy="3983139"/>
          </a:xfrm>
          <a:prstGeom prst="rect">
            <a:avLst/>
          </a:prstGeom>
          <a:solidFill>
            <a:schemeClr val="bg1"/>
          </a:solidFill>
          <a:ln w="28575">
            <a:solidFill>
              <a:schemeClr val="accent3"/>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fontAlgn="base">
              <a:lnSpc>
                <a:spcPts val="1350"/>
              </a:lnSpc>
            </a:pPr>
            <a:r>
              <a:rPr lang="en-GB" sz="800">
                <a:solidFill>
                  <a:schemeClr val="tx1"/>
                </a:solidFill>
              </a:rPr>
              <a:t>Rail Technology Advancement </a:t>
            </a:r>
          </a:p>
        </p:txBody>
      </p:sp>
      <p:sp>
        <p:nvSpPr>
          <p:cNvPr id="27" name="Rectangle 26">
            <a:extLst>
              <a:ext uri="{FF2B5EF4-FFF2-40B4-BE49-F238E27FC236}">
                <a16:creationId xmlns:a16="http://schemas.microsoft.com/office/drawing/2014/main" id="{1D672C3F-B6A1-EE71-3FD0-A90B677DEEBD}"/>
              </a:ext>
            </a:extLst>
          </p:cNvPr>
          <p:cNvSpPr/>
          <p:nvPr/>
        </p:nvSpPr>
        <p:spPr>
          <a:xfrm>
            <a:off x="2184157" y="1604862"/>
            <a:ext cx="2268000" cy="360000"/>
          </a:xfrm>
          <a:prstGeom prst="rect">
            <a:avLst/>
          </a:prstGeom>
          <a:solidFill>
            <a:schemeClr val="bg1"/>
          </a:solidFill>
          <a:ln w="28575">
            <a:solidFill>
              <a:schemeClr val="accent3"/>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fontAlgn="base"/>
            <a:r>
              <a:rPr lang="en-GB" sz="800">
                <a:solidFill>
                  <a:schemeClr val="tx1"/>
                </a:solidFill>
              </a:rPr>
              <a:t>Transport Hubs &amp; Multimodal Integration </a:t>
            </a:r>
          </a:p>
        </p:txBody>
      </p:sp>
      <p:sp>
        <p:nvSpPr>
          <p:cNvPr id="36" name="Rectangle 35">
            <a:extLst>
              <a:ext uri="{FF2B5EF4-FFF2-40B4-BE49-F238E27FC236}">
                <a16:creationId xmlns:a16="http://schemas.microsoft.com/office/drawing/2014/main" id="{E7911C32-7C9E-372E-AB5A-FDD8548AA969}"/>
              </a:ext>
            </a:extLst>
          </p:cNvPr>
          <p:cNvSpPr/>
          <p:nvPr/>
        </p:nvSpPr>
        <p:spPr>
          <a:xfrm>
            <a:off x="9379279" y="2379488"/>
            <a:ext cx="2268000" cy="360000"/>
          </a:xfrm>
          <a:prstGeom prst="rect">
            <a:avLst/>
          </a:prstGeom>
          <a:solidFill>
            <a:schemeClr val="bg1"/>
          </a:solidFill>
          <a:ln w="28575">
            <a:solidFill>
              <a:schemeClr val="accent1"/>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lvl="0">
              <a:buNone/>
            </a:pPr>
            <a:r>
              <a:rPr lang="en-GB" sz="800">
                <a:solidFill>
                  <a:schemeClr val="tx1"/>
                </a:solidFill>
              </a:rPr>
              <a:t>Decarbonising Road Infrastructure</a:t>
            </a:r>
            <a:endParaRPr lang="en-US" sz="800">
              <a:solidFill>
                <a:schemeClr val="tx1"/>
              </a:solidFill>
            </a:endParaRPr>
          </a:p>
        </p:txBody>
      </p:sp>
      <p:sp>
        <p:nvSpPr>
          <p:cNvPr id="37" name="Rectangle 36">
            <a:extLst>
              <a:ext uri="{FF2B5EF4-FFF2-40B4-BE49-F238E27FC236}">
                <a16:creationId xmlns:a16="http://schemas.microsoft.com/office/drawing/2014/main" id="{A0DD3FF2-D77C-B71B-37F6-08779AC345F5}"/>
              </a:ext>
            </a:extLst>
          </p:cNvPr>
          <p:cNvSpPr/>
          <p:nvPr/>
        </p:nvSpPr>
        <p:spPr>
          <a:xfrm>
            <a:off x="9379279" y="4879534"/>
            <a:ext cx="2268000" cy="360000"/>
          </a:xfrm>
          <a:prstGeom prst="rect">
            <a:avLst/>
          </a:prstGeom>
          <a:solidFill>
            <a:schemeClr val="bg1"/>
          </a:solidFill>
          <a:ln w="28575">
            <a:solidFill>
              <a:schemeClr val="accent3"/>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lvl="0">
              <a:buNone/>
            </a:pPr>
            <a:r>
              <a:rPr lang="en-GB" sz="800">
                <a:solidFill>
                  <a:schemeClr val="tx1"/>
                </a:solidFill>
              </a:rPr>
              <a:t>Integrated Services and Passenger Experience</a:t>
            </a:r>
            <a:endParaRPr lang="en-US" sz="800">
              <a:solidFill>
                <a:schemeClr val="tx1"/>
              </a:solidFill>
            </a:endParaRPr>
          </a:p>
        </p:txBody>
      </p:sp>
      <p:sp>
        <p:nvSpPr>
          <p:cNvPr id="43" name="Rectangle 42">
            <a:extLst>
              <a:ext uri="{FF2B5EF4-FFF2-40B4-BE49-F238E27FC236}">
                <a16:creationId xmlns:a16="http://schemas.microsoft.com/office/drawing/2014/main" id="{F1894E92-0A54-852E-DCA6-FDB01594A0A9}"/>
              </a:ext>
            </a:extLst>
          </p:cNvPr>
          <p:cNvSpPr/>
          <p:nvPr/>
        </p:nvSpPr>
        <p:spPr>
          <a:xfrm>
            <a:off x="9379279" y="3205635"/>
            <a:ext cx="2268000" cy="360000"/>
          </a:xfrm>
          <a:prstGeom prst="rect">
            <a:avLst/>
          </a:prstGeom>
          <a:solidFill>
            <a:schemeClr val="bg1"/>
          </a:solidFill>
          <a:ln w="28575">
            <a:solidFill>
              <a:schemeClr val="accent3"/>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lvl="0">
              <a:buNone/>
            </a:pPr>
            <a:r>
              <a:rPr lang="en-GB" sz="800">
                <a:solidFill>
                  <a:schemeClr val="tx1"/>
                </a:solidFill>
              </a:rPr>
              <a:t>Autonomous Vehicles</a:t>
            </a:r>
            <a:endParaRPr lang="en-US" sz="800">
              <a:solidFill>
                <a:schemeClr val="tx1"/>
              </a:solidFill>
            </a:endParaRPr>
          </a:p>
        </p:txBody>
      </p:sp>
      <p:sp>
        <p:nvSpPr>
          <p:cNvPr id="44" name="Rectangle 43">
            <a:extLst>
              <a:ext uri="{FF2B5EF4-FFF2-40B4-BE49-F238E27FC236}">
                <a16:creationId xmlns:a16="http://schemas.microsoft.com/office/drawing/2014/main" id="{F5A26E73-5A4C-8651-1777-CA84CFFA0B54}"/>
              </a:ext>
            </a:extLst>
          </p:cNvPr>
          <p:cNvSpPr/>
          <p:nvPr/>
        </p:nvSpPr>
        <p:spPr>
          <a:xfrm>
            <a:off x="9379279" y="1604862"/>
            <a:ext cx="2268000" cy="360000"/>
          </a:xfrm>
          <a:prstGeom prst="rect">
            <a:avLst/>
          </a:prstGeom>
          <a:solidFill>
            <a:schemeClr val="bg1"/>
          </a:solidFill>
          <a:ln w="28575">
            <a:solidFill>
              <a:schemeClr val="accent1"/>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lvl="0">
              <a:buNone/>
            </a:pPr>
            <a:r>
              <a:rPr lang="en-GB" sz="800">
                <a:solidFill>
                  <a:schemeClr val="tx1"/>
                </a:solidFill>
              </a:rPr>
              <a:t>Transport Hubs and Micromobility Zones</a:t>
            </a:r>
            <a:endParaRPr lang="en-US" sz="800">
              <a:solidFill>
                <a:schemeClr val="tx1"/>
              </a:solidFill>
            </a:endParaRPr>
          </a:p>
        </p:txBody>
      </p:sp>
      <p:sp>
        <p:nvSpPr>
          <p:cNvPr id="46" name="Rectangle 45">
            <a:extLst>
              <a:ext uri="{FF2B5EF4-FFF2-40B4-BE49-F238E27FC236}">
                <a16:creationId xmlns:a16="http://schemas.microsoft.com/office/drawing/2014/main" id="{64D041A6-7D57-999C-DF26-A7AC6CC87FDB}"/>
              </a:ext>
            </a:extLst>
          </p:cNvPr>
          <p:cNvSpPr/>
          <p:nvPr/>
        </p:nvSpPr>
        <p:spPr>
          <a:xfrm>
            <a:off x="4556892" y="2788786"/>
            <a:ext cx="2268000" cy="360000"/>
          </a:xfrm>
          <a:prstGeom prst="rect">
            <a:avLst/>
          </a:prstGeom>
          <a:solidFill>
            <a:schemeClr val="bg1"/>
          </a:solidFill>
          <a:ln w="28575">
            <a:solidFill>
              <a:schemeClr val="accent1"/>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fontAlgn="ctr"/>
            <a:r>
              <a:rPr lang="en-GB" sz="800" b="1">
                <a:solidFill>
                  <a:schemeClr val="tx1"/>
                </a:solidFill>
              </a:rPr>
              <a:t>Sustainable Aviation -</a:t>
            </a:r>
            <a:r>
              <a:rPr lang="en-GB" sz="800">
                <a:solidFill>
                  <a:schemeClr val="tx1"/>
                </a:solidFill>
              </a:rPr>
              <a:t> Alternative fuels</a:t>
            </a:r>
          </a:p>
        </p:txBody>
      </p:sp>
      <p:sp>
        <p:nvSpPr>
          <p:cNvPr id="47" name="Rectangle 46">
            <a:extLst>
              <a:ext uri="{FF2B5EF4-FFF2-40B4-BE49-F238E27FC236}">
                <a16:creationId xmlns:a16="http://schemas.microsoft.com/office/drawing/2014/main" id="{47753B12-0BE8-A5C9-BB10-C29C20DEA589}"/>
              </a:ext>
            </a:extLst>
          </p:cNvPr>
          <p:cNvSpPr/>
          <p:nvPr/>
        </p:nvSpPr>
        <p:spPr>
          <a:xfrm>
            <a:off x="4556892" y="2379488"/>
            <a:ext cx="2268000" cy="360000"/>
          </a:xfrm>
          <a:prstGeom prst="rect">
            <a:avLst/>
          </a:prstGeom>
          <a:solidFill>
            <a:schemeClr val="bg1"/>
          </a:solidFill>
          <a:ln w="28575">
            <a:solidFill>
              <a:schemeClr val="accent1"/>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fontAlgn="ctr"/>
            <a:r>
              <a:rPr lang="en-GB" sz="800" b="1">
                <a:solidFill>
                  <a:schemeClr val="tx1"/>
                </a:solidFill>
              </a:rPr>
              <a:t>Sustainable Aviation -</a:t>
            </a:r>
            <a:r>
              <a:rPr lang="en-GB" sz="800">
                <a:solidFill>
                  <a:schemeClr val="tx1"/>
                </a:solidFill>
              </a:rPr>
              <a:t> Integration of zero -emission aircraft at airports</a:t>
            </a:r>
            <a:endParaRPr lang="en-US" sz="800">
              <a:solidFill>
                <a:schemeClr val="tx1"/>
              </a:solidFill>
            </a:endParaRPr>
          </a:p>
        </p:txBody>
      </p:sp>
      <p:sp>
        <p:nvSpPr>
          <p:cNvPr id="49" name="Rectangle 48">
            <a:extLst>
              <a:ext uri="{FF2B5EF4-FFF2-40B4-BE49-F238E27FC236}">
                <a16:creationId xmlns:a16="http://schemas.microsoft.com/office/drawing/2014/main" id="{DDDAB6A2-5D48-8304-4B24-64772C89CF4A}"/>
              </a:ext>
            </a:extLst>
          </p:cNvPr>
          <p:cNvSpPr/>
          <p:nvPr/>
        </p:nvSpPr>
        <p:spPr>
          <a:xfrm>
            <a:off x="4556892" y="4879534"/>
            <a:ext cx="2268000" cy="360000"/>
          </a:xfrm>
          <a:prstGeom prst="rect">
            <a:avLst/>
          </a:prstGeom>
          <a:solidFill>
            <a:schemeClr val="bg1"/>
          </a:solidFill>
          <a:ln w="28575">
            <a:solidFill>
              <a:schemeClr val="accent1"/>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fontAlgn="ctr"/>
            <a:r>
              <a:rPr lang="en-GB" sz="800" b="1">
                <a:solidFill>
                  <a:schemeClr val="tx1"/>
                </a:solidFill>
              </a:rPr>
              <a:t>Sustainable Aviation -</a:t>
            </a:r>
            <a:r>
              <a:rPr lang="en-GB" sz="800">
                <a:solidFill>
                  <a:schemeClr val="tx1"/>
                </a:solidFill>
              </a:rPr>
              <a:t> Monitoring of sustainability programme initiatives</a:t>
            </a:r>
          </a:p>
        </p:txBody>
      </p:sp>
      <p:sp>
        <p:nvSpPr>
          <p:cNvPr id="50" name="Rectangle 49">
            <a:extLst>
              <a:ext uri="{FF2B5EF4-FFF2-40B4-BE49-F238E27FC236}">
                <a16:creationId xmlns:a16="http://schemas.microsoft.com/office/drawing/2014/main" id="{2798D399-6123-C188-B837-B3B053BA8FBE}"/>
              </a:ext>
            </a:extLst>
          </p:cNvPr>
          <p:cNvSpPr/>
          <p:nvPr/>
        </p:nvSpPr>
        <p:spPr>
          <a:xfrm>
            <a:off x="4556892" y="1604862"/>
            <a:ext cx="2268000" cy="360000"/>
          </a:xfrm>
          <a:prstGeom prst="rect">
            <a:avLst/>
          </a:prstGeom>
          <a:solidFill>
            <a:schemeClr val="bg1"/>
          </a:solidFill>
          <a:ln w="28575">
            <a:solidFill>
              <a:schemeClr val="accent3"/>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fontAlgn="ctr"/>
            <a:r>
              <a:rPr lang="en-GB" sz="800" b="1">
                <a:solidFill>
                  <a:schemeClr val="tx1"/>
                </a:solidFill>
              </a:rPr>
              <a:t>Advanced Mobility - </a:t>
            </a:r>
            <a:endParaRPr lang="en-US" sz="800" b="1">
              <a:solidFill>
                <a:schemeClr val="tx1"/>
              </a:solidFill>
            </a:endParaRPr>
          </a:p>
          <a:p>
            <a:pPr lvl="0"/>
            <a:r>
              <a:rPr lang="en-GB" sz="800">
                <a:solidFill>
                  <a:schemeClr val="tx1"/>
                </a:solidFill>
              </a:rPr>
              <a:t>Vertiports and VTOLs, Mobility</a:t>
            </a:r>
          </a:p>
        </p:txBody>
      </p:sp>
      <p:sp>
        <p:nvSpPr>
          <p:cNvPr id="51" name="Rectangle 50">
            <a:extLst>
              <a:ext uri="{FF2B5EF4-FFF2-40B4-BE49-F238E27FC236}">
                <a16:creationId xmlns:a16="http://schemas.microsoft.com/office/drawing/2014/main" id="{9B495B81-D302-9C50-DB6B-EBCBC2233B10}"/>
              </a:ext>
            </a:extLst>
          </p:cNvPr>
          <p:cNvSpPr/>
          <p:nvPr/>
        </p:nvSpPr>
        <p:spPr>
          <a:xfrm>
            <a:off x="4556892" y="3205635"/>
            <a:ext cx="2268000" cy="360000"/>
          </a:xfrm>
          <a:prstGeom prst="rect">
            <a:avLst/>
          </a:prstGeom>
          <a:solidFill>
            <a:schemeClr val="bg1"/>
          </a:solidFill>
          <a:ln w="28575">
            <a:solidFill>
              <a:schemeClr val="accent3"/>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fontAlgn="ctr"/>
            <a:r>
              <a:rPr lang="en-GB" sz="800" b="1">
                <a:solidFill>
                  <a:schemeClr val="tx1"/>
                </a:solidFill>
              </a:rPr>
              <a:t>Advanced Mobility - </a:t>
            </a:r>
            <a:endParaRPr lang="en-US" sz="800" b="1">
              <a:solidFill>
                <a:schemeClr val="tx1"/>
              </a:solidFill>
            </a:endParaRPr>
          </a:p>
          <a:p>
            <a:pPr lvl="0"/>
            <a:r>
              <a:rPr lang="en-GB" sz="800">
                <a:solidFill>
                  <a:schemeClr val="tx1"/>
                </a:solidFill>
              </a:rPr>
              <a:t>Uncrewed Aircraft (Drones)</a:t>
            </a:r>
          </a:p>
        </p:txBody>
      </p:sp>
      <p:sp>
        <p:nvSpPr>
          <p:cNvPr id="52" name="Rectangle 51">
            <a:extLst>
              <a:ext uri="{FF2B5EF4-FFF2-40B4-BE49-F238E27FC236}">
                <a16:creationId xmlns:a16="http://schemas.microsoft.com/office/drawing/2014/main" id="{3392820F-CE73-161F-4FF9-56032B457EDA}"/>
              </a:ext>
            </a:extLst>
          </p:cNvPr>
          <p:cNvSpPr/>
          <p:nvPr/>
        </p:nvSpPr>
        <p:spPr>
          <a:xfrm>
            <a:off x="4556892" y="4053595"/>
            <a:ext cx="2268000" cy="252000"/>
          </a:xfrm>
          <a:prstGeom prst="rect">
            <a:avLst/>
          </a:prstGeom>
          <a:solidFill>
            <a:schemeClr val="bg1"/>
          </a:solidFill>
          <a:ln w="28575">
            <a:solidFill>
              <a:schemeClr val="accent3"/>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fontAlgn="ctr"/>
            <a:r>
              <a:rPr lang="en-GB" sz="800" b="1">
                <a:solidFill>
                  <a:schemeClr val="tx1"/>
                </a:solidFill>
              </a:rPr>
              <a:t>Passenger Experience -</a:t>
            </a:r>
            <a:r>
              <a:rPr lang="en-GB" sz="800">
                <a:solidFill>
                  <a:schemeClr val="tx1"/>
                </a:solidFill>
              </a:rPr>
              <a:t>Accessibility &amp; inclusion</a:t>
            </a:r>
          </a:p>
        </p:txBody>
      </p:sp>
      <p:sp>
        <p:nvSpPr>
          <p:cNvPr id="53" name="Rectangle 52">
            <a:extLst>
              <a:ext uri="{FF2B5EF4-FFF2-40B4-BE49-F238E27FC236}">
                <a16:creationId xmlns:a16="http://schemas.microsoft.com/office/drawing/2014/main" id="{168379D0-2980-9C9F-D029-93112BEBE934}"/>
              </a:ext>
            </a:extLst>
          </p:cNvPr>
          <p:cNvSpPr/>
          <p:nvPr/>
        </p:nvSpPr>
        <p:spPr>
          <a:xfrm>
            <a:off x="4556892" y="5712313"/>
            <a:ext cx="2268000" cy="360000"/>
          </a:xfrm>
          <a:prstGeom prst="rect">
            <a:avLst/>
          </a:prstGeom>
          <a:solidFill>
            <a:schemeClr val="bg1"/>
          </a:solidFill>
          <a:ln w="28575">
            <a:solidFill>
              <a:schemeClr val="accent3"/>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fontAlgn="ctr"/>
            <a:r>
              <a:rPr lang="en-GB" sz="800" b="1">
                <a:solidFill>
                  <a:schemeClr val="tx1"/>
                </a:solidFill>
              </a:rPr>
              <a:t>Passenger Experience -</a:t>
            </a:r>
            <a:endParaRPr lang="en-US" sz="800" b="1">
              <a:solidFill>
                <a:schemeClr val="tx1"/>
              </a:solidFill>
            </a:endParaRPr>
          </a:p>
          <a:p>
            <a:pPr lvl="0"/>
            <a:r>
              <a:rPr lang="en-GB" sz="800">
                <a:solidFill>
                  <a:schemeClr val="tx1"/>
                </a:solidFill>
              </a:rPr>
              <a:t>Coping with declining and aging population and labour shortages</a:t>
            </a:r>
          </a:p>
        </p:txBody>
      </p:sp>
      <p:sp>
        <p:nvSpPr>
          <p:cNvPr id="54" name="Rectangle 53">
            <a:extLst>
              <a:ext uri="{FF2B5EF4-FFF2-40B4-BE49-F238E27FC236}">
                <a16:creationId xmlns:a16="http://schemas.microsoft.com/office/drawing/2014/main" id="{58711B4D-7C76-5E5A-9C44-205C77701038}"/>
              </a:ext>
            </a:extLst>
          </p:cNvPr>
          <p:cNvSpPr/>
          <p:nvPr/>
        </p:nvSpPr>
        <p:spPr>
          <a:xfrm>
            <a:off x="4556892" y="4324768"/>
            <a:ext cx="2268000" cy="252000"/>
          </a:xfrm>
          <a:prstGeom prst="rect">
            <a:avLst/>
          </a:prstGeom>
          <a:solidFill>
            <a:schemeClr val="bg1"/>
          </a:solidFill>
          <a:ln w="28575">
            <a:solidFill>
              <a:schemeClr val="accent3"/>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fontAlgn="ctr"/>
            <a:r>
              <a:rPr lang="en-GB" sz="800" b="1">
                <a:solidFill>
                  <a:schemeClr val="tx1"/>
                </a:solidFill>
              </a:rPr>
              <a:t>Passenger Experience -</a:t>
            </a:r>
            <a:endParaRPr lang="en-US" sz="800" b="1">
              <a:solidFill>
                <a:schemeClr val="tx1"/>
              </a:solidFill>
            </a:endParaRPr>
          </a:p>
          <a:p>
            <a:pPr lvl="0"/>
            <a:r>
              <a:rPr lang="en-GB" sz="800">
                <a:solidFill>
                  <a:schemeClr val="tx1"/>
                </a:solidFill>
              </a:rPr>
              <a:t>Marketing and data for wider engagement</a:t>
            </a:r>
          </a:p>
        </p:txBody>
      </p:sp>
      <p:sp>
        <p:nvSpPr>
          <p:cNvPr id="21" name="Rectangle 20">
            <a:extLst>
              <a:ext uri="{FF2B5EF4-FFF2-40B4-BE49-F238E27FC236}">
                <a16:creationId xmlns:a16="http://schemas.microsoft.com/office/drawing/2014/main" id="{EC610095-5B98-17D2-61AD-DDB567F3D9DF}"/>
              </a:ext>
            </a:extLst>
          </p:cNvPr>
          <p:cNvSpPr/>
          <p:nvPr/>
        </p:nvSpPr>
        <p:spPr>
          <a:xfrm>
            <a:off x="2184157" y="2400262"/>
            <a:ext cx="2268000" cy="360000"/>
          </a:xfrm>
          <a:prstGeom prst="rect">
            <a:avLst/>
          </a:prstGeom>
          <a:solidFill>
            <a:schemeClr val="bg1"/>
          </a:solidFill>
          <a:ln w="19050">
            <a:solidFill>
              <a:schemeClr val="accent1"/>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lvl="0"/>
            <a:r>
              <a:rPr lang="en-GB" sz="800">
                <a:solidFill>
                  <a:schemeClr val="tx1"/>
                </a:solidFill>
              </a:rPr>
              <a:t>Renewable Energy Systems and Alternative Fuels </a:t>
            </a:r>
          </a:p>
        </p:txBody>
      </p:sp>
      <p:sp>
        <p:nvSpPr>
          <p:cNvPr id="22" name="Rectangle 21">
            <a:extLst>
              <a:ext uri="{FF2B5EF4-FFF2-40B4-BE49-F238E27FC236}">
                <a16:creationId xmlns:a16="http://schemas.microsoft.com/office/drawing/2014/main" id="{269E5C0E-4A70-3100-FDA4-6A17200B7EFB}"/>
              </a:ext>
            </a:extLst>
          </p:cNvPr>
          <p:cNvSpPr/>
          <p:nvPr/>
        </p:nvSpPr>
        <p:spPr>
          <a:xfrm>
            <a:off x="2184157" y="4879534"/>
            <a:ext cx="2268000" cy="360000"/>
          </a:xfrm>
          <a:prstGeom prst="rect">
            <a:avLst/>
          </a:prstGeom>
          <a:solidFill>
            <a:schemeClr val="bg1"/>
          </a:solidFill>
          <a:ln w="28575">
            <a:solidFill>
              <a:schemeClr val="accent3"/>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fontAlgn="base"/>
            <a:r>
              <a:rPr lang="en-GB" sz="800">
                <a:solidFill>
                  <a:schemeClr val="tx1"/>
                </a:solidFill>
              </a:rPr>
              <a:t>Establishing and Growing Rail Innovation Zones </a:t>
            </a:r>
          </a:p>
        </p:txBody>
      </p:sp>
      <p:sp>
        <p:nvSpPr>
          <p:cNvPr id="3" name="Rectangle 2">
            <a:extLst>
              <a:ext uri="{FF2B5EF4-FFF2-40B4-BE49-F238E27FC236}">
                <a16:creationId xmlns:a16="http://schemas.microsoft.com/office/drawing/2014/main" id="{A5F60F07-73DC-2342-A039-61047FA7909E}"/>
              </a:ext>
            </a:extLst>
          </p:cNvPr>
          <p:cNvSpPr/>
          <p:nvPr/>
        </p:nvSpPr>
        <p:spPr>
          <a:xfrm>
            <a:off x="4556892" y="5292899"/>
            <a:ext cx="2268000" cy="360000"/>
          </a:xfrm>
          <a:prstGeom prst="rect">
            <a:avLst/>
          </a:prstGeom>
          <a:solidFill>
            <a:schemeClr val="bg1"/>
          </a:solidFill>
          <a:ln w="28575">
            <a:solidFill>
              <a:schemeClr val="accent1"/>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fontAlgn="ctr"/>
            <a:r>
              <a:rPr lang="en-GB" sz="800" b="1">
                <a:solidFill>
                  <a:schemeClr val="tx1"/>
                </a:solidFill>
              </a:rPr>
              <a:t>*End-of-Life Airframes &amp; E-Waste</a:t>
            </a:r>
            <a:endParaRPr lang="en-GB" sz="800">
              <a:solidFill>
                <a:schemeClr val="tx1"/>
              </a:solidFill>
            </a:endParaRPr>
          </a:p>
        </p:txBody>
      </p:sp>
      <p:sp>
        <p:nvSpPr>
          <p:cNvPr id="4" name="Rectangle 3">
            <a:extLst>
              <a:ext uri="{FF2B5EF4-FFF2-40B4-BE49-F238E27FC236}">
                <a16:creationId xmlns:a16="http://schemas.microsoft.com/office/drawing/2014/main" id="{11885D7D-B66E-78E5-B068-17A2AA120CFE}"/>
              </a:ext>
            </a:extLst>
          </p:cNvPr>
          <p:cNvSpPr/>
          <p:nvPr/>
        </p:nvSpPr>
        <p:spPr>
          <a:xfrm>
            <a:off x="4556892" y="4595941"/>
            <a:ext cx="2268000" cy="252000"/>
          </a:xfrm>
          <a:prstGeom prst="rect">
            <a:avLst/>
          </a:prstGeom>
          <a:solidFill>
            <a:schemeClr val="bg1"/>
          </a:solidFill>
          <a:ln w="28575">
            <a:solidFill>
              <a:schemeClr val="accent3"/>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fontAlgn="ctr"/>
            <a:r>
              <a:rPr lang="en-GB" sz="800" b="1">
                <a:solidFill>
                  <a:schemeClr val="tx1"/>
                </a:solidFill>
              </a:rPr>
              <a:t>*Public Impact &amp; Perception</a:t>
            </a:r>
            <a:endParaRPr lang="en-GB" sz="800">
              <a:solidFill>
                <a:schemeClr val="tx1"/>
              </a:solidFill>
            </a:endParaRPr>
          </a:p>
        </p:txBody>
      </p:sp>
      <p:sp>
        <p:nvSpPr>
          <p:cNvPr id="5" name="Rectangle 4">
            <a:extLst>
              <a:ext uri="{FF2B5EF4-FFF2-40B4-BE49-F238E27FC236}">
                <a16:creationId xmlns:a16="http://schemas.microsoft.com/office/drawing/2014/main" id="{26ECDFF5-6545-732A-9218-F2172256F06F}"/>
              </a:ext>
            </a:extLst>
          </p:cNvPr>
          <p:cNvSpPr/>
          <p:nvPr/>
        </p:nvSpPr>
        <p:spPr>
          <a:xfrm>
            <a:off x="6968733" y="3205635"/>
            <a:ext cx="2268000" cy="360000"/>
          </a:xfrm>
          <a:prstGeom prst="rect">
            <a:avLst/>
          </a:prstGeom>
          <a:solidFill>
            <a:schemeClr val="bg1"/>
          </a:solidFill>
          <a:ln w="28575">
            <a:solidFill>
              <a:schemeClr val="accent1"/>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fontAlgn="ctr"/>
            <a:r>
              <a:rPr lang="en-GB" sz="800" b="1">
                <a:solidFill>
                  <a:schemeClr val="bg1"/>
                </a:solidFill>
              </a:rPr>
              <a:t>*Autonomy of Ports, Ships and Sheds</a:t>
            </a:r>
            <a:endParaRPr lang="en-GB" sz="800">
              <a:solidFill>
                <a:schemeClr val="bg1"/>
              </a:solidFill>
            </a:endParaRPr>
          </a:p>
        </p:txBody>
      </p:sp>
      <p:sp>
        <p:nvSpPr>
          <p:cNvPr id="6" name="Rectangle 5">
            <a:extLst>
              <a:ext uri="{FF2B5EF4-FFF2-40B4-BE49-F238E27FC236}">
                <a16:creationId xmlns:a16="http://schemas.microsoft.com/office/drawing/2014/main" id="{0E50C947-077E-6617-0565-9AB0A8D58500}"/>
              </a:ext>
            </a:extLst>
          </p:cNvPr>
          <p:cNvSpPr/>
          <p:nvPr/>
        </p:nvSpPr>
        <p:spPr>
          <a:xfrm>
            <a:off x="6968733" y="5712313"/>
            <a:ext cx="2268000" cy="360000"/>
          </a:xfrm>
          <a:prstGeom prst="rect">
            <a:avLst/>
          </a:prstGeom>
          <a:solidFill>
            <a:schemeClr val="bg1"/>
          </a:solidFill>
          <a:ln w="28575">
            <a:solidFill>
              <a:schemeClr val="accent3"/>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fontAlgn="ctr"/>
            <a:r>
              <a:rPr lang="en-GB" sz="800" b="1">
                <a:solidFill>
                  <a:schemeClr val="tx1"/>
                </a:solidFill>
              </a:rPr>
              <a:t>*Safety and Security</a:t>
            </a:r>
            <a:endParaRPr lang="en-GB" sz="800">
              <a:solidFill>
                <a:schemeClr val="tx1"/>
              </a:solidFill>
            </a:endParaRPr>
          </a:p>
        </p:txBody>
      </p:sp>
      <p:sp>
        <p:nvSpPr>
          <p:cNvPr id="8" name="Rectangle 7">
            <a:extLst>
              <a:ext uri="{FF2B5EF4-FFF2-40B4-BE49-F238E27FC236}">
                <a16:creationId xmlns:a16="http://schemas.microsoft.com/office/drawing/2014/main" id="{4ACE5E8B-8F2B-ABD2-44DF-F1AEE79FAB20}"/>
              </a:ext>
            </a:extLst>
          </p:cNvPr>
          <p:cNvSpPr/>
          <p:nvPr/>
        </p:nvSpPr>
        <p:spPr>
          <a:xfrm>
            <a:off x="6968733" y="6124435"/>
            <a:ext cx="2268000" cy="360000"/>
          </a:xfrm>
          <a:prstGeom prst="rect">
            <a:avLst/>
          </a:prstGeom>
          <a:solidFill>
            <a:schemeClr val="bg1"/>
          </a:solidFill>
          <a:ln w="28575">
            <a:solidFill>
              <a:schemeClr val="accent3"/>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fontAlgn="ctr"/>
            <a:r>
              <a:rPr lang="en-GB" sz="800" b="1">
                <a:solidFill>
                  <a:schemeClr val="tx1"/>
                </a:solidFill>
              </a:rPr>
              <a:t>*Next Generation Workforce</a:t>
            </a:r>
            <a:endParaRPr lang="en-GB" sz="800">
              <a:solidFill>
                <a:schemeClr val="tx1"/>
              </a:solidFill>
            </a:endParaRPr>
          </a:p>
        </p:txBody>
      </p:sp>
      <p:sp>
        <p:nvSpPr>
          <p:cNvPr id="9" name="Rectangle 8">
            <a:extLst>
              <a:ext uri="{FF2B5EF4-FFF2-40B4-BE49-F238E27FC236}">
                <a16:creationId xmlns:a16="http://schemas.microsoft.com/office/drawing/2014/main" id="{F4C31300-BAB2-97F2-C1ED-EC869E37AF6A}"/>
              </a:ext>
            </a:extLst>
          </p:cNvPr>
          <p:cNvSpPr/>
          <p:nvPr/>
        </p:nvSpPr>
        <p:spPr>
          <a:xfrm>
            <a:off x="10597481" y="572389"/>
            <a:ext cx="1117091" cy="253088"/>
          </a:xfrm>
          <a:prstGeom prst="rect">
            <a:avLst/>
          </a:prstGeom>
          <a:solidFill>
            <a:schemeClr val="bg1"/>
          </a:solidFill>
          <a:ln w="285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r>
              <a:rPr lang="en-GB" sz="800">
                <a:solidFill>
                  <a:schemeClr val="tx1"/>
                </a:solidFill>
              </a:rPr>
              <a:t>Strategic Portfolio 2</a:t>
            </a:r>
          </a:p>
        </p:txBody>
      </p:sp>
      <p:sp>
        <p:nvSpPr>
          <p:cNvPr id="10" name="Rectangle 9">
            <a:extLst>
              <a:ext uri="{FF2B5EF4-FFF2-40B4-BE49-F238E27FC236}">
                <a16:creationId xmlns:a16="http://schemas.microsoft.com/office/drawing/2014/main" id="{DF769F28-89EB-5E8F-8C35-403644EC4210}"/>
              </a:ext>
            </a:extLst>
          </p:cNvPr>
          <p:cNvSpPr/>
          <p:nvPr/>
        </p:nvSpPr>
        <p:spPr>
          <a:xfrm>
            <a:off x="10597481" y="238532"/>
            <a:ext cx="1117091" cy="253088"/>
          </a:xfrm>
          <a:prstGeom prst="rect">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r>
              <a:rPr lang="en-GB" sz="800">
                <a:solidFill>
                  <a:schemeClr val="tx1"/>
                </a:solidFill>
              </a:rPr>
              <a:t>Strategic Portfolio 1</a:t>
            </a:r>
          </a:p>
        </p:txBody>
      </p:sp>
      <p:sp>
        <p:nvSpPr>
          <p:cNvPr id="15" name="Rectangle 14">
            <a:extLst>
              <a:ext uri="{FF2B5EF4-FFF2-40B4-BE49-F238E27FC236}">
                <a16:creationId xmlns:a16="http://schemas.microsoft.com/office/drawing/2014/main" id="{773B7F31-D677-6805-EBCC-9CCED2C4EECD}"/>
              </a:ext>
            </a:extLst>
          </p:cNvPr>
          <p:cNvSpPr/>
          <p:nvPr/>
        </p:nvSpPr>
        <p:spPr>
          <a:xfrm>
            <a:off x="9379279" y="2788786"/>
            <a:ext cx="2268000" cy="360000"/>
          </a:xfrm>
          <a:prstGeom prst="rect">
            <a:avLst/>
          </a:prstGeom>
          <a:solidFill>
            <a:schemeClr val="bg1"/>
          </a:solidFill>
          <a:ln w="28575">
            <a:solidFill>
              <a:schemeClr val="accent1"/>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lvl="0">
              <a:buNone/>
            </a:pPr>
            <a:r>
              <a:rPr lang="en-GB" sz="800">
                <a:solidFill>
                  <a:schemeClr val="tx1"/>
                </a:solidFill>
              </a:rPr>
              <a:t>*Future Fuels &amp; Electrification</a:t>
            </a:r>
            <a:endParaRPr lang="en-US" sz="800">
              <a:solidFill>
                <a:schemeClr val="tx1"/>
              </a:solidFill>
            </a:endParaRPr>
          </a:p>
        </p:txBody>
      </p:sp>
      <p:sp>
        <p:nvSpPr>
          <p:cNvPr id="33" name="Rectangle 32">
            <a:extLst>
              <a:ext uri="{FF2B5EF4-FFF2-40B4-BE49-F238E27FC236}">
                <a16:creationId xmlns:a16="http://schemas.microsoft.com/office/drawing/2014/main" id="{72D5EE05-7082-FF82-7A63-195F8A0CE35E}"/>
              </a:ext>
            </a:extLst>
          </p:cNvPr>
          <p:cNvSpPr/>
          <p:nvPr/>
        </p:nvSpPr>
        <p:spPr>
          <a:xfrm>
            <a:off x="9379279" y="5289986"/>
            <a:ext cx="2268000" cy="360000"/>
          </a:xfrm>
          <a:prstGeom prst="rect">
            <a:avLst/>
          </a:prstGeom>
          <a:solidFill>
            <a:schemeClr val="bg1"/>
          </a:solidFill>
          <a:ln w="28575">
            <a:solidFill>
              <a:schemeClr val="accent3"/>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lvl="0">
              <a:buNone/>
            </a:pPr>
            <a:r>
              <a:rPr lang="en-GB" sz="800">
                <a:solidFill>
                  <a:schemeClr val="tx1"/>
                </a:solidFill>
              </a:rPr>
              <a:t>*Signalling &amp; Traffic</a:t>
            </a:r>
            <a:endParaRPr lang="en-US" sz="800">
              <a:solidFill>
                <a:schemeClr val="tx1"/>
              </a:solidFill>
            </a:endParaRPr>
          </a:p>
        </p:txBody>
      </p:sp>
      <p:sp>
        <p:nvSpPr>
          <p:cNvPr id="34" name="Rectangle 33">
            <a:extLst>
              <a:ext uri="{FF2B5EF4-FFF2-40B4-BE49-F238E27FC236}">
                <a16:creationId xmlns:a16="http://schemas.microsoft.com/office/drawing/2014/main" id="{D73A653A-93AC-93D9-9D18-2592042834C6}"/>
              </a:ext>
            </a:extLst>
          </p:cNvPr>
          <p:cNvSpPr/>
          <p:nvPr/>
        </p:nvSpPr>
        <p:spPr>
          <a:xfrm>
            <a:off x="6082042" y="-1387855"/>
            <a:ext cx="2417721" cy="439810"/>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GB" sz="1400">
                <a:solidFill>
                  <a:schemeClr val="bg1"/>
                </a:solidFill>
              </a:rPr>
              <a:t>With*: from the workshop</a:t>
            </a:r>
          </a:p>
          <a:p>
            <a:pPr algn="ctr"/>
            <a:r>
              <a:rPr lang="en-GB" sz="1400">
                <a:solidFill>
                  <a:schemeClr val="bg1"/>
                </a:solidFill>
              </a:rPr>
              <a:t>Without * : from the decks</a:t>
            </a:r>
          </a:p>
        </p:txBody>
      </p:sp>
      <p:sp>
        <p:nvSpPr>
          <p:cNvPr id="48" name="Rectangle 47">
            <a:extLst>
              <a:ext uri="{FF2B5EF4-FFF2-40B4-BE49-F238E27FC236}">
                <a16:creationId xmlns:a16="http://schemas.microsoft.com/office/drawing/2014/main" id="{FB35594C-1873-FD26-E97A-D1D2FA3ABD3F}"/>
              </a:ext>
            </a:extLst>
          </p:cNvPr>
          <p:cNvSpPr/>
          <p:nvPr/>
        </p:nvSpPr>
        <p:spPr>
          <a:xfrm>
            <a:off x="6064919" y="-1776833"/>
            <a:ext cx="2430880" cy="340827"/>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GB" sz="1400">
                <a:solidFill>
                  <a:schemeClr val="bg1"/>
                </a:solidFill>
              </a:rPr>
              <a:t>WIP : require validation</a:t>
            </a:r>
          </a:p>
        </p:txBody>
      </p:sp>
      <p:sp>
        <p:nvSpPr>
          <p:cNvPr id="12" name="Rectangle 11">
            <a:extLst>
              <a:ext uri="{FF2B5EF4-FFF2-40B4-BE49-F238E27FC236}">
                <a16:creationId xmlns:a16="http://schemas.microsoft.com/office/drawing/2014/main" id="{1CF7BE7A-53F1-2DFA-EEC7-AF290F863FC4}"/>
              </a:ext>
            </a:extLst>
          </p:cNvPr>
          <p:cNvSpPr/>
          <p:nvPr/>
        </p:nvSpPr>
        <p:spPr>
          <a:xfrm>
            <a:off x="8593281" y="-1776833"/>
            <a:ext cx="1911927" cy="828788"/>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GB" sz="1400">
                <a:solidFill>
                  <a:schemeClr val="bg1"/>
                </a:solidFill>
              </a:rPr>
              <a:t>Caveat : Based on 25/26 strategy, but the aim is to hint the multi-year</a:t>
            </a:r>
          </a:p>
        </p:txBody>
      </p:sp>
      <p:sp>
        <p:nvSpPr>
          <p:cNvPr id="30" name="Rectangle: Rounded Corners 29">
            <a:extLst>
              <a:ext uri="{FF2B5EF4-FFF2-40B4-BE49-F238E27FC236}">
                <a16:creationId xmlns:a16="http://schemas.microsoft.com/office/drawing/2014/main" id="{68B88172-3693-4E34-0219-88871FC2AFC2}"/>
              </a:ext>
            </a:extLst>
          </p:cNvPr>
          <p:cNvSpPr/>
          <p:nvPr/>
        </p:nvSpPr>
        <p:spPr>
          <a:xfrm>
            <a:off x="8049642" y="238332"/>
            <a:ext cx="762225" cy="439810"/>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
                <a:solidFill>
                  <a:schemeClr val="tx1"/>
                </a:solidFill>
              </a:rPr>
              <a:t>Maturity (CPC)</a:t>
            </a:r>
          </a:p>
        </p:txBody>
      </p:sp>
      <p:sp>
        <p:nvSpPr>
          <p:cNvPr id="31" name="Rectangle: Rounded Corners 30">
            <a:extLst>
              <a:ext uri="{FF2B5EF4-FFF2-40B4-BE49-F238E27FC236}">
                <a16:creationId xmlns:a16="http://schemas.microsoft.com/office/drawing/2014/main" id="{0EE51D6F-75E2-0017-1640-568E87CF4D3D}"/>
              </a:ext>
            </a:extLst>
          </p:cNvPr>
          <p:cNvSpPr/>
          <p:nvPr/>
        </p:nvSpPr>
        <p:spPr>
          <a:xfrm>
            <a:off x="8892348" y="238332"/>
            <a:ext cx="766189" cy="439810"/>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
                <a:solidFill>
                  <a:schemeClr val="tx1"/>
                </a:solidFill>
              </a:rPr>
              <a:t>Maturity</a:t>
            </a:r>
          </a:p>
          <a:p>
            <a:pPr algn="ctr"/>
            <a:r>
              <a:rPr lang="en-GB" sz="800">
                <a:solidFill>
                  <a:schemeClr val="tx1"/>
                </a:solidFill>
              </a:rPr>
              <a:t>(Sector)</a:t>
            </a:r>
          </a:p>
        </p:txBody>
      </p:sp>
      <p:sp>
        <p:nvSpPr>
          <p:cNvPr id="32" name="Rectangle: Rounded Corners 31">
            <a:extLst>
              <a:ext uri="{FF2B5EF4-FFF2-40B4-BE49-F238E27FC236}">
                <a16:creationId xmlns:a16="http://schemas.microsoft.com/office/drawing/2014/main" id="{2A34CDDE-7DE6-B009-6490-1435BBF125B0}"/>
              </a:ext>
            </a:extLst>
          </p:cNvPr>
          <p:cNvSpPr/>
          <p:nvPr/>
        </p:nvSpPr>
        <p:spPr>
          <a:xfrm>
            <a:off x="9739019" y="238332"/>
            <a:ext cx="766189" cy="439810"/>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
                <a:solidFill>
                  <a:schemeClr val="tx1"/>
                </a:solidFill>
              </a:rPr>
              <a:t>Complexity</a:t>
            </a:r>
          </a:p>
        </p:txBody>
      </p:sp>
      <p:sp>
        <p:nvSpPr>
          <p:cNvPr id="11" name="Rectangle 10">
            <a:extLst>
              <a:ext uri="{FF2B5EF4-FFF2-40B4-BE49-F238E27FC236}">
                <a16:creationId xmlns:a16="http://schemas.microsoft.com/office/drawing/2014/main" id="{F0FF59B9-3003-93F4-E98B-918FDB551960}"/>
              </a:ext>
            </a:extLst>
          </p:cNvPr>
          <p:cNvSpPr/>
          <p:nvPr/>
        </p:nvSpPr>
        <p:spPr>
          <a:xfrm>
            <a:off x="6064918" y="744693"/>
            <a:ext cx="3785663" cy="340827"/>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GB" sz="1400">
                <a:solidFill>
                  <a:schemeClr val="bg1"/>
                </a:solidFill>
              </a:rPr>
              <a:t>*Measure the maturity : low – medium - high</a:t>
            </a:r>
          </a:p>
        </p:txBody>
      </p:sp>
      <p:sp>
        <p:nvSpPr>
          <p:cNvPr id="60" name="Rectangle 59">
            <a:extLst>
              <a:ext uri="{FF2B5EF4-FFF2-40B4-BE49-F238E27FC236}">
                <a16:creationId xmlns:a16="http://schemas.microsoft.com/office/drawing/2014/main" id="{95F44C70-28CC-AAD2-8ECE-5B3184FFAACD}"/>
              </a:ext>
            </a:extLst>
          </p:cNvPr>
          <p:cNvSpPr/>
          <p:nvPr/>
        </p:nvSpPr>
        <p:spPr>
          <a:xfrm>
            <a:off x="6082042" y="-837722"/>
            <a:ext cx="2417721" cy="439810"/>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GB" sz="1400">
                <a:solidFill>
                  <a:schemeClr val="bg1"/>
                </a:solidFill>
              </a:rPr>
              <a:t>Validation –Development – Commercialisation -  </a:t>
            </a:r>
          </a:p>
        </p:txBody>
      </p:sp>
    </p:spTree>
    <p:extLst>
      <p:ext uri="{BB962C8B-B14F-4D97-AF65-F5344CB8AC3E}">
        <p14:creationId xmlns:p14="http://schemas.microsoft.com/office/powerpoint/2010/main" val="2955316362"/>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3BA09D-F511-8C62-416C-4C11DA1B710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06E469-DD05-BB23-94AC-DE992DDF7E85}"/>
              </a:ext>
            </a:extLst>
          </p:cNvPr>
          <p:cNvSpPr>
            <a:spLocks noGrp="1"/>
          </p:cNvSpPr>
          <p:nvPr>
            <p:ph type="title"/>
          </p:nvPr>
        </p:nvSpPr>
        <p:spPr>
          <a:xfrm>
            <a:off x="646114" y="360000"/>
            <a:ext cx="6589574" cy="706347"/>
          </a:xfrm>
        </p:spPr>
        <p:txBody>
          <a:bodyPr/>
          <a:lstStyle/>
          <a:p>
            <a:r>
              <a:rPr lang="en-US">
                <a:solidFill>
                  <a:schemeClr val="accent1"/>
                </a:solidFill>
              </a:rPr>
              <a:t>Aviation</a:t>
            </a:r>
            <a:r>
              <a:rPr lang="en-US"/>
              <a:t> Focus areas</a:t>
            </a:r>
          </a:p>
        </p:txBody>
      </p:sp>
      <p:graphicFrame>
        <p:nvGraphicFramePr>
          <p:cNvPr id="7" name="Table 4">
            <a:extLst>
              <a:ext uri="{FF2B5EF4-FFF2-40B4-BE49-F238E27FC236}">
                <a16:creationId xmlns:a16="http://schemas.microsoft.com/office/drawing/2014/main" id="{B4C9E3F5-A3B0-5C17-AE29-9B01741C9F95}"/>
              </a:ext>
            </a:extLst>
          </p:cNvPr>
          <p:cNvGraphicFramePr>
            <a:graphicFrameLocks/>
          </p:cNvGraphicFramePr>
          <p:nvPr>
            <p:extLst>
              <p:ext uri="{D42A27DB-BD31-4B8C-83A1-F6EECF244321}">
                <p14:modId xmlns:p14="http://schemas.microsoft.com/office/powerpoint/2010/main" val="3166265013"/>
              </p:ext>
            </p:extLst>
          </p:nvPr>
        </p:nvGraphicFramePr>
        <p:xfrm>
          <a:off x="646113" y="1465356"/>
          <a:ext cx="11054616" cy="5032644"/>
        </p:xfrm>
        <a:graphic>
          <a:graphicData uri="http://schemas.openxmlformats.org/drawingml/2006/table">
            <a:tbl>
              <a:tblPr bandRow="1">
                <a:tableStyleId>{D27102A9-8310-4765-A935-A1911B00CA55}</a:tableStyleId>
              </a:tblPr>
              <a:tblGrid>
                <a:gridCol w="1842436">
                  <a:extLst>
                    <a:ext uri="{9D8B030D-6E8A-4147-A177-3AD203B41FA5}">
                      <a16:colId xmlns:a16="http://schemas.microsoft.com/office/drawing/2014/main" val="3907966575"/>
                    </a:ext>
                  </a:extLst>
                </a:gridCol>
                <a:gridCol w="1842436">
                  <a:extLst>
                    <a:ext uri="{9D8B030D-6E8A-4147-A177-3AD203B41FA5}">
                      <a16:colId xmlns:a16="http://schemas.microsoft.com/office/drawing/2014/main" val="2828932273"/>
                    </a:ext>
                  </a:extLst>
                </a:gridCol>
                <a:gridCol w="1842436">
                  <a:extLst>
                    <a:ext uri="{9D8B030D-6E8A-4147-A177-3AD203B41FA5}">
                      <a16:colId xmlns:a16="http://schemas.microsoft.com/office/drawing/2014/main" val="4071793185"/>
                    </a:ext>
                  </a:extLst>
                </a:gridCol>
                <a:gridCol w="1842436">
                  <a:extLst>
                    <a:ext uri="{9D8B030D-6E8A-4147-A177-3AD203B41FA5}">
                      <a16:colId xmlns:a16="http://schemas.microsoft.com/office/drawing/2014/main" val="764027198"/>
                    </a:ext>
                  </a:extLst>
                </a:gridCol>
                <a:gridCol w="1842436">
                  <a:extLst>
                    <a:ext uri="{9D8B030D-6E8A-4147-A177-3AD203B41FA5}">
                      <a16:colId xmlns:a16="http://schemas.microsoft.com/office/drawing/2014/main" val="2839184078"/>
                    </a:ext>
                  </a:extLst>
                </a:gridCol>
                <a:gridCol w="1842436">
                  <a:extLst>
                    <a:ext uri="{9D8B030D-6E8A-4147-A177-3AD203B41FA5}">
                      <a16:colId xmlns:a16="http://schemas.microsoft.com/office/drawing/2014/main" val="349863074"/>
                    </a:ext>
                  </a:extLst>
                </a:gridCol>
              </a:tblGrid>
              <a:tr h="463203">
                <a:tc>
                  <a:txBody>
                    <a:bodyPr/>
                    <a:lstStyle/>
                    <a:p>
                      <a:pPr algn="l"/>
                      <a:r>
                        <a:rPr lang="en-US" sz="1200">
                          <a:solidFill>
                            <a:schemeClr val="tx1"/>
                          </a:solidFill>
                        </a:rPr>
                        <a:t>Autonomy</a:t>
                      </a:r>
                      <a:endParaRPr lang="en-US" sz="1200" b="1">
                        <a:solidFill>
                          <a:schemeClr val="tx1"/>
                        </a:solidFill>
                      </a:endParaRPr>
                    </a:p>
                  </a:txBody>
                  <a:tcPr marL="72000" marR="72000"/>
                </a:tc>
                <a:tc>
                  <a:txBody>
                    <a:bodyPr/>
                    <a:lstStyle/>
                    <a:p>
                      <a:pPr algn="l"/>
                      <a:r>
                        <a:rPr lang="en-US" sz="1200">
                          <a:solidFill>
                            <a:schemeClr val="tx1"/>
                          </a:solidFill>
                        </a:rPr>
                        <a:t>People </a:t>
                      </a:r>
                      <a:br>
                        <a:rPr lang="en-US" sz="1200">
                          <a:solidFill>
                            <a:schemeClr val="tx1"/>
                          </a:solidFill>
                        </a:rPr>
                      </a:br>
                      <a:r>
                        <a:rPr lang="en-US" sz="1200">
                          <a:solidFill>
                            <a:schemeClr val="tx1"/>
                          </a:solidFill>
                        </a:rPr>
                        <a:t>Experience</a:t>
                      </a:r>
                    </a:p>
                  </a:txBody>
                  <a:tcPr marL="72000" marR="72000"/>
                </a:tc>
                <a:tc>
                  <a:txBody>
                    <a:bodyPr/>
                    <a:lstStyle/>
                    <a:p>
                      <a:pPr algn="l"/>
                      <a:r>
                        <a:rPr lang="en-US" sz="1200">
                          <a:solidFill>
                            <a:schemeClr val="tx1"/>
                          </a:solidFill>
                        </a:rPr>
                        <a:t>Hubs and Clusters</a:t>
                      </a:r>
                      <a:endParaRPr lang="en-US" sz="1200" b="1">
                        <a:solidFill>
                          <a:schemeClr val="tx1"/>
                        </a:solidFill>
                      </a:endParaRPr>
                    </a:p>
                  </a:txBody>
                  <a:tcPr marL="72000" marR="7200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a:t>Decarbonisation</a:t>
                      </a:r>
                      <a:endParaRPr lang="en-GB" sz="1200">
                        <a:solidFill>
                          <a:srgbClr val="FF0000"/>
                        </a:solidFill>
                      </a:endParaRPr>
                    </a:p>
                  </a:txBody>
                  <a:tcPr marL="72000" marR="72000"/>
                </a:tc>
                <a:tc>
                  <a:txBody>
                    <a:bodyPr/>
                    <a:lstStyle/>
                    <a:p>
                      <a:pPr algn="l"/>
                      <a:r>
                        <a:rPr lang="en-GB" sz="1200" b="0">
                          <a:solidFill>
                            <a:schemeClr val="tx1"/>
                          </a:solidFill>
                        </a:rPr>
                        <a:t>Planning and Operation</a:t>
                      </a:r>
                      <a:endParaRPr lang="en-US" sz="1200" b="0">
                        <a:solidFill>
                          <a:schemeClr val="tx1"/>
                        </a:solidFill>
                      </a:endParaRPr>
                    </a:p>
                  </a:txBody>
                  <a:tcPr marL="72000" marR="72000"/>
                </a:tc>
                <a:tc>
                  <a:txBody>
                    <a:bodyPr/>
                    <a:lstStyle/>
                    <a:p>
                      <a:pPr algn="l"/>
                      <a:r>
                        <a:rPr lang="en-US" sz="1200" b="0">
                          <a:solidFill>
                            <a:srgbClr val="FF0000"/>
                          </a:solidFill>
                        </a:rPr>
                        <a:t>Industry</a:t>
                      </a:r>
                      <a:endParaRPr lang="en-US" sz="1200" b="0" i="1">
                        <a:solidFill>
                          <a:schemeClr val="tx1"/>
                        </a:solidFill>
                      </a:endParaRPr>
                    </a:p>
                  </a:txBody>
                  <a:tcPr marL="72000" marR="72000"/>
                </a:tc>
                <a:extLst>
                  <a:ext uri="{0D108BD9-81ED-4DB2-BD59-A6C34878D82A}">
                    <a16:rowId xmlns:a16="http://schemas.microsoft.com/office/drawing/2014/main" val="4024367672"/>
                  </a:ext>
                </a:extLst>
              </a:tr>
              <a:tr h="4569441">
                <a:tc>
                  <a:txBody>
                    <a:bodyPr/>
                    <a:lstStyle/>
                    <a:p>
                      <a:endParaRPr lang="en-US" sz="1400"/>
                    </a:p>
                  </a:txBody>
                  <a:tcPr marL="72000" marR="72000" anchor="ctr"/>
                </a:tc>
                <a:tc>
                  <a:txBody>
                    <a:bodyPr/>
                    <a:lstStyle/>
                    <a:p>
                      <a:endParaRPr lang="en-US" sz="1400"/>
                    </a:p>
                  </a:txBody>
                  <a:tcPr marL="72000" marR="72000" anchor="ctr"/>
                </a:tc>
                <a:tc>
                  <a:txBody>
                    <a:bodyPr/>
                    <a:lstStyle/>
                    <a:p>
                      <a:r>
                        <a:rPr lang="en-US" sz="1400"/>
                        <a:t>XXX</a:t>
                      </a:r>
                    </a:p>
                  </a:txBody>
                  <a:tcPr marL="72000" marR="72000" anchor="ctr"/>
                </a:tc>
                <a:tc>
                  <a:txBody>
                    <a:bodyPr/>
                    <a:lstStyle/>
                    <a:p>
                      <a:endParaRPr lang="en-US" sz="1400"/>
                    </a:p>
                  </a:txBody>
                  <a:tcPr marL="72000" marR="72000" anchor="ctr"/>
                </a:tc>
                <a:tc>
                  <a:txBody>
                    <a:bodyPr/>
                    <a:lstStyle/>
                    <a:p>
                      <a:endParaRPr lang="en-US" sz="1400"/>
                    </a:p>
                  </a:txBody>
                  <a:tcPr marL="72000" marR="72000" anchor="ctr"/>
                </a:tc>
                <a:tc>
                  <a:txBody>
                    <a:bodyPr/>
                    <a:lstStyle/>
                    <a:p>
                      <a:endParaRPr lang="en-US" sz="1400"/>
                    </a:p>
                  </a:txBody>
                  <a:tcPr marL="72000" marR="72000" anchor="ctr"/>
                </a:tc>
                <a:extLst>
                  <a:ext uri="{0D108BD9-81ED-4DB2-BD59-A6C34878D82A}">
                    <a16:rowId xmlns:a16="http://schemas.microsoft.com/office/drawing/2014/main" val="4266402886"/>
                  </a:ext>
                </a:extLst>
              </a:tr>
            </a:tbl>
          </a:graphicData>
        </a:graphic>
      </p:graphicFrame>
      <p:sp>
        <p:nvSpPr>
          <p:cNvPr id="3" name="Rectangle 2">
            <a:extLst>
              <a:ext uri="{FF2B5EF4-FFF2-40B4-BE49-F238E27FC236}">
                <a16:creationId xmlns:a16="http://schemas.microsoft.com/office/drawing/2014/main" id="{2BCBC2B4-420C-9222-0C56-E67CA9E4574A}"/>
              </a:ext>
            </a:extLst>
          </p:cNvPr>
          <p:cNvSpPr/>
          <p:nvPr/>
        </p:nvSpPr>
        <p:spPr>
          <a:xfrm>
            <a:off x="6177517" y="1953442"/>
            <a:ext cx="3646968" cy="1361749"/>
          </a:xfrm>
          <a:prstGeom prst="rect">
            <a:avLst/>
          </a:prstGeom>
          <a:solidFill>
            <a:srgbClr val="49BED8">
              <a:alpha val="78000"/>
            </a:srgbClr>
          </a:solidFill>
          <a:ln w="28575">
            <a:solidFill>
              <a:schemeClr val="accent6"/>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lstStyle/>
          <a:p>
            <a:pPr fontAlgn="base"/>
            <a:r>
              <a:rPr lang="en-GB" sz="1000" u="sng">
                <a:solidFill>
                  <a:schemeClr val="tx1"/>
                </a:solidFill>
              </a:rPr>
              <a:t>Sustainable Aviation</a:t>
            </a:r>
          </a:p>
          <a:p>
            <a:pPr marL="171450" indent="-171450" fontAlgn="base">
              <a:buFont typeface="Arial" panose="020B0604020202020204" pitchFamily="34" charset="0"/>
              <a:buChar char="•"/>
            </a:pPr>
            <a:r>
              <a:rPr lang="en-GB" sz="1000">
                <a:solidFill>
                  <a:schemeClr val="accent6"/>
                </a:solidFill>
              </a:rPr>
              <a:t>Monitoring of sustainability programme initiatives </a:t>
            </a:r>
          </a:p>
          <a:p>
            <a:pPr marL="171450" indent="-171450" fontAlgn="base">
              <a:buFont typeface="Arial" panose="020B0604020202020204" pitchFamily="34" charset="0"/>
              <a:buChar char="•"/>
            </a:pPr>
            <a:r>
              <a:rPr lang="en-GB" sz="1000">
                <a:solidFill>
                  <a:schemeClr val="accent6"/>
                </a:solidFill>
              </a:rPr>
              <a:t>Alternative fuels (sustainable aviation fuel, hydrogen liquid, gases) </a:t>
            </a:r>
          </a:p>
          <a:p>
            <a:pPr marL="171450" indent="-171450" fontAlgn="base">
              <a:buFont typeface="Arial" panose="020B0604020202020204" pitchFamily="34" charset="0"/>
              <a:buChar char="•"/>
            </a:pPr>
            <a:r>
              <a:rPr lang="en-GB" sz="1000">
                <a:solidFill>
                  <a:schemeClr val="tx1"/>
                </a:solidFill>
              </a:rPr>
              <a:t>Zero -emission flight operations and airports </a:t>
            </a:r>
          </a:p>
          <a:p>
            <a:pPr marL="171450" indent="-171450" fontAlgn="base">
              <a:buFont typeface="Arial" panose="020B0604020202020204" pitchFamily="34" charset="0"/>
              <a:buChar char="•"/>
            </a:pPr>
            <a:r>
              <a:rPr lang="en-GB" sz="1000">
                <a:solidFill>
                  <a:schemeClr val="tx1"/>
                </a:solidFill>
              </a:rPr>
              <a:t>Electrification and battery (IUK’s interest) </a:t>
            </a:r>
          </a:p>
          <a:p>
            <a:pPr marL="171450" indent="-171450" fontAlgn="base">
              <a:buFont typeface="Arial" panose="020B0604020202020204" pitchFamily="34" charset="0"/>
              <a:buChar char="•"/>
            </a:pPr>
            <a:r>
              <a:rPr lang="en-GB" sz="1000">
                <a:solidFill>
                  <a:schemeClr val="accent6"/>
                </a:solidFill>
              </a:rPr>
              <a:t>End-of-Life Airframes &amp; E-Waste</a:t>
            </a:r>
          </a:p>
          <a:p>
            <a:pPr marL="171450" indent="-171450" fontAlgn="base">
              <a:buFont typeface="Arial" panose="020B0604020202020204" pitchFamily="34" charset="0"/>
              <a:buChar char="•"/>
            </a:pPr>
            <a:endParaRPr lang="en-GB" sz="1000">
              <a:solidFill>
                <a:schemeClr val="tx1"/>
              </a:solidFill>
            </a:endParaRPr>
          </a:p>
        </p:txBody>
      </p:sp>
      <p:sp>
        <p:nvSpPr>
          <p:cNvPr id="4" name="Rectangle 3">
            <a:extLst>
              <a:ext uri="{FF2B5EF4-FFF2-40B4-BE49-F238E27FC236}">
                <a16:creationId xmlns:a16="http://schemas.microsoft.com/office/drawing/2014/main" id="{E9D01D7F-CF09-6AA2-6ED3-B36DDD937E5B}"/>
              </a:ext>
            </a:extLst>
          </p:cNvPr>
          <p:cNvSpPr/>
          <p:nvPr/>
        </p:nvSpPr>
        <p:spPr>
          <a:xfrm>
            <a:off x="2495474" y="1953442"/>
            <a:ext cx="1814400" cy="3131323"/>
          </a:xfrm>
          <a:prstGeom prst="rect">
            <a:avLst/>
          </a:prstGeom>
          <a:solidFill>
            <a:srgbClr val="49BED8">
              <a:alpha val="78000"/>
            </a:srgbClr>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lstStyle/>
          <a:p>
            <a:pPr fontAlgn="base"/>
            <a:r>
              <a:rPr lang="en-GB" sz="1000" u="sng">
                <a:solidFill>
                  <a:schemeClr val="tx1"/>
                </a:solidFill>
              </a:rPr>
              <a:t>Passenger experience</a:t>
            </a:r>
          </a:p>
          <a:p>
            <a:pPr marL="171450" indent="-171450" fontAlgn="base">
              <a:buFont typeface="Arial" panose="020B0604020202020204" pitchFamily="34" charset="0"/>
              <a:buChar char="•"/>
            </a:pPr>
            <a:r>
              <a:rPr lang="en-GB" sz="1000">
                <a:solidFill>
                  <a:schemeClr val="tx1"/>
                </a:solidFill>
              </a:rPr>
              <a:t>Airports as a driver for Economic Growth</a:t>
            </a:r>
          </a:p>
          <a:p>
            <a:pPr marL="171450" indent="-171450" fontAlgn="base">
              <a:buFont typeface="Arial" panose="020B0604020202020204" pitchFamily="34" charset="0"/>
              <a:buChar char="•"/>
            </a:pPr>
            <a:r>
              <a:rPr lang="en-GB" sz="1000">
                <a:solidFill>
                  <a:schemeClr val="tx1"/>
                </a:solidFill>
              </a:rPr>
              <a:t>Seamless travel</a:t>
            </a:r>
          </a:p>
          <a:p>
            <a:pPr marL="171450" indent="-171450" fontAlgn="base">
              <a:buFont typeface="Arial" panose="020B0604020202020204" pitchFamily="34" charset="0"/>
              <a:buChar char="•"/>
            </a:pPr>
            <a:r>
              <a:rPr lang="en-GB" sz="1000">
                <a:solidFill>
                  <a:schemeClr val="tx1"/>
                </a:solidFill>
              </a:rPr>
              <a:t>Experiences Accessibility &amp; Inclusion ; Data sharing for the passenger experience and inclusion / Coping with declining and aging population, accessibility for disabled and injured users to neurodiversity, age, and pregnancy</a:t>
            </a:r>
          </a:p>
          <a:p>
            <a:pPr marL="171450" indent="-171450" fontAlgn="base">
              <a:buFont typeface="Arial" panose="020B0604020202020204" pitchFamily="34" charset="0"/>
              <a:buChar char="•"/>
            </a:pPr>
            <a:r>
              <a:rPr lang="en-GB" sz="1000">
                <a:solidFill>
                  <a:schemeClr val="tx1"/>
                </a:solidFill>
              </a:rPr>
              <a:t>Surface access and multimodal Infrastructure</a:t>
            </a:r>
          </a:p>
          <a:p>
            <a:pPr marL="171450" indent="-171450" fontAlgn="base">
              <a:buFont typeface="Arial" panose="020B0604020202020204" pitchFamily="34" charset="0"/>
              <a:buChar char="•"/>
            </a:pPr>
            <a:r>
              <a:rPr lang="en-GB" sz="1000">
                <a:solidFill>
                  <a:schemeClr val="tx1"/>
                </a:solidFill>
              </a:rPr>
              <a:t>Engagement with passenger (IOT, AI)</a:t>
            </a:r>
          </a:p>
        </p:txBody>
      </p:sp>
      <p:sp>
        <p:nvSpPr>
          <p:cNvPr id="5" name="Rectangle 4">
            <a:extLst>
              <a:ext uri="{FF2B5EF4-FFF2-40B4-BE49-F238E27FC236}">
                <a16:creationId xmlns:a16="http://schemas.microsoft.com/office/drawing/2014/main" id="{C894EDAB-7B60-F9AF-CB91-7E592E6173C9}"/>
              </a:ext>
            </a:extLst>
          </p:cNvPr>
          <p:cNvSpPr/>
          <p:nvPr/>
        </p:nvSpPr>
        <p:spPr>
          <a:xfrm>
            <a:off x="8010085" y="3365999"/>
            <a:ext cx="1814400" cy="857703"/>
          </a:xfrm>
          <a:prstGeom prst="rect">
            <a:avLst/>
          </a:prstGeom>
          <a:solidFill>
            <a:srgbClr val="49BED8">
              <a:alpha val="78000"/>
            </a:srgbClr>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lstStyle/>
          <a:p>
            <a:pPr fontAlgn="base"/>
            <a:r>
              <a:rPr lang="en-GB" sz="1000" u="sng">
                <a:solidFill>
                  <a:schemeClr val="tx1"/>
                </a:solidFill>
              </a:rPr>
              <a:t>Advanced Air Mobility</a:t>
            </a:r>
          </a:p>
          <a:p>
            <a:pPr marL="171450" indent="-171450" fontAlgn="base">
              <a:buFont typeface="Arial" panose="020B0604020202020204" pitchFamily="34" charset="0"/>
              <a:buChar char="•"/>
            </a:pPr>
            <a:r>
              <a:rPr lang="en-GB" sz="1000">
                <a:solidFill>
                  <a:schemeClr val="tx1"/>
                </a:solidFill>
              </a:rPr>
              <a:t>Vertiports and EVTOLs</a:t>
            </a:r>
          </a:p>
          <a:p>
            <a:pPr marL="171450" indent="-171450" fontAlgn="base">
              <a:buFont typeface="Arial" panose="020B0604020202020204" pitchFamily="34" charset="0"/>
              <a:buChar char="•"/>
            </a:pPr>
            <a:r>
              <a:rPr lang="en-GB" sz="1000">
                <a:solidFill>
                  <a:schemeClr val="tx1"/>
                </a:solidFill>
              </a:rPr>
              <a:t>UAM, RAM</a:t>
            </a:r>
          </a:p>
          <a:p>
            <a:pPr marL="171450" indent="-171450" fontAlgn="base">
              <a:buFont typeface="Arial" panose="020B0604020202020204" pitchFamily="34" charset="0"/>
              <a:buChar char="•"/>
            </a:pPr>
            <a:r>
              <a:rPr lang="en-GB" sz="1000">
                <a:solidFill>
                  <a:schemeClr val="tx1"/>
                </a:solidFill>
              </a:rPr>
              <a:t>Uncrewed Aircraft (Drones)</a:t>
            </a:r>
          </a:p>
        </p:txBody>
      </p:sp>
      <p:sp>
        <p:nvSpPr>
          <p:cNvPr id="6" name="Rectangle 5">
            <a:extLst>
              <a:ext uri="{FF2B5EF4-FFF2-40B4-BE49-F238E27FC236}">
                <a16:creationId xmlns:a16="http://schemas.microsoft.com/office/drawing/2014/main" id="{096B3AAC-3F4F-6E90-7B30-E1FBCE7040F0}"/>
              </a:ext>
            </a:extLst>
          </p:cNvPr>
          <p:cNvSpPr/>
          <p:nvPr/>
        </p:nvSpPr>
        <p:spPr>
          <a:xfrm>
            <a:off x="8001001" y="4277419"/>
            <a:ext cx="1823484" cy="825125"/>
          </a:xfrm>
          <a:prstGeom prst="rect">
            <a:avLst/>
          </a:prstGeom>
          <a:solidFill>
            <a:srgbClr val="49BED8">
              <a:alpha val="78000"/>
            </a:srgbClr>
          </a:solidFill>
          <a:ln w="28575">
            <a:solidFill>
              <a:schemeClr val="accent6"/>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lstStyle/>
          <a:p>
            <a:pPr fontAlgn="base"/>
            <a:r>
              <a:rPr lang="en-GB" sz="1000" u="sng">
                <a:solidFill>
                  <a:schemeClr val="accent6"/>
                </a:solidFill>
              </a:rPr>
              <a:t>Air space Modernisation</a:t>
            </a:r>
          </a:p>
          <a:p>
            <a:pPr marL="171450" indent="-171450" fontAlgn="base">
              <a:buFont typeface="Arial" panose="020B0604020202020204" pitchFamily="34" charset="0"/>
              <a:buChar char="•"/>
            </a:pPr>
            <a:r>
              <a:rPr lang="en-GB" sz="1000">
                <a:solidFill>
                  <a:schemeClr val="accent6"/>
                </a:solidFill>
              </a:rPr>
              <a:t>Focus on advanced air  mobility operations </a:t>
            </a:r>
            <a:endParaRPr lang="en-US" sz="1000">
              <a:solidFill>
                <a:schemeClr val="accent6"/>
              </a:solidFill>
              <a:ea typeface="Akkurat LL Light"/>
            </a:endParaRPr>
          </a:p>
          <a:p>
            <a:pPr marL="171450" indent="-171450" fontAlgn="base">
              <a:buFont typeface="Arial" panose="020B0604020202020204" pitchFamily="34" charset="0"/>
              <a:buChar char="•"/>
            </a:pPr>
            <a:r>
              <a:rPr lang="en-GB" sz="1000">
                <a:solidFill>
                  <a:schemeClr val="accent6"/>
                </a:solidFill>
              </a:rPr>
              <a:t>Uncrewed Traffic Management (UTM)</a:t>
            </a:r>
          </a:p>
        </p:txBody>
      </p:sp>
      <p:sp>
        <p:nvSpPr>
          <p:cNvPr id="8" name="Rectangle 7">
            <a:extLst>
              <a:ext uri="{FF2B5EF4-FFF2-40B4-BE49-F238E27FC236}">
                <a16:creationId xmlns:a16="http://schemas.microsoft.com/office/drawing/2014/main" id="{A00A555E-2BA5-7774-0E02-45EC752F372A}"/>
              </a:ext>
            </a:extLst>
          </p:cNvPr>
          <p:cNvSpPr/>
          <p:nvPr/>
        </p:nvSpPr>
        <p:spPr>
          <a:xfrm>
            <a:off x="8010084" y="5169740"/>
            <a:ext cx="1814400" cy="823900"/>
          </a:xfrm>
          <a:prstGeom prst="rect">
            <a:avLst/>
          </a:prstGeom>
          <a:solidFill>
            <a:srgbClr val="49BED8">
              <a:alpha val="78000"/>
            </a:srgbClr>
          </a:solidFill>
          <a:ln w="28575">
            <a:solidFill>
              <a:schemeClr val="accent6"/>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lstStyle/>
          <a:p>
            <a:pPr fontAlgn="base"/>
            <a:r>
              <a:rPr lang="en-GB" sz="1000" u="sng">
                <a:solidFill>
                  <a:schemeClr val="accent6"/>
                </a:solidFill>
              </a:rPr>
              <a:t>Airport Operations </a:t>
            </a:r>
          </a:p>
          <a:p>
            <a:pPr marL="171450" indent="-171450" fontAlgn="base">
              <a:buFont typeface="Arial" panose="020B0604020202020204" pitchFamily="34" charset="0"/>
              <a:buChar char="•"/>
            </a:pPr>
            <a:r>
              <a:rPr lang="en-GB" sz="1000">
                <a:solidFill>
                  <a:schemeClr val="accent6"/>
                </a:solidFill>
              </a:rPr>
              <a:t>Automation</a:t>
            </a:r>
          </a:p>
          <a:p>
            <a:pPr marL="171450" indent="-171450" fontAlgn="base">
              <a:buFont typeface="Arial" panose="020B0604020202020204" pitchFamily="34" charset="0"/>
              <a:buChar char="•"/>
            </a:pPr>
            <a:r>
              <a:rPr lang="en-GB" sz="1000">
                <a:solidFill>
                  <a:schemeClr val="accent6"/>
                </a:solidFill>
              </a:rPr>
              <a:t>Efficient operation</a:t>
            </a:r>
          </a:p>
          <a:p>
            <a:pPr fontAlgn="base"/>
            <a:endParaRPr lang="en-GB" sz="1000">
              <a:solidFill>
                <a:schemeClr val="tx1"/>
              </a:solidFill>
            </a:endParaRPr>
          </a:p>
        </p:txBody>
      </p:sp>
      <p:sp>
        <p:nvSpPr>
          <p:cNvPr id="9" name="Rectangle 8">
            <a:extLst>
              <a:ext uri="{FF2B5EF4-FFF2-40B4-BE49-F238E27FC236}">
                <a16:creationId xmlns:a16="http://schemas.microsoft.com/office/drawing/2014/main" id="{094F2053-4CD8-E8C0-A284-0A346E8DA599}"/>
              </a:ext>
            </a:extLst>
          </p:cNvPr>
          <p:cNvSpPr/>
          <p:nvPr/>
        </p:nvSpPr>
        <p:spPr>
          <a:xfrm>
            <a:off x="9877686" y="1953442"/>
            <a:ext cx="1814442" cy="1361749"/>
          </a:xfrm>
          <a:prstGeom prst="rect">
            <a:avLst/>
          </a:prstGeom>
          <a:solidFill>
            <a:srgbClr val="49BED8">
              <a:alpha val="78000"/>
            </a:srgbClr>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lstStyle/>
          <a:p>
            <a:pPr fontAlgn="base">
              <a:lnSpc>
                <a:spcPts val="1350"/>
              </a:lnSpc>
            </a:pPr>
            <a:r>
              <a:rPr lang="en-GB" sz="1000" u="sng">
                <a:solidFill>
                  <a:schemeClr val="tx1"/>
                </a:solidFill>
              </a:rPr>
              <a:t>Future of flight</a:t>
            </a:r>
          </a:p>
          <a:p>
            <a:pPr marL="171450" indent="-171450" fontAlgn="base">
              <a:buFont typeface="Arial" panose="020B0604020202020204" pitchFamily="34" charset="0"/>
              <a:buChar char="•"/>
            </a:pPr>
            <a:r>
              <a:rPr lang="en-GB" sz="1000">
                <a:solidFill>
                  <a:schemeClr val="tx1"/>
                </a:solidFill>
              </a:rPr>
              <a:t>Thought leadership</a:t>
            </a:r>
            <a:endParaRPr lang="en-GB" sz="1000">
              <a:solidFill>
                <a:schemeClr val="accent6"/>
              </a:solidFill>
            </a:endParaRPr>
          </a:p>
        </p:txBody>
      </p:sp>
      <p:sp>
        <p:nvSpPr>
          <p:cNvPr id="11" name="Rectangle 10">
            <a:extLst>
              <a:ext uri="{FF2B5EF4-FFF2-40B4-BE49-F238E27FC236}">
                <a16:creationId xmlns:a16="http://schemas.microsoft.com/office/drawing/2014/main" id="{526A0120-5B3F-CDB1-E9BA-8C6D0B90B5C9}"/>
              </a:ext>
            </a:extLst>
          </p:cNvPr>
          <p:cNvSpPr/>
          <p:nvPr/>
        </p:nvSpPr>
        <p:spPr>
          <a:xfrm>
            <a:off x="15037465" y="5618678"/>
            <a:ext cx="1705371" cy="1007315"/>
          </a:xfrm>
          <a:prstGeom prst="rect">
            <a:avLst/>
          </a:prstGeom>
          <a:solidFill>
            <a:srgbClr val="49BED8">
              <a:alpha val="78000"/>
            </a:srgbClr>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lstStyle/>
          <a:p>
            <a:pPr marL="171450" indent="-171450" fontAlgn="base">
              <a:buFont typeface="Arial" panose="020B0604020202020204" pitchFamily="34" charset="0"/>
              <a:buChar char="•"/>
            </a:pPr>
            <a:r>
              <a:rPr lang="en-GB" sz="1000">
                <a:solidFill>
                  <a:schemeClr val="tx1"/>
                </a:solidFill>
              </a:rPr>
              <a:t>Circularity in aviation waste and drones</a:t>
            </a:r>
          </a:p>
        </p:txBody>
      </p:sp>
      <p:sp>
        <p:nvSpPr>
          <p:cNvPr id="12" name="Rectangle 11">
            <a:extLst>
              <a:ext uri="{FF2B5EF4-FFF2-40B4-BE49-F238E27FC236}">
                <a16:creationId xmlns:a16="http://schemas.microsoft.com/office/drawing/2014/main" id="{EBAEE2B0-9BF5-9D1F-4C9D-D289607EBD00}"/>
              </a:ext>
            </a:extLst>
          </p:cNvPr>
          <p:cNvSpPr/>
          <p:nvPr/>
        </p:nvSpPr>
        <p:spPr>
          <a:xfrm>
            <a:off x="6176756" y="5166058"/>
            <a:ext cx="1705372" cy="823900"/>
          </a:xfrm>
          <a:prstGeom prst="rect">
            <a:avLst/>
          </a:prstGeom>
          <a:solidFill>
            <a:srgbClr val="49BED8">
              <a:alpha val="78000"/>
            </a:srgbClr>
          </a:solidFill>
          <a:ln w="28575">
            <a:solidFill>
              <a:schemeClr val="accent6"/>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lstStyle/>
          <a:p>
            <a:pPr fontAlgn="base"/>
            <a:r>
              <a:rPr lang="en-GB" sz="1000" u="sng">
                <a:solidFill>
                  <a:schemeClr val="accent6"/>
                </a:solidFill>
              </a:rPr>
              <a:t>Local authority engagement in Decarb </a:t>
            </a:r>
            <a:r>
              <a:rPr lang="en-GB" sz="1000">
                <a:solidFill>
                  <a:schemeClr val="accent6"/>
                </a:solidFill>
              </a:rPr>
              <a:t> (2025/26)</a:t>
            </a:r>
            <a:endParaRPr lang="en-GB" sz="1000" u="sng">
              <a:solidFill>
                <a:schemeClr val="accent6"/>
              </a:solidFill>
            </a:endParaRPr>
          </a:p>
          <a:p>
            <a:pPr marL="171450" indent="-171450" fontAlgn="base">
              <a:buFontTx/>
              <a:buChar char="-"/>
            </a:pPr>
            <a:r>
              <a:rPr lang="en-GB" sz="1000">
                <a:solidFill>
                  <a:schemeClr val="accent6"/>
                </a:solidFill>
              </a:rPr>
              <a:t>Engage with freeport</a:t>
            </a:r>
          </a:p>
        </p:txBody>
      </p:sp>
      <p:sp>
        <p:nvSpPr>
          <p:cNvPr id="17" name="Rectangle 16">
            <a:extLst>
              <a:ext uri="{FF2B5EF4-FFF2-40B4-BE49-F238E27FC236}">
                <a16:creationId xmlns:a16="http://schemas.microsoft.com/office/drawing/2014/main" id="{4EF21DEB-80E0-E1E5-3573-A6953BBB153E}"/>
              </a:ext>
            </a:extLst>
          </p:cNvPr>
          <p:cNvSpPr/>
          <p:nvPr/>
        </p:nvSpPr>
        <p:spPr>
          <a:xfrm>
            <a:off x="8801266" y="441703"/>
            <a:ext cx="1116000" cy="190800"/>
          </a:xfrm>
          <a:prstGeom prst="rect">
            <a:avLst/>
          </a:prstGeom>
          <a:solidFill>
            <a:srgbClr val="49BE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r>
              <a:rPr lang="en-GB" sz="800">
                <a:solidFill>
                  <a:schemeClr val="tx1"/>
                </a:solidFill>
              </a:rPr>
              <a:t>Transport </a:t>
            </a:r>
          </a:p>
        </p:txBody>
      </p:sp>
      <p:sp>
        <p:nvSpPr>
          <p:cNvPr id="18" name="Rectangle 17">
            <a:extLst>
              <a:ext uri="{FF2B5EF4-FFF2-40B4-BE49-F238E27FC236}">
                <a16:creationId xmlns:a16="http://schemas.microsoft.com/office/drawing/2014/main" id="{E9AA7A5E-6ABD-4585-2114-8393F4657ABC}"/>
              </a:ext>
            </a:extLst>
          </p:cNvPr>
          <p:cNvSpPr/>
          <p:nvPr/>
        </p:nvSpPr>
        <p:spPr>
          <a:xfrm>
            <a:off x="8801266" y="856531"/>
            <a:ext cx="1116000" cy="190800"/>
          </a:xfrm>
          <a:prstGeom prst="rect">
            <a:avLst/>
          </a:prstGeom>
          <a:solidFill>
            <a:srgbClr val="008D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r>
              <a:rPr lang="en-GB" sz="800">
                <a:solidFill>
                  <a:schemeClr val="tx1"/>
                </a:solidFill>
              </a:rPr>
              <a:t>Local Growth</a:t>
            </a:r>
          </a:p>
        </p:txBody>
      </p:sp>
      <p:sp>
        <p:nvSpPr>
          <p:cNvPr id="19" name="Rectangle 18">
            <a:extLst>
              <a:ext uri="{FF2B5EF4-FFF2-40B4-BE49-F238E27FC236}">
                <a16:creationId xmlns:a16="http://schemas.microsoft.com/office/drawing/2014/main" id="{2E737016-EA05-C982-639B-F0C8AC808A28}"/>
              </a:ext>
            </a:extLst>
          </p:cNvPr>
          <p:cNvSpPr/>
          <p:nvPr/>
        </p:nvSpPr>
        <p:spPr>
          <a:xfrm>
            <a:off x="8801266" y="645850"/>
            <a:ext cx="1116000" cy="190800"/>
          </a:xfrm>
          <a:prstGeom prst="rect">
            <a:avLst/>
          </a:prstGeom>
          <a:solidFill>
            <a:srgbClr val="5FBCA2">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r>
              <a:rPr lang="en-GB" sz="800">
                <a:solidFill>
                  <a:schemeClr val="tx1"/>
                </a:solidFill>
              </a:rPr>
              <a:t>Built Environment </a:t>
            </a:r>
          </a:p>
        </p:txBody>
      </p:sp>
      <p:sp>
        <p:nvSpPr>
          <p:cNvPr id="20" name="Rectangle 19">
            <a:extLst>
              <a:ext uri="{FF2B5EF4-FFF2-40B4-BE49-F238E27FC236}">
                <a16:creationId xmlns:a16="http://schemas.microsoft.com/office/drawing/2014/main" id="{FF8735E5-A071-E46C-AD08-2D9A496493C6}"/>
              </a:ext>
            </a:extLst>
          </p:cNvPr>
          <p:cNvSpPr/>
          <p:nvPr/>
        </p:nvSpPr>
        <p:spPr>
          <a:xfrm>
            <a:off x="8801266" y="1071599"/>
            <a:ext cx="1116000" cy="190800"/>
          </a:xfrm>
          <a:prstGeom prst="rect">
            <a:avLst/>
          </a:prstGeom>
          <a:solidFill>
            <a:srgbClr val="8F88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r>
              <a:rPr lang="en-GB" sz="800">
                <a:solidFill>
                  <a:schemeClr val="tx1"/>
                </a:solidFill>
              </a:rPr>
              <a:t>Data and Digital</a:t>
            </a:r>
          </a:p>
        </p:txBody>
      </p:sp>
      <p:sp>
        <p:nvSpPr>
          <p:cNvPr id="21" name="Rectangle 20">
            <a:extLst>
              <a:ext uri="{FF2B5EF4-FFF2-40B4-BE49-F238E27FC236}">
                <a16:creationId xmlns:a16="http://schemas.microsoft.com/office/drawing/2014/main" id="{E44424B6-0CEF-B772-EA4B-A03F2202A44C}"/>
              </a:ext>
            </a:extLst>
          </p:cNvPr>
          <p:cNvSpPr/>
          <p:nvPr/>
        </p:nvSpPr>
        <p:spPr>
          <a:xfrm>
            <a:off x="8721090" y="249714"/>
            <a:ext cx="1318514" cy="13309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r>
              <a:rPr lang="en-GB" sz="800">
                <a:solidFill>
                  <a:schemeClr val="tx1"/>
                </a:solidFill>
              </a:rPr>
              <a:t>CPC Strategic Priorities : </a:t>
            </a:r>
          </a:p>
        </p:txBody>
      </p:sp>
      <p:sp>
        <p:nvSpPr>
          <p:cNvPr id="22" name="Rectangle: Rounded Corners 21">
            <a:extLst>
              <a:ext uri="{FF2B5EF4-FFF2-40B4-BE49-F238E27FC236}">
                <a16:creationId xmlns:a16="http://schemas.microsoft.com/office/drawing/2014/main" id="{0C346F17-8153-FD3B-6AA3-8D4607834190}"/>
              </a:ext>
            </a:extLst>
          </p:cNvPr>
          <p:cNvSpPr/>
          <p:nvPr/>
        </p:nvSpPr>
        <p:spPr>
          <a:xfrm>
            <a:off x="10063101" y="441703"/>
            <a:ext cx="1116076" cy="189503"/>
          </a:xfrm>
          <a:prstGeom prst="roundRect">
            <a:avLst>
              <a:gd name="adj" fmla="val 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
                <a:solidFill>
                  <a:schemeClr val="tx1"/>
                </a:solidFill>
              </a:rPr>
              <a:t>Validation</a:t>
            </a:r>
          </a:p>
        </p:txBody>
      </p:sp>
      <p:sp>
        <p:nvSpPr>
          <p:cNvPr id="23" name="Rectangle: Rounded Corners 22">
            <a:extLst>
              <a:ext uri="{FF2B5EF4-FFF2-40B4-BE49-F238E27FC236}">
                <a16:creationId xmlns:a16="http://schemas.microsoft.com/office/drawing/2014/main" id="{FBBE1B74-7C80-3505-23E8-BFBE56B7180F}"/>
              </a:ext>
            </a:extLst>
          </p:cNvPr>
          <p:cNvSpPr/>
          <p:nvPr/>
        </p:nvSpPr>
        <p:spPr>
          <a:xfrm>
            <a:off x="10063101" y="645850"/>
            <a:ext cx="1116076" cy="189503"/>
          </a:xfrm>
          <a:prstGeom prst="roundRect">
            <a:avLst>
              <a:gd name="adj" fmla="val 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
                <a:solidFill>
                  <a:schemeClr val="tx1"/>
                </a:solidFill>
              </a:rPr>
              <a:t>Development</a:t>
            </a:r>
          </a:p>
        </p:txBody>
      </p:sp>
      <p:sp>
        <p:nvSpPr>
          <p:cNvPr id="24" name="Rectangle: Rounded Corners 23">
            <a:extLst>
              <a:ext uri="{FF2B5EF4-FFF2-40B4-BE49-F238E27FC236}">
                <a16:creationId xmlns:a16="http://schemas.microsoft.com/office/drawing/2014/main" id="{7F805099-8C18-EF65-AFFA-1D1BAAEA1B2D}"/>
              </a:ext>
            </a:extLst>
          </p:cNvPr>
          <p:cNvSpPr/>
          <p:nvPr/>
        </p:nvSpPr>
        <p:spPr>
          <a:xfrm>
            <a:off x="10063101" y="844578"/>
            <a:ext cx="1116076" cy="189503"/>
          </a:xfrm>
          <a:prstGeom prst="roundRect">
            <a:avLst>
              <a:gd name="adj" fmla="val 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
                <a:solidFill>
                  <a:schemeClr val="tx1"/>
                </a:solidFill>
              </a:rPr>
              <a:t>Commercialisation</a:t>
            </a:r>
          </a:p>
        </p:txBody>
      </p:sp>
      <p:sp>
        <p:nvSpPr>
          <p:cNvPr id="25" name="Rectangle 24">
            <a:extLst>
              <a:ext uri="{FF2B5EF4-FFF2-40B4-BE49-F238E27FC236}">
                <a16:creationId xmlns:a16="http://schemas.microsoft.com/office/drawing/2014/main" id="{215E0E0D-2235-47D4-F45C-0308921DDB9C}"/>
              </a:ext>
            </a:extLst>
          </p:cNvPr>
          <p:cNvSpPr/>
          <p:nvPr/>
        </p:nvSpPr>
        <p:spPr>
          <a:xfrm>
            <a:off x="10001932" y="249714"/>
            <a:ext cx="1069069" cy="1533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r>
              <a:rPr lang="en-GB" sz="800">
                <a:solidFill>
                  <a:schemeClr val="tx1"/>
                </a:solidFill>
              </a:rPr>
              <a:t>Stage in 25/26</a:t>
            </a:r>
          </a:p>
        </p:txBody>
      </p:sp>
      <p:sp>
        <p:nvSpPr>
          <p:cNvPr id="27" name="Rectangle 26">
            <a:extLst>
              <a:ext uri="{FF2B5EF4-FFF2-40B4-BE49-F238E27FC236}">
                <a16:creationId xmlns:a16="http://schemas.microsoft.com/office/drawing/2014/main" id="{856E3CD2-3331-EF8E-4598-F41AB5F46E01}"/>
              </a:ext>
            </a:extLst>
          </p:cNvPr>
          <p:cNvSpPr/>
          <p:nvPr/>
        </p:nvSpPr>
        <p:spPr>
          <a:xfrm>
            <a:off x="2495474" y="5166057"/>
            <a:ext cx="1814400" cy="824003"/>
          </a:xfrm>
          <a:prstGeom prst="rect">
            <a:avLst/>
          </a:prstGeom>
          <a:solidFill>
            <a:srgbClr val="49BED8">
              <a:alpha val="78000"/>
            </a:srgbClr>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lstStyle/>
          <a:p>
            <a:pPr fontAlgn="base"/>
            <a:r>
              <a:rPr lang="en-GB" sz="1000" u="sng">
                <a:solidFill>
                  <a:schemeClr val="tx1"/>
                </a:solidFill>
              </a:rPr>
              <a:t>Public engagement in Decarb </a:t>
            </a:r>
            <a:r>
              <a:rPr lang="en-GB" sz="1000">
                <a:solidFill>
                  <a:schemeClr val="tx1"/>
                </a:solidFill>
              </a:rPr>
              <a:t>(2026/27)</a:t>
            </a:r>
            <a:endParaRPr lang="en-GB" sz="1000" u="sng">
              <a:solidFill>
                <a:schemeClr val="tx1"/>
              </a:solidFill>
            </a:endParaRPr>
          </a:p>
          <a:p>
            <a:pPr fontAlgn="base"/>
            <a:r>
              <a:rPr lang="en-GB" sz="1000">
                <a:solidFill>
                  <a:schemeClr val="tx1"/>
                </a:solidFill>
              </a:rPr>
              <a:t>- Increase public knowledge in Decarbonation</a:t>
            </a:r>
          </a:p>
        </p:txBody>
      </p:sp>
      <p:sp>
        <p:nvSpPr>
          <p:cNvPr id="38" name="Rectangle: Rounded Corners 37">
            <a:extLst>
              <a:ext uri="{FF2B5EF4-FFF2-40B4-BE49-F238E27FC236}">
                <a16:creationId xmlns:a16="http://schemas.microsoft.com/office/drawing/2014/main" id="{22B42979-CF4A-5CD1-F738-3C42776F3293}"/>
              </a:ext>
            </a:extLst>
          </p:cNvPr>
          <p:cNvSpPr/>
          <p:nvPr/>
        </p:nvSpPr>
        <p:spPr>
          <a:xfrm>
            <a:off x="9403336" y="4895262"/>
            <a:ext cx="411362" cy="189503"/>
          </a:xfrm>
          <a:prstGeom prst="roundRect">
            <a:avLst>
              <a:gd name="adj" fmla="val 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800">
              <a:solidFill>
                <a:schemeClr val="tx1"/>
              </a:solidFill>
            </a:endParaRPr>
          </a:p>
        </p:txBody>
      </p:sp>
      <p:sp>
        <p:nvSpPr>
          <p:cNvPr id="39" name="Rectangle: Rounded Corners 38">
            <a:extLst>
              <a:ext uri="{FF2B5EF4-FFF2-40B4-BE49-F238E27FC236}">
                <a16:creationId xmlns:a16="http://schemas.microsoft.com/office/drawing/2014/main" id="{7BB1AEF8-5BC3-4F2F-85F2-BFCCEE388614}"/>
              </a:ext>
            </a:extLst>
          </p:cNvPr>
          <p:cNvSpPr/>
          <p:nvPr/>
        </p:nvSpPr>
        <p:spPr>
          <a:xfrm>
            <a:off x="9403335" y="5797974"/>
            <a:ext cx="421147" cy="180996"/>
          </a:xfrm>
          <a:prstGeom prst="roundRect">
            <a:avLst>
              <a:gd name="adj" fmla="val 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800">
              <a:solidFill>
                <a:schemeClr val="tx1"/>
              </a:solidFill>
            </a:endParaRPr>
          </a:p>
        </p:txBody>
      </p:sp>
      <p:cxnSp>
        <p:nvCxnSpPr>
          <p:cNvPr id="42" name="Straight Connector 41">
            <a:extLst>
              <a:ext uri="{FF2B5EF4-FFF2-40B4-BE49-F238E27FC236}">
                <a16:creationId xmlns:a16="http://schemas.microsoft.com/office/drawing/2014/main" id="{F4FA2A57-3968-9935-5AA0-D08B272F9B2E}"/>
              </a:ext>
            </a:extLst>
          </p:cNvPr>
          <p:cNvCxnSpPr>
            <a:cxnSpLocks/>
            <a:stCxn id="12" idx="1"/>
            <a:endCxn id="27" idx="3"/>
          </p:cNvCxnSpPr>
          <p:nvPr/>
        </p:nvCxnSpPr>
        <p:spPr>
          <a:xfrm flipH="1">
            <a:off x="4309874" y="5578008"/>
            <a:ext cx="1866882" cy="51"/>
          </a:xfrm>
          <a:prstGeom prst="line">
            <a:avLst/>
          </a:prstGeom>
          <a:ln w="12700">
            <a:solidFill>
              <a:schemeClr val="tx2"/>
            </a:solidFill>
            <a:tailEnd type="arrow"/>
          </a:ln>
        </p:spPr>
        <p:style>
          <a:lnRef idx="1">
            <a:schemeClr val="accent1"/>
          </a:lnRef>
          <a:fillRef idx="0">
            <a:schemeClr val="accent1"/>
          </a:fillRef>
          <a:effectRef idx="0">
            <a:schemeClr val="accent1"/>
          </a:effectRef>
          <a:fontRef idx="minor">
            <a:schemeClr val="tx1"/>
          </a:fontRef>
        </p:style>
      </p:cxnSp>
      <p:sp>
        <p:nvSpPr>
          <p:cNvPr id="52" name="Rectangle: Rounded Corners 51">
            <a:extLst>
              <a:ext uri="{FF2B5EF4-FFF2-40B4-BE49-F238E27FC236}">
                <a16:creationId xmlns:a16="http://schemas.microsoft.com/office/drawing/2014/main" id="{40330E4F-C862-5E04-5869-03463C3F88DD}"/>
              </a:ext>
            </a:extLst>
          </p:cNvPr>
          <p:cNvSpPr/>
          <p:nvPr/>
        </p:nvSpPr>
        <p:spPr>
          <a:xfrm>
            <a:off x="6736079" y="3279219"/>
            <a:ext cx="3059869" cy="187752"/>
          </a:xfrm>
          <a:prstGeom prst="roundRect">
            <a:avLst>
              <a:gd name="adj" fmla="val 0"/>
            </a:avLst>
          </a:prstGeom>
          <a:solidFill>
            <a:srgbClr val="FFFFFF">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800">
                <a:solidFill>
                  <a:schemeClr val="tx1"/>
                </a:solidFill>
              </a:rPr>
              <a:t>Grant – Hydrogen end to end operation context</a:t>
            </a:r>
          </a:p>
        </p:txBody>
      </p:sp>
      <p:sp>
        <p:nvSpPr>
          <p:cNvPr id="48" name="Rectangle: Rounded Corners 47">
            <a:extLst>
              <a:ext uri="{FF2B5EF4-FFF2-40B4-BE49-F238E27FC236}">
                <a16:creationId xmlns:a16="http://schemas.microsoft.com/office/drawing/2014/main" id="{ED589219-325D-1497-1A14-2892D1E20DD3}"/>
              </a:ext>
            </a:extLst>
          </p:cNvPr>
          <p:cNvSpPr/>
          <p:nvPr/>
        </p:nvSpPr>
        <p:spPr>
          <a:xfrm>
            <a:off x="9403337" y="3276523"/>
            <a:ext cx="207448" cy="187752"/>
          </a:xfrm>
          <a:prstGeom prst="roundRect">
            <a:avLst>
              <a:gd name="adj" fmla="val 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800">
              <a:solidFill>
                <a:schemeClr val="tx1"/>
              </a:solidFill>
            </a:endParaRPr>
          </a:p>
        </p:txBody>
      </p:sp>
      <p:sp>
        <p:nvSpPr>
          <p:cNvPr id="49" name="Rectangle: Rounded Corners 48">
            <a:extLst>
              <a:ext uri="{FF2B5EF4-FFF2-40B4-BE49-F238E27FC236}">
                <a16:creationId xmlns:a16="http://schemas.microsoft.com/office/drawing/2014/main" id="{5334A3C1-49E9-01AB-F613-D4843E3F2F50}"/>
              </a:ext>
            </a:extLst>
          </p:cNvPr>
          <p:cNvSpPr/>
          <p:nvPr/>
        </p:nvSpPr>
        <p:spPr>
          <a:xfrm>
            <a:off x="9605314" y="3276523"/>
            <a:ext cx="207449" cy="187752"/>
          </a:xfrm>
          <a:prstGeom prst="roundRect">
            <a:avLst>
              <a:gd name="adj" fmla="val 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800">
              <a:solidFill>
                <a:schemeClr val="tx1"/>
              </a:solidFill>
            </a:endParaRPr>
          </a:p>
        </p:txBody>
      </p:sp>
      <p:sp>
        <p:nvSpPr>
          <p:cNvPr id="53" name="Rectangle: Rounded Corners 52">
            <a:extLst>
              <a:ext uri="{FF2B5EF4-FFF2-40B4-BE49-F238E27FC236}">
                <a16:creationId xmlns:a16="http://schemas.microsoft.com/office/drawing/2014/main" id="{2CAC5948-D01B-935F-599F-261EF3CDA652}"/>
              </a:ext>
            </a:extLst>
          </p:cNvPr>
          <p:cNvSpPr/>
          <p:nvPr/>
        </p:nvSpPr>
        <p:spPr>
          <a:xfrm>
            <a:off x="6736080" y="3071814"/>
            <a:ext cx="3088406" cy="189503"/>
          </a:xfrm>
          <a:prstGeom prst="roundRect">
            <a:avLst>
              <a:gd name="adj" fmla="val 0"/>
            </a:avLst>
          </a:prstGeom>
          <a:solidFill>
            <a:srgbClr val="FFFFFF">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800">
                <a:solidFill>
                  <a:schemeClr val="tx1"/>
                </a:solidFill>
              </a:rPr>
              <a:t>Grant - Ground Support Equipment Demonstrator</a:t>
            </a:r>
          </a:p>
        </p:txBody>
      </p:sp>
      <p:sp>
        <p:nvSpPr>
          <p:cNvPr id="54" name="Rectangle: Rounded Corners 53">
            <a:extLst>
              <a:ext uri="{FF2B5EF4-FFF2-40B4-BE49-F238E27FC236}">
                <a16:creationId xmlns:a16="http://schemas.microsoft.com/office/drawing/2014/main" id="{1AC64420-60D1-37D6-3935-6D15772AEC64}"/>
              </a:ext>
            </a:extLst>
          </p:cNvPr>
          <p:cNvSpPr/>
          <p:nvPr/>
        </p:nvSpPr>
        <p:spPr>
          <a:xfrm>
            <a:off x="9403336" y="3069118"/>
            <a:ext cx="421148" cy="189503"/>
          </a:xfrm>
          <a:prstGeom prst="roundRect">
            <a:avLst>
              <a:gd name="adj" fmla="val 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800">
              <a:solidFill>
                <a:schemeClr val="tx1"/>
              </a:solidFill>
            </a:endParaRPr>
          </a:p>
        </p:txBody>
      </p:sp>
      <p:sp>
        <p:nvSpPr>
          <p:cNvPr id="56" name="Rectangle: Rounded Corners 55">
            <a:extLst>
              <a:ext uri="{FF2B5EF4-FFF2-40B4-BE49-F238E27FC236}">
                <a16:creationId xmlns:a16="http://schemas.microsoft.com/office/drawing/2014/main" id="{1BC3E7A5-4D7A-E685-5C43-FC2A496C0851}"/>
              </a:ext>
            </a:extLst>
          </p:cNvPr>
          <p:cNvSpPr/>
          <p:nvPr/>
        </p:nvSpPr>
        <p:spPr>
          <a:xfrm>
            <a:off x="9403336" y="4037183"/>
            <a:ext cx="209383" cy="189503"/>
          </a:xfrm>
          <a:prstGeom prst="roundRect">
            <a:avLst>
              <a:gd name="adj" fmla="val 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800">
              <a:solidFill>
                <a:schemeClr val="tx1"/>
              </a:solidFill>
            </a:endParaRPr>
          </a:p>
        </p:txBody>
      </p:sp>
      <p:sp>
        <p:nvSpPr>
          <p:cNvPr id="57" name="Rectangle: Rounded Corners 56">
            <a:extLst>
              <a:ext uri="{FF2B5EF4-FFF2-40B4-BE49-F238E27FC236}">
                <a16:creationId xmlns:a16="http://schemas.microsoft.com/office/drawing/2014/main" id="{A958B9B2-C521-4DD0-9137-A496DA4C4286}"/>
              </a:ext>
            </a:extLst>
          </p:cNvPr>
          <p:cNvSpPr/>
          <p:nvPr/>
        </p:nvSpPr>
        <p:spPr>
          <a:xfrm>
            <a:off x="9605314" y="4037183"/>
            <a:ext cx="209384" cy="189503"/>
          </a:xfrm>
          <a:prstGeom prst="roundRect">
            <a:avLst>
              <a:gd name="adj" fmla="val 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800">
              <a:solidFill>
                <a:schemeClr val="tx1"/>
              </a:solidFill>
            </a:endParaRPr>
          </a:p>
        </p:txBody>
      </p:sp>
      <p:sp>
        <p:nvSpPr>
          <p:cNvPr id="59" name="Rectangle: Rounded Corners 58">
            <a:extLst>
              <a:ext uri="{FF2B5EF4-FFF2-40B4-BE49-F238E27FC236}">
                <a16:creationId xmlns:a16="http://schemas.microsoft.com/office/drawing/2014/main" id="{A0AF0C93-AAE1-E787-68FA-060F560D9733}"/>
              </a:ext>
            </a:extLst>
          </p:cNvPr>
          <p:cNvSpPr/>
          <p:nvPr/>
        </p:nvSpPr>
        <p:spPr>
          <a:xfrm>
            <a:off x="6176755" y="5795414"/>
            <a:ext cx="1287624" cy="189503"/>
          </a:xfrm>
          <a:prstGeom prst="roundRect">
            <a:avLst>
              <a:gd name="adj" fmla="val 0"/>
            </a:avLst>
          </a:prstGeom>
          <a:solidFill>
            <a:srgbClr val="FFFFFF">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800">
                <a:solidFill>
                  <a:schemeClr val="tx1"/>
                </a:solidFill>
              </a:rPr>
              <a:t>Grant - Hydrogen </a:t>
            </a:r>
            <a:br>
              <a:rPr lang="en-GB" sz="800">
                <a:solidFill>
                  <a:schemeClr val="tx1"/>
                </a:solidFill>
              </a:rPr>
            </a:br>
            <a:r>
              <a:rPr lang="en-GB" sz="800">
                <a:solidFill>
                  <a:schemeClr val="tx1"/>
                </a:solidFill>
              </a:rPr>
              <a:t>Public Engagement</a:t>
            </a:r>
          </a:p>
        </p:txBody>
      </p:sp>
      <p:sp>
        <p:nvSpPr>
          <p:cNvPr id="60" name="Rectangle: Rounded Corners 59">
            <a:extLst>
              <a:ext uri="{FF2B5EF4-FFF2-40B4-BE49-F238E27FC236}">
                <a16:creationId xmlns:a16="http://schemas.microsoft.com/office/drawing/2014/main" id="{B0FC3A79-D145-7BFE-CDC7-4B3A66D89285}"/>
              </a:ext>
            </a:extLst>
          </p:cNvPr>
          <p:cNvSpPr/>
          <p:nvPr/>
        </p:nvSpPr>
        <p:spPr>
          <a:xfrm>
            <a:off x="7464380" y="5792718"/>
            <a:ext cx="209383" cy="189503"/>
          </a:xfrm>
          <a:prstGeom prst="roundRect">
            <a:avLst>
              <a:gd name="adj" fmla="val 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800">
              <a:solidFill>
                <a:schemeClr val="tx1"/>
              </a:solidFill>
            </a:endParaRPr>
          </a:p>
        </p:txBody>
      </p:sp>
      <p:sp>
        <p:nvSpPr>
          <p:cNvPr id="61" name="Rectangle: Rounded Corners 60">
            <a:extLst>
              <a:ext uri="{FF2B5EF4-FFF2-40B4-BE49-F238E27FC236}">
                <a16:creationId xmlns:a16="http://schemas.microsoft.com/office/drawing/2014/main" id="{93757C8F-0E3B-28D3-5A6F-B71FF0904956}"/>
              </a:ext>
            </a:extLst>
          </p:cNvPr>
          <p:cNvSpPr/>
          <p:nvPr/>
        </p:nvSpPr>
        <p:spPr>
          <a:xfrm>
            <a:off x="7666358" y="5792718"/>
            <a:ext cx="209384" cy="189503"/>
          </a:xfrm>
          <a:prstGeom prst="roundRect">
            <a:avLst>
              <a:gd name="adj" fmla="val 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800">
              <a:solidFill>
                <a:schemeClr val="tx1"/>
              </a:solidFill>
            </a:endParaRPr>
          </a:p>
        </p:txBody>
      </p:sp>
      <p:sp>
        <p:nvSpPr>
          <p:cNvPr id="63" name="Rectangle: Rounded Corners 62">
            <a:extLst>
              <a:ext uri="{FF2B5EF4-FFF2-40B4-BE49-F238E27FC236}">
                <a16:creationId xmlns:a16="http://schemas.microsoft.com/office/drawing/2014/main" id="{72A93587-278F-8E7C-2B01-8031DD855651}"/>
              </a:ext>
            </a:extLst>
          </p:cNvPr>
          <p:cNvSpPr/>
          <p:nvPr/>
        </p:nvSpPr>
        <p:spPr>
          <a:xfrm>
            <a:off x="2495474" y="4883395"/>
            <a:ext cx="1393248" cy="191514"/>
          </a:xfrm>
          <a:prstGeom prst="roundRect">
            <a:avLst>
              <a:gd name="adj" fmla="val 0"/>
            </a:avLst>
          </a:prstGeom>
          <a:solidFill>
            <a:srgbClr val="FFFFFF">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800">
                <a:solidFill>
                  <a:schemeClr val="tx1"/>
                </a:solidFill>
              </a:rPr>
              <a:t>Grant - Neurodiversity and inclusion (CALL, Glasgow )</a:t>
            </a:r>
          </a:p>
        </p:txBody>
      </p:sp>
      <p:sp>
        <p:nvSpPr>
          <p:cNvPr id="64" name="Rectangle: Rounded Corners 63">
            <a:extLst>
              <a:ext uri="{FF2B5EF4-FFF2-40B4-BE49-F238E27FC236}">
                <a16:creationId xmlns:a16="http://schemas.microsoft.com/office/drawing/2014/main" id="{2588F2D2-57C4-59E2-E7CE-AB853FE9F79E}"/>
              </a:ext>
            </a:extLst>
          </p:cNvPr>
          <p:cNvSpPr/>
          <p:nvPr/>
        </p:nvSpPr>
        <p:spPr>
          <a:xfrm>
            <a:off x="3888724" y="4880699"/>
            <a:ext cx="421148" cy="192200"/>
          </a:xfrm>
          <a:prstGeom prst="roundRect">
            <a:avLst>
              <a:gd name="adj" fmla="val 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800">
              <a:solidFill>
                <a:schemeClr val="tx1"/>
              </a:solidFill>
            </a:endParaRPr>
          </a:p>
        </p:txBody>
      </p:sp>
      <p:sp>
        <p:nvSpPr>
          <p:cNvPr id="66" name="Rectangle: Rounded Corners 65">
            <a:extLst>
              <a:ext uri="{FF2B5EF4-FFF2-40B4-BE49-F238E27FC236}">
                <a16:creationId xmlns:a16="http://schemas.microsoft.com/office/drawing/2014/main" id="{19FDF547-48C6-2BF3-D58B-72E1C2C50FDA}"/>
              </a:ext>
            </a:extLst>
          </p:cNvPr>
          <p:cNvSpPr/>
          <p:nvPr/>
        </p:nvSpPr>
        <p:spPr>
          <a:xfrm>
            <a:off x="2505261" y="5795414"/>
            <a:ext cx="1393248" cy="189503"/>
          </a:xfrm>
          <a:prstGeom prst="roundRect">
            <a:avLst>
              <a:gd name="adj" fmla="val 0"/>
            </a:avLst>
          </a:prstGeom>
          <a:solidFill>
            <a:srgbClr val="FFFFFF">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800">
                <a:solidFill>
                  <a:schemeClr val="tx1"/>
                </a:solidFill>
              </a:rPr>
              <a:t>Grant - Hydrogen </a:t>
            </a:r>
            <a:br>
              <a:rPr lang="en-GB" sz="800">
                <a:solidFill>
                  <a:schemeClr val="tx1"/>
                </a:solidFill>
              </a:rPr>
            </a:br>
            <a:r>
              <a:rPr lang="en-GB" sz="800">
                <a:solidFill>
                  <a:schemeClr val="tx1"/>
                </a:solidFill>
              </a:rPr>
              <a:t>Public Engagement</a:t>
            </a:r>
          </a:p>
        </p:txBody>
      </p:sp>
      <p:sp>
        <p:nvSpPr>
          <p:cNvPr id="67" name="Rectangle: Rounded Corners 66">
            <a:extLst>
              <a:ext uri="{FF2B5EF4-FFF2-40B4-BE49-F238E27FC236}">
                <a16:creationId xmlns:a16="http://schemas.microsoft.com/office/drawing/2014/main" id="{5C8DD048-1ED5-D4B7-CD03-254EDC92BB6E}"/>
              </a:ext>
            </a:extLst>
          </p:cNvPr>
          <p:cNvSpPr/>
          <p:nvPr/>
        </p:nvSpPr>
        <p:spPr>
          <a:xfrm>
            <a:off x="3898510" y="5792718"/>
            <a:ext cx="209383" cy="189503"/>
          </a:xfrm>
          <a:prstGeom prst="roundRect">
            <a:avLst>
              <a:gd name="adj" fmla="val 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800">
              <a:solidFill>
                <a:schemeClr val="tx1"/>
              </a:solidFill>
            </a:endParaRPr>
          </a:p>
        </p:txBody>
      </p:sp>
      <p:sp>
        <p:nvSpPr>
          <p:cNvPr id="68" name="Rectangle: Rounded Corners 67">
            <a:extLst>
              <a:ext uri="{FF2B5EF4-FFF2-40B4-BE49-F238E27FC236}">
                <a16:creationId xmlns:a16="http://schemas.microsoft.com/office/drawing/2014/main" id="{F23E1F4E-0879-4C2D-6068-6A4E441C1884}"/>
              </a:ext>
            </a:extLst>
          </p:cNvPr>
          <p:cNvSpPr/>
          <p:nvPr/>
        </p:nvSpPr>
        <p:spPr>
          <a:xfrm>
            <a:off x="4100488" y="5792718"/>
            <a:ext cx="209384" cy="189503"/>
          </a:xfrm>
          <a:prstGeom prst="roundRect">
            <a:avLst>
              <a:gd name="adj" fmla="val 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800">
              <a:solidFill>
                <a:schemeClr val="tx1"/>
              </a:solidFill>
            </a:endParaRPr>
          </a:p>
        </p:txBody>
      </p:sp>
      <p:sp>
        <p:nvSpPr>
          <p:cNvPr id="71" name="Rectangle: Rounded Corners 70">
            <a:extLst>
              <a:ext uri="{FF2B5EF4-FFF2-40B4-BE49-F238E27FC236}">
                <a16:creationId xmlns:a16="http://schemas.microsoft.com/office/drawing/2014/main" id="{62790F01-4406-F331-A716-7FB5BA59D490}"/>
              </a:ext>
            </a:extLst>
          </p:cNvPr>
          <p:cNvSpPr/>
          <p:nvPr/>
        </p:nvSpPr>
        <p:spPr>
          <a:xfrm>
            <a:off x="11279582" y="3134195"/>
            <a:ext cx="421147" cy="180996"/>
          </a:xfrm>
          <a:prstGeom prst="roundRect">
            <a:avLst>
              <a:gd name="adj" fmla="val 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800">
              <a:solidFill>
                <a:schemeClr val="tx1"/>
              </a:solidFill>
            </a:endParaRPr>
          </a:p>
        </p:txBody>
      </p:sp>
      <p:sp>
        <p:nvSpPr>
          <p:cNvPr id="13" name="Rectangle 12">
            <a:extLst>
              <a:ext uri="{FF2B5EF4-FFF2-40B4-BE49-F238E27FC236}">
                <a16:creationId xmlns:a16="http://schemas.microsoft.com/office/drawing/2014/main" id="{6986EAD8-6AFD-93DF-E552-633349EB9AF2}"/>
              </a:ext>
            </a:extLst>
          </p:cNvPr>
          <p:cNvSpPr/>
          <p:nvPr/>
        </p:nvSpPr>
        <p:spPr>
          <a:xfrm>
            <a:off x="617096" y="3365999"/>
            <a:ext cx="1814400" cy="1011526"/>
          </a:xfrm>
          <a:prstGeom prst="rect">
            <a:avLst/>
          </a:prstGeom>
          <a:solidFill>
            <a:srgbClr val="49BED8">
              <a:alpha val="78000"/>
            </a:srgbClr>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lstStyle/>
          <a:p>
            <a:pPr fontAlgn="base"/>
            <a:r>
              <a:rPr lang="en-GB" sz="1000" u="sng">
                <a:solidFill>
                  <a:schemeClr val="tx1"/>
                </a:solidFill>
              </a:rPr>
              <a:t>Advanced Air Mobility</a:t>
            </a:r>
          </a:p>
          <a:p>
            <a:pPr marL="171450" indent="-171450" fontAlgn="base">
              <a:buFont typeface="Arial" panose="020B0604020202020204" pitchFamily="34" charset="0"/>
              <a:buChar char="•"/>
            </a:pPr>
            <a:r>
              <a:rPr lang="en-GB" sz="1000">
                <a:solidFill>
                  <a:schemeClr val="tx1"/>
                </a:solidFill>
              </a:rPr>
              <a:t>EVTOLs (UAM (Urban Air Mobility e.g., air taxi), RAM Uncrewed Aircraft (Drones)</a:t>
            </a:r>
          </a:p>
        </p:txBody>
      </p:sp>
      <p:sp>
        <p:nvSpPr>
          <p:cNvPr id="15" name="Rectangle: Rounded Corners 14">
            <a:extLst>
              <a:ext uri="{FF2B5EF4-FFF2-40B4-BE49-F238E27FC236}">
                <a16:creationId xmlns:a16="http://schemas.microsoft.com/office/drawing/2014/main" id="{F28A58F5-89CE-4004-3D53-8FC892938C7A}"/>
              </a:ext>
            </a:extLst>
          </p:cNvPr>
          <p:cNvSpPr/>
          <p:nvPr/>
        </p:nvSpPr>
        <p:spPr>
          <a:xfrm>
            <a:off x="2010347" y="4179246"/>
            <a:ext cx="209383" cy="189503"/>
          </a:xfrm>
          <a:prstGeom prst="roundRect">
            <a:avLst>
              <a:gd name="adj" fmla="val 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800">
              <a:solidFill>
                <a:schemeClr val="tx1"/>
              </a:solidFill>
            </a:endParaRPr>
          </a:p>
        </p:txBody>
      </p:sp>
      <p:sp>
        <p:nvSpPr>
          <p:cNvPr id="16" name="Rectangle: Rounded Corners 15">
            <a:extLst>
              <a:ext uri="{FF2B5EF4-FFF2-40B4-BE49-F238E27FC236}">
                <a16:creationId xmlns:a16="http://schemas.microsoft.com/office/drawing/2014/main" id="{A4A4BE2A-C760-A562-E111-B779B9A189D2}"/>
              </a:ext>
            </a:extLst>
          </p:cNvPr>
          <p:cNvSpPr/>
          <p:nvPr/>
        </p:nvSpPr>
        <p:spPr>
          <a:xfrm>
            <a:off x="2212325" y="4179246"/>
            <a:ext cx="209384" cy="189503"/>
          </a:xfrm>
          <a:prstGeom prst="roundRect">
            <a:avLst>
              <a:gd name="adj" fmla="val 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800">
              <a:solidFill>
                <a:schemeClr val="tx1"/>
              </a:solidFill>
            </a:endParaRPr>
          </a:p>
        </p:txBody>
      </p:sp>
      <p:sp>
        <p:nvSpPr>
          <p:cNvPr id="26" name="Rectangle 25">
            <a:extLst>
              <a:ext uri="{FF2B5EF4-FFF2-40B4-BE49-F238E27FC236}">
                <a16:creationId xmlns:a16="http://schemas.microsoft.com/office/drawing/2014/main" id="{BA0F16CC-09A6-547E-E81E-020A134A05A0}"/>
              </a:ext>
            </a:extLst>
          </p:cNvPr>
          <p:cNvSpPr/>
          <p:nvPr/>
        </p:nvSpPr>
        <p:spPr>
          <a:xfrm>
            <a:off x="646111" y="6038261"/>
            <a:ext cx="11054616" cy="586833"/>
          </a:xfrm>
          <a:prstGeom prst="rect">
            <a:avLst/>
          </a:prstGeom>
          <a:solidFill>
            <a:srgbClr val="49BED8">
              <a:alpha val="78000"/>
            </a:srgbClr>
          </a:solidFill>
          <a:ln>
            <a:solidFill>
              <a:srgbClr val="49BED8"/>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lstStyle/>
          <a:p>
            <a:pPr fontAlgn="base">
              <a:lnSpc>
                <a:spcPts val="1350"/>
              </a:lnSpc>
            </a:pPr>
            <a:r>
              <a:rPr lang="en-GB" sz="1000" u="sng">
                <a:solidFill>
                  <a:schemeClr val="tx1"/>
                </a:solidFill>
              </a:rPr>
              <a:t>Establishing and developing airport Living Labs</a:t>
            </a:r>
          </a:p>
          <a:p>
            <a:pPr fontAlgn="base">
              <a:lnSpc>
                <a:spcPts val="1350"/>
              </a:lnSpc>
            </a:pPr>
            <a:r>
              <a:rPr lang="en-GB" sz="1000">
                <a:solidFill>
                  <a:schemeClr val="tx1"/>
                </a:solidFill>
              </a:rPr>
              <a:t>Bridging the gap between technology development and operational deployment within aviation's complex, safety-critical environment</a:t>
            </a:r>
          </a:p>
        </p:txBody>
      </p:sp>
      <p:sp>
        <p:nvSpPr>
          <p:cNvPr id="28" name="Rectangle 27">
            <a:extLst>
              <a:ext uri="{FF2B5EF4-FFF2-40B4-BE49-F238E27FC236}">
                <a16:creationId xmlns:a16="http://schemas.microsoft.com/office/drawing/2014/main" id="{834959A2-A950-73CC-F006-A3D789E9F5AE}"/>
              </a:ext>
            </a:extLst>
          </p:cNvPr>
          <p:cNvSpPr/>
          <p:nvPr/>
        </p:nvSpPr>
        <p:spPr>
          <a:xfrm>
            <a:off x="617095" y="1143210"/>
            <a:ext cx="4437789" cy="190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r>
              <a:rPr lang="en-GB" sz="1000" b="1">
                <a:solidFill>
                  <a:schemeClr val="accent6"/>
                </a:solidFill>
              </a:rPr>
              <a:t>*Orange </a:t>
            </a:r>
            <a:r>
              <a:rPr lang="en-GB" sz="1000">
                <a:solidFill>
                  <a:schemeClr val="tx1"/>
                </a:solidFill>
              </a:rPr>
              <a:t>represents the shared focus areas with  </a:t>
            </a:r>
            <a:r>
              <a:rPr lang="en-GB" sz="1000" b="1">
                <a:solidFill>
                  <a:schemeClr val="tx1"/>
                </a:solidFill>
              </a:rPr>
              <a:t>Maritime</a:t>
            </a:r>
          </a:p>
        </p:txBody>
      </p:sp>
      <p:sp>
        <p:nvSpPr>
          <p:cNvPr id="10" name="TextBox 9">
            <a:extLst>
              <a:ext uri="{FF2B5EF4-FFF2-40B4-BE49-F238E27FC236}">
                <a16:creationId xmlns:a16="http://schemas.microsoft.com/office/drawing/2014/main" id="{604C2C04-53D6-E6EE-1CD9-D40B1128A7D0}"/>
              </a:ext>
            </a:extLst>
          </p:cNvPr>
          <p:cNvSpPr txBox="1"/>
          <p:nvPr/>
        </p:nvSpPr>
        <p:spPr>
          <a:xfrm>
            <a:off x="743458" y="4753178"/>
            <a:ext cx="914400" cy="914400"/>
          </a:xfrm>
          <a:prstGeom prst="rect">
            <a:avLst/>
          </a:prstGeom>
          <a:noFill/>
        </p:spPr>
        <p:txBody>
          <a:bodyPr wrap="none" lIns="0" tIns="0" rIns="0" bIns="0" rtlCol="0">
            <a:noAutofit/>
          </a:bodyPr>
          <a:lstStyle/>
          <a:p>
            <a:pPr algn="l"/>
            <a:r>
              <a:rPr lang="en-GB" sz="1600">
                <a:solidFill>
                  <a:schemeClr val="tx2"/>
                </a:solidFill>
              </a:rPr>
              <a:t>XXX</a:t>
            </a:r>
          </a:p>
        </p:txBody>
      </p:sp>
    </p:spTree>
    <p:extLst>
      <p:ext uri="{BB962C8B-B14F-4D97-AF65-F5344CB8AC3E}">
        <p14:creationId xmlns:p14="http://schemas.microsoft.com/office/powerpoint/2010/main" val="2851056940"/>
      </p:ext>
    </p:extLst>
  </p:cSld>
  <p:clrMapOvr>
    <a:masterClrMapping/>
  </p:clrMapOvr>
  <p:transition>
    <p:fade/>
  </p:transition>
  <p:extLst>
    <p:ext uri="{6950BFC3-D8DA-4A85-94F7-54DA5524770B}">
      <p188:commentRel xmlns:p188="http://schemas.microsoft.com/office/powerpoint/2018/8/main" r:id="rId3"/>
    </p:ext>
  </p:extLst>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85CA50C3-87B0-71A3-F3A4-6A1B0194E16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383C7D3-2809-C497-455B-D62D7D1F1514}"/>
              </a:ext>
            </a:extLst>
          </p:cNvPr>
          <p:cNvSpPr>
            <a:spLocks noGrp="1"/>
          </p:cNvSpPr>
          <p:nvPr>
            <p:ph type="title"/>
          </p:nvPr>
        </p:nvSpPr>
        <p:spPr>
          <a:xfrm>
            <a:off x="646114" y="360000"/>
            <a:ext cx="6589574" cy="706347"/>
          </a:xfrm>
        </p:spPr>
        <p:txBody>
          <a:bodyPr/>
          <a:lstStyle/>
          <a:p>
            <a:r>
              <a:rPr lang="en-US"/>
              <a:t>Strategic Themes </a:t>
            </a:r>
          </a:p>
        </p:txBody>
      </p:sp>
      <p:sp>
        <p:nvSpPr>
          <p:cNvPr id="24" name="Content Placeholder 5">
            <a:extLst>
              <a:ext uri="{FF2B5EF4-FFF2-40B4-BE49-F238E27FC236}">
                <a16:creationId xmlns:a16="http://schemas.microsoft.com/office/drawing/2014/main" id="{AE64936C-065F-F732-DC3F-64963D2ED601}"/>
              </a:ext>
            </a:extLst>
          </p:cNvPr>
          <p:cNvSpPr txBox="1">
            <a:spLocks/>
          </p:cNvSpPr>
          <p:nvPr/>
        </p:nvSpPr>
        <p:spPr>
          <a:xfrm>
            <a:off x="1480658" y="4379168"/>
            <a:ext cx="1256564" cy="210320"/>
          </a:xfrm>
          <a:prstGeom prst="rect">
            <a:avLst/>
          </a:prstGeom>
        </p:spPr>
        <p:txBody>
          <a:bodyPr vert="horz" lIns="0" tIns="0" rIns="0" bIns="0" rtlCol="0" anchor="t">
            <a:noAutofit/>
          </a:bodyPr>
          <a:lstStyle>
            <a:lvl1pPr marL="0" indent="0" algn="l" defTabSz="914400" rtl="0" eaLnBrk="1" latinLnBrk="0" hangingPunct="1">
              <a:lnSpc>
                <a:spcPct val="100000"/>
              </a:lnSpc>
              <a:spcBef>
                <a:spcPts val="0"/>
              </a:spcBef>
              <a:spcAft>
                <a:spcPts val="800"/>
              </a:spcAft>
              <a:buFont typeface="Arial" panose="020B0604020202020204" pitchFamily="34" charset="0"/>
              <a:buNone/>
              <a:defRPr sz="1050" b="0" kern="1200">
                <a:solidFill>
                  <a:schemeClr val="tx2"/>
                </a:solidFill>
                <a:latin typeface="+mn-lt"/>
                <a:ea typeface="+mn-ea"/>
                <a:cs typeface="+mn-cs"/>
              </a:defRPr>
            </a:lvl1pPr>
            <a:lvl2pPr marL="180975" indent="-180975" algn="l" defTabSz="914400" rtl="0" eaLnBrk="1" latinLnBrk="0" hangingPunct="1">
              <a:lnSpc>
                <a:spcPct val="100000"/>
              </a:lnSpc>
              <a:spcBef>
                <a:spcPts val="0"/>
              </a:spcBef>
              <a:spcAft>
                <a:spcPts val="800"/>
              </a:spcAft>
              <a:buFont typeface="Arial" panose="020B0604020202020204" pitchFamily="34" charset="0"/>
              <a:buChar char="•"/>
              <a:defRPr sz="1050" b="0" kern="1200">
                <a:solidFill>
                  <a:schemeClr val="tx2"/>
                </a:solidFill>
                <a:latin typeface="+mn-lt"/>
                <a:ea typeface="Akkurat LL" panose="020B0504020101010102" pitchFamily="34" charset="-126"/>
                <a:cs typeface="Akkurat LL" panose="020B0504020101010102" pitchFamily="34" charset="-126"/>
              </a:defRPr>
            </a:lvl2pPr>
            <a:lvl3pPr marL="361950" indent="-180975" algn="l" defTabSz="914400" rtl="0" eaLnBrk="1" latinLnBrk="0" hangingPunct="1">
              <a:lnSpc>
                <a:spcPct val="100000"/>
              </a:lnSpc>
              <a:spcBef>
                <a:spcPts val="0"/>
              </a:spcBef>
              <a:spcAft>
                <a:spcPts val="800"/>
              </a:spcAft>
              <a:buFont typeface="Arial" panose="020B0604020202020204" pitchFamily="34" charset="0"/>
              <a:buChar char="•"/>
              <a:defRPr sz="1000" b="0" kern="1200">
                <a:solidFill>
                  <a:schemeClr val="tx2"/>
                </a:solidFill>
                <a:latin typeface="+mn-lt"/>
                <a:ea typeface="+mn-ea"/>
                <a:cs typeface="+mn-cs"/>
              </a:defRPr>
            </a:lvl3pPr>
            <a:lvl4pPr marL="542925" indent="-180975" algn="l" defTabSz="914400" rtl="0" eaLnBrk="1" latinLnBrk="0" hangingPunct="1">
              <a:lnSpc>
                <a:spcPct val="100000"/>
              </a:lnSpc>
              <a:spcBef>
                <a:spcPts val="0"/>
              </a:spcBef>
              <a:spcAft>
                <a:spcPts val="800"/>
              </a:spcAft>
              <a:buFont typeface="Arial" panose="020B0604020202020204" pitchFamily="34" charset="0"/>
              <a:buChar char="•"/>
              <a:tabLst>
                <a:tab pos="0" algn="l"/>
              </a:tabLst>
              <a:defRPr sz="900" b="0" kern="1200">
                <a:solidFill>
                  <a:schemeClr val="tx2"/>
                </a:solidFill>
                <a:latin typeface="+mn-lt"/>
                <a:ea typeface="+mn-ea"/>
                <a:cs typeface="+mn-cs"/>
              </a:defRPr>
            </a:lvl4pPr>
            <a:lvl5pPr marL="714375" indent="-171450" algn="l" defTabSz="914400" rtl="0" eaLnBrk="1" latinLnBrk="0" hangingPunct="1">
              <a:lnSpc>
                <a:spcPct val="100000"/>
              </a:lnSpc>
              <a:spcBef>
                <a:spcPts val="0"/>
              </a:spcBef>
              <a:spcAft>
                <a:spcPts val="800"/>
              </a:spcAft>
              <a:buFont typeface="Arial" panose="020B0604020202020204" pitchFamily="34" charset="0"/>
              <a:buChar char="•"/>
              <a:defRPr sz="900" b="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800"/>
              </a:spcAft>
              <a:buClrTx/>
              <a:buSzTx/>
              <a:buFont typeface="Arial" panose="020B0604020202020204" pitchFamily="34" charset="0"/>
              <a:buNone/>
              <a:tabLst/>
              <a:defRPr/>
            </a:pPr>
            <a:r>
              <a:rPr kumimoji="0" lang="en-US" sz="1100" b="1" i="0" u="none" strike="noStrike" kern="1200" cap="none" spc="0" normalizeH="0" baseline="0" noProof="0">
                <a:ln>
                  <a:noFill/>
                </a:ln>
                <a:solidFill>
                  <a:prstClr val="white"/>
                </a:solidFill>
                <a:effectLst/>
                <a:uLnTx/>
                <a:uFillTx/>
                <a:latin typeface="Akkurat TT" panose="020B0504020101020102" pitchFamily="34" charset="77"/>
                <a:ea typeface="+mn-ea"/>
                <a:cs typeface="Akkurat TT" panose="020B0504020101020102" pitchFamily="34" charset="77"/>
              </a:rPr>
              <a:t>Lorem ipsum</a:t>
            </a:r>
          </a:p>
        </p:txBody>
      </p:sp>
      <p:sp>
        <p:nvSpPr>
          <p:cNvPr id="25" name="Content Placeholder 5">
            <a:extLst>
              <a:ext uri="{FF2B5EF4-FFF2-40B4-BE49-F238E27FC236}">
                <a16:creationId xmlns:a16="http://schemas.microsoft.com/office/drawing/2014/main" id="{F19AB80D-A71B-ACF7-8FA3-8F4E9669AEB2}"/>
              </a:ext>
            </a:extLst>
          </p:cNvPr>
          <p:cNvSpPr txBox="1">
            <a:spLocks/>
          </p:cNvSpPr>
          <p:nvPr/>
        </p:nvSpPr>
        <p:spPr>
          <a:xfrm>
            <a:off x="1613329" y="4581608"/>
            <a:ext cx="1029326" cy="210320"/>
          </a:xfrm>
          <a:prstGeom prst="rect">
            <a:avLst/>
          </a:prstGeom>
        </p:spPr>
        <p:txBody>
          <a:bodyPr vert="horz" lIns="0" tIns="0" rIns="0" bIns="0" rtlCol="0" anchor="t">
            <a:noAutofit/>
          </a:bodyPr>
          <a:lstStyle>
            <a:lvl1pPr marL="0" indent="0" algn="l" defTabSz="914400" rtl="0" eaLnBrk="1" latinLnBrk="0" hangingPunct="1">
              <a:lnSpc>
                <a:spcPct val="100000"/>
              </a:lnSpc>
              <a:spcBef>
                <a:spcPts val="0"/>
              </a:spcBef>
              <a:spcAft>
                <a:spcPts val="800"/>
              </a:spcAft>
              <a:buFont typeface="Arial" panose="020B0604020202020204" pitchFamily="34" charset="0"/>
              <a:buNone/>
              <a:defRPr sz="1050" b="0" kern="1200">
                <a:solidFill>
                  <a:schemeClr val="tx2"/>
                </a:solidFill>
                <a:latin typeface="+mn-lt"/>
                <a:ea typeface="+mn-ea"/>
                <a:cs typeface="+mn-cs"/>
              </a:defRPr>
            </a:lvl1pPr>
            <a:lvl2pPr marL="180975" indent="-180975" algn="l" defTabSz="914400" rtl="0" eaLnBrk="1" latinLnBrk="0" hangingPunct="1">
              <a:lnSpc>
                <a:spcPct val="100000"/>
              </a:lnSpc>
              <a:spcBef>
                <a:spcPts val="0"/>
              </a:spcBef>
              <a:spcAft>
                <a:spcPts val="800"/>
              </a:spcAft>
              <a:buFont typeface="Arial" panose="020B0604020202020204" pitchFamily="34" charset="0"/>
              <a:buChar char="•"/>
              <a:defRPr sz="1050" b="0" kern="1200">
                <a:solidFill>
                  <a:schemeClr val="tx2"/>
                </a:solidFill>
                <a:latin typeface="+mn-lt"/>
                <a:ea typeface="Akkurat LL" panose="020B0504020101010102" pitchFamily="34" charset="-126"/>
                <a:cs typeface="Akkurat LL" panose="020B0504020101010102" pitchFamily="34" charset="-126"/>
              </a:defRPr>
            </a:lvl2pPr>
            <a:lvl3pPr marL="361950" indent="-180975" algn="l" defTabSz="914400" rtl="0" eaLnBrk="1" latinLnBrk="0" hangingPunct="1">
              <a:lnSpc>
                <a:spcPct val="100000"/>
              </a:lnSpc>
              <a:spcBef>
                <a:spcPts val="0"/>
              </a:spcBef>
              <a:spcAft>
                <a:spcPts val="800"/>
              </a:spcAft>
              <a:buFont typeface="Arial" panose="020B0604020202020204" pitchFamily="34" charset="0"/>
              <a:buChar char="•"/>
              <a:defRPr sz="1000" b="0" kern="1200">
                <a:solidFill>
                  <a:schemeClr val="tx2"/>
                </a:solidFill>
                <a:latin typeface="+mn-lt"/>
                <a:ea typeface="+mn-ea"/>
                <a:cs typeface="+mn-cs"/>
              </a:defRPr>
            </a:lvl3pPr>
            <a:lvl4pPr marL="542925" indent="-180975" algn="l" defTabSz="914400" rtl="0" eaLnBrk="1" latinLnBrk="0" hangingPunct="1">
              <a:lnSpc>
                <a:spcPct val="100000"/>
              </a:lnSpc>
              <a:spcBef>
                <a:spcPts val="0"/>
              </a:spcBef>
              <a:spcAft>
                <a:spcPts val="800"/>
              </a:spcAft>
              <a:buFont typeface="Arial" panose="020B0604020202020204" pitchFamily="34" charset="0"/>
              <a:buChar char="•"/>
              <a:tabLst>
                <a:tab pos="0" algn="l"/>
              </a:tabLst>
              <a:defRPr sz="900" b="0" kern="1200">
                <a:solidFill>
                  <a:schemeClr val="tx2"/>
                </a:solidFill>
                <a:latin typeface="+mn-lt"/>
                <a:ea typeface="+mn-ea"/>
                <a:cs typeface="+mn-cs"/>
              </a:defRPr>
            </a:lvl4pPr>
            <a:lvl5pPr marL="714375" indent="-171450" algn="l" defTabSz="914400" rtl="0" eaLnBrk="1" latinLnBrk="0" hangingPunct="1">
              <a:lnSpc>
                <a:spcPct val="100000"/>
              </a:lnSpc>
              <a:spcBef>
                <a:spcPts val="0"/>
              </a:spcBef>
              <a:spcAft>
                <a:spcPts val="800"/>
              </a:spcAft>
              <a:buFont typeface="Arial" panose="020B0604020202020204" pitchFamily="34" charset="0"/>
              <a:buChar char="•"/>
              <a:defRPr sz="900" b="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800"/>
              </a:spcAft>
              <a:buClrTx/>
              <a:buSzTx/>
              <a:buFont typeface="Arial" panose="020B0604020202020204" pitchFamily="34" charset="0"/>
              <a:buNone/>
              <a:tabLst/>
              <a:defRPr/>
            </a:pPr>
            <a:r>
              <a:rPr kumimoji="0" lang="en-US" sz="1100" b="0" i="0" u="none" strike="noStrike" kern="1200" cap="none" spc="0" normalizeH="0" baseline="0" noProof="0">
                <a:ln>
                  <a:noFill/>
                </a:ln>
                <a:solidFill>
                  <a:prstClr val="white"/>
                </a:solidFill>
                <a:effectLst/>
                <a:uLnTx/>
                <a:uFillTx/>
                <a:latin typeface="Akkurat LL Light"/>
                <a:ea typeface="+mn-ea"/>
                <a:cs typeface="+mn-cs"/>
              </a:rPr>
              <a:t>Lorem ipsum dolor sit amet</a:t>
            </a:r>
          </a:p>
        </p:txBody>
      </p:sp>
      <p:graphicFrame>
        <p:nvGraphicFramePr>
          <p:cNvPr id="7" name="Table 4">
            <a:extLst>
              <a:ext uri="{FF2B5EF4-FFF2-40B4-BE49-F238E27FC236}">
                <a16:creationId xmlns:a16="http://schemas.microsoft.com/office/drawing/2014/main" id="{43CD914E-E9E4-A1EE-2D1A-AF918E0C3CE3}"/>
              </a:ext>
            </a:extLst>
          </p:cNvPr>
          <p:cNvGraphicFramePr>
            <a:graphicFrameLocks/>
          </p:cNvGraphicFramePr>
          <p:nvPr/>
        </p:nvGraphicFramePr>
        <p:xfrm>
          <a:off x="646483" y="996283"/>
          <a:ext cx="11068089" cy="5517183"/>
        </p:xfrm>
        <a:graphic>
          <a:graphicData uri="http://schemas.openxmlformats.org/drawingml/2006/table">
            <a:tbl>
              <a:tblPr bandRow="1">
                <a:tableStyleId>{5C22544A-7EE6-4342-B048-85BDC9FD1C3A}</a:tableStyleId>
              </a:tblPr>
              <a:tblGrid>
                <a:gridCol w="1446297">
                  <a:extLst>
                    <a:ext uri="{9D8B030D-6E8A-4147-A177-3AD203B41FA5}">
                      <a16:colId xmlns:a16="http://schemas.microsoft.com/office/drawing/2014/main" val="105672110"/>
                    </a:ext>
                  </a:extLst>
                </a:gridCol>
                <a:gridCol w="2405448">
                  <a:extLst>
                    <a:ext uri="{9D8B030D-6E8A-4147-A177-3AD203B41FA5}">
                      <a16:colId xmlns:a16="http://schemas.microsoft.com/office/drawing/2014/main" val="3907966575"/>
                    </a:ext>
                  </a:extLst>
                </a:gridCol>
                <a:gridCol w="2405448">
                  <a:extLst>
                    <a:ext uri="{9D8B030D-6E8A-4147-A177-3AD203B41FA5}">
                      <a16:colId xmlns:a16="http://schemas.microsoft.com/office/drawing/2014/main" val="2828932273"/>
                    </a:ext>
                  </a:extLst>
                </a:gridCol>
                <a:gridCol w="2405448">
                  <a:extLst>
                    <a:ext uri="{9D8B030D-6E8A-4147-A177-3AD203B41FA5}">
                      <a16:colId xmlns:a16="http://schemas.microsoft.com/office/drawing/2014/main" val="4071793185"/>
                    </a:ext>
                  </a:extLst>
                </a:gridCol>
                <a:gridCol w="2405448">
                  <a:extLst>
                    <a:ext uri="{9D8B030D-6E8A-4147-A177-3AD203B41FA5}">
                      <a16:colId xmlns:a16="http://schemas.microsoft.com/office/drawing/2014/main" val="2839184078"/>
                    </a:ext>
                  </a:extLst>
                </a:gridCol>
              </a:tblGrid>
              <a:tr h="544179">
                <a:tc>
                  <a:txBody>
                    <a:bodyPr/>
                    <a:lstStyle/>
                    <a:p>
                      <a:endParaRPr lang="en-US" sz="1400" b="1">
                        <a:solidFill>
                          <a:schemeClr val="tx1"/>
                        </a:solidFill>
                      </a:endParaRPr>
                    </a:p>
                  </a:txBody>
                  <a:tcPr marL="72000" marR="72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GB" sz="1200" b="1">
                          <a:solidFill>
                            <a:schemeClr val="accent1"/>
                          </a:solidFill>
                        </a:rPr>
                        <a:t>Rail</a:t>
                      </a:r>
                      <a:endParaRPr lang="en-US" sz="1200" b="1">
                        <a:solidFill>
                          <a:schemeClr val="accent1"/>
                        </a:solidFill>
                      </a:endParaRPr>
                    </a:p>
                  </a:txBody>
                  <a:tcPr marL="72000" marR="72000"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GB" sz="1200" b="1">
                          <a:solidFill>
                            <a:schemeClr val="accent1"/>
                          </a:solidFill>
                        </a:rPr>
                        <a:t>Aviation</a:t>
                      </a:r>
                      <a:endParaRPr lang="en-US" sz="1200" b="1">
                        <a:solidFill>
                          <a:schemeClr val="accent1"/>
                        </a:solidFill>
                      </a:endParaRPr>
                    </a:p>
                  </a:txBody>
                  <a:tcPr marL="72000" marR="72000" anchor="ctr">
                    <a:lnL w="12700" cmpd="sng">
                      <a:noFill/>
                    </a:lnL>
                    <a:lnR w="12700" cmpd="sng">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GB" sz="1200" b="1">
                          <a:solidFill>
                            <a:schemeClr val="accent1"/>
                          </a:solidFill>
                        </a:rPr>
                        <a:t>Maritime</a:t>
                      </a:r>
                      <a:endParaRPr lang="en-US" sz="1200" b="1">
                        <a:solidFill>
                          <a:schemeClr val="accent1"/>
                        </a:solidFill>
                      </a:endParaRPr>
                    </a:p>
                  </a:txBody>
                  <a:tcPr marL="72000" marR="72000" anchor="ctr">
                    <a:lnL w="12700" cmpd="sng">
                      <a:noFill/>
                    </a:lnL>
                    <a:lnR w="12700" cmpd="sng">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GB" sz="1200" b="1">
                          <a:solidFill>
                            <a:schemeClr val="accent1"/>
                          </a:solidFill>
                        </a:rPr>
                        <a:t>Highways &amp; Integrated Transport</a:t>
                      </a:r>
                      <a:endParaRPr lang="en-US" sz="1200" b="1">
                        <a:solidFill>
                          <a:schemeClr val="accent1"/>
                        </a:solidFill>
                      </a:endParaRPr>
                    </a:p>
                  </a:txBody>
                  <a:tcPr marL="72000" marR="72000" anchor="ctr">
                    <a:lnL w="12700" cmpd="sng">
                      <a:noFill/>
                    </a:lnL>
                    <a:lnR w="12700" cmpd="sng">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24367672"/>
                  </a:ext>
                </a:extLst>
              </a:tr>
              <a:tr h="818026">
                <a:tc>
                  <a:txBody>
                    <a:bodyPr/>
                    <a:lstStyle/>
                    <a:p>
                      <a:r>
                        <a:rPr lang="en-US" sz="1200"/>
                        <a:t>Hubs</a:t>
                      </a:r>
                    </a:p>
                  </a:txBody>
                  <a:tcPr marL="72000" marR="7200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1400"/>
                    </a:p>
                  </a:txBody>
                  <a:tcPr marL="72000" marR="72000" anchor="ctr">
                    <a:lnL w="12700" cap="flat" cmpd="sng" algn="ctr">
                      <a:solidFill>
                        <a:schemeClr val="tx1"/>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a:p>
                  </a:txBody>
                  <a:tcPr marL="72000" marR="72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a:p>
                  </a:txBody>
                  <a:tcPr marL="72000" marR="72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a:p>
                  </a:txBody>
                  <a:tcPr marL="72000" marR="72000" anchor="ctr">
                    <a:lnL w="12700" cap="flat" cmpd="sng" algn="ctr">
                      <a:solidFill>
                        <a:schemeClr val="bg1">
                          <a:lumMod val="85000"/>
                        </a:schemeClr>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66402886"/>
                  </a:ext>
                </a:extLst>
              </a:tr>
              <a:tr h="818026">
                <a:tc>
                  <a:txBody>
                    <a:bodyPr/>
                    <a:lstStyle/>
                    <a:p>
                      <a:r>
                        <a:rPr lang="en-US" sz="1200"/>
                        <a:t>Fuels</a:t>
                      </a:r>
                    </a:p>
                  </a:txBody>
                  <a:tcPr marL="72000" marR="7200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400"/>
                    </a:p>
                  </a:txBody>
                  <a:tcPr marL="72000" marR="72000" anchor="ctr">
                    <a:lnL w="12700" cap="flat" cmpd="sng" algn="ctr">
                      <a:solidFill>
                        <a:schemeClr val="tx1"/>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a:p>
                  </a:txBody>
                  <a:tcPr marL="72000" marR="72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a:p>
                  </a:txBody>
                  <a:tcPr marL="72000" marR="72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a:p>
                  </a:txBody>
                  <a:tcPr marL="72000" marR="72000" anchor="ctr">
                    <a:lnL w="12700" cap="flat" cmpd="sng" algn="ctr">
                      <a:solidFill>
                        <a:schemeClr val="bg1">
                          <a:lumMod val="85000"/>
                        </a:schemeClr>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05506511"/>
                  </a:ext>
                </a:extLst>
              </a:tr>
              <a:tr h="85045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Autonomy</a:t>
                      </a:r>
                    </a:p>
                  </a:txBody>
                  <a:tcPr anchor="ctr">
                    <a:lnR w="12700" cap="flat" cmpd="sng" algn="ctr">
                      <a:solidFill>
                        <a:schemeClr val="tx1"/>
                      </a:solidFill>
                      <a:prstDash val="solid"/>
                      <a:round/>
                      <a:headEnd type="none" w="med" len="med"/>
                      <a:tailEnd type="none" w="med" len="med"/>
                    </a:lnR>
                    <a:lnT w="12700" cmpd="sng">
                      <a:noFill/>
                    </a:lnT>
                    <a:noFill/>
                  </a:tcPr>
                </a:tc>
                <a:tc>
                  <a:txBody>
                    <a:bodyPr/>
                    <a:lstStyle/>
                    <a:p>
                      <a:endParaRPr lang="en-US" sz="1400"/>
                    </a:p>
                  </a:txBody>
                  <a:tcPr marL="72000" marR="72000" anchor="ctr">
                    <a:lnL w="12700" cap="flat" cmpd="sng" algn="ctr">
                      <a:solidFill>
                        <a:schemeClr val="tx1"/>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a:p>
                  </a:txBody>
                  <a:tcPr marL="72000" marR="72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a:p>
                  </a:txBody>
                  <a:tcPr marL="72000" marR="72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a:p>
                  </a:txBody>
                  <a:tcPr marL="72000" marR="72000" anchor="ctr">
                    <a:lnL w="12700" cap="flat" cmpd="sng" algn="ctr">
                      <a:solidFill>
                        <a:schemeClr val="bg1">
                          <a:lumMod val="85000"/>
                        </a:schemeClr>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04879894"/>
                  </a:ext>
                </a:extLst>
              </a:tr>
              <a:tr h="818026">
                <a:tc>
                  <a:txBody>
                    <a:bodyPr/>
                    <a:lstStyle/>
                    <a:p>
                      <a:r>
                        <a:rPr lang="en-GB" sz="1200"/>
                        <a:t>Experience</a:t>
                      </a:r>
                    </a:p>
                  </a:txBody>
                  <a:tcPr anchor="ctr">
                    <a:lnR w="12700" cap="flat" cmpd="sng" algn="ctr">
                      <a:solidFill>
                        <a:schemeClr val="tx1"/>
                      </a:solidFill>
                      <a:prstDash val="solid"/>
                      <a:round/>
                      <a:headEnd type="none" w="med" len="med"/>
                      <a:tailEnd type="none" w="med" len="med"/>
                    </a:lnR>
                    <a:noFill/>
                  </a:tcPr>
                </a:tc>
                <a:tc>
                  <a:txBody>
                    <a:bodyPr/>
                    <a:lstStyle/>
                    <a:p>
                      <a:endParaRPr lang="en-US" sz="1400"/>
                    </a:p>
                  </a:txBody>
                  <a:tcPr marL="72000" marR="72000" anchor="ctr">
                    <a:lnL w="12700" cap="flat" cmpd="sng" algn="ctr">
                      <a:solidFill>
                        <a:schemeClr val="tx1"/>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a:p>
                  </a:txBody>
                  <a:tcPr marL="72000" marR="72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a:p>
                  </a:txBody>
                  <a:tcPr marL="72000" marR="72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a:p>
                  </a:txBody>
                  <a:tcPr marL="72000" marR="72000" anchor="ctr">
                    <a:lnL w="12700" cap="flat" cmpd="sng" algn="ctr">
                      <a:solidFill>
                        <a:schemeClr val="bg1">
                          <a:lumMod val="85000"/>
                        </a:schemeClr>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98839428"/>
                  </a:ext>
                </a:extLst>
              </a:tr>
              <a:tr h="85045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Operations</a:t>
                      </a:r>
                    </a:p>
                  </a:txBody>
                  <a:tcPr anchor="ctr">
                    <a:lnR w="12700" cap="flat" cmpd="sng" algn="ctr">
                      <a:solidFill>
                        <a:schemeClr val="tx1"/>
                      </a:solidFill>
                      <a:prstDash val="solid"/>
                      <a:round/>
                      <a:headEnd type="none" w="med" len="med"/>
                      <a:tailEnd type="none" w="med" len="med"/>
                    </a:lnR>
                    <a:noFill/>
                  </a:tcPr>
                </a:tc>
                <a:tc>
                  <a:txBody>
                    <a:bodyPr/>
                    <a:lstStyle/>
                    <a:p>
                      <a:endParaRPr lang="en-US" sz="1400">
                        <a:solidFill>
                          <a:schemeClr val="bg2">
                            <a:lumMod val="95000"/>
                          </a:schemeClr>
                        </a:solidFill>
                      </a:endParaRPr>
                    </a:p>
                  </a:txBody>
                  <a:tcPr marL="72000" marR="72000" anchor="ctr">
                    <a:lnL w="12700" cap="flat" cmpd="sng" algn="ctr">
                      <a:solidFill>
                        <a:schemeClr val="tx1"/>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a:solidFill>
                          <a:schemeClr val="bg2">
                            <a:lumMod val="95000"/>
                          </a:schemeClr>
                        </a:solidFill>
                      </a:endParaRPr>
                    </a:p>
                  </a:txBody>
                  <a:tcPr marL="72000" marR="72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a:solidFill>
                          <a:schemeClr val="bg2">
                            <a:lumMod val="95000"/>
                          </a:schemeClr>
                        </a:solidFill>
                      </a:endParaRPr>
                    </a:p>
                  </a:txBody>
                  <a:tcPr marL="72000" marR="72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a:solidFill>
                          <a:schemeClr val="bg2">
                            <a:lumMod val="95000"/>
                          </a:schemeClr>
                        </a:solidFill>
                      </a:endParaRPr>
                    </a:p>
                  </a:txBody>
                  <a:tcPr marL="72000" marR="72000" anchor="ctr">
                    <a:lnL w="12700" cap="flat" cmpd="sng" algn="ctr">
                      <a:solidFill>
                        <a:schemeClr val="bg1">
                          <a:lumMod val="85000"/>
                        </a:schemeClr>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93923223"/>
                  </a:ext>
                </a:extLst>
              </a:tr>
              <a:tr h="818026">
                <a:tc>
                  <a:txBody>
                    <a:bodyPr/>
                    <a:lstStyle/>
                    <a:p>
                      <a:r>
                        <a:rPr lang="en-US" sz="1200"/>
                        <a:t>Industry</a:t>
                      </a:r>
                    </a:p>
                  </a:txBody>
                  <a:tcPr marL="72000" marR="7200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B w="12700" cmpd="sng">
                      <a:noFill/>
                    </a:lnB>
                    <a:lnTlToBr w="12700" cmpd="sng">
                      <a:noFill/>
                      <a:prstDash val="solid"/>
                    </a:lnTlToBr>
                    <a:lnBlToTr w="12700" cmpd="sng">
                      <a:noFill/>
                      <a:prstDash val="solid"/>
                    </a:lnBlToTr>
                    <a:noFill/>
                  </a:tcPr>
                </a:tc>
                <a:tc>
                  <a:txBody>
                    <a:bodyPr/>
                    <a:lstStyle/>
                    <a:p>
                      <a:endParaRPr lang="en-US" sz="1400">
                        <a:solidFill>
                          <a:schemeClr val="bg2">
                            <a:lumMod val="95000"/>
                          </a:schemeClr>
                        </a:solidFill>
                      </a:endParaRPr>
                    </a:p>
                  </a:txBody>
                  <a:tcPr marL="72000" marR="72000" anchor="ctr">
                    <a:lnL w="12700" cap="flat" cmpd="sng" algn="ctr">
                      <a:solidFill>
                        <a:schemeClr val="tx1"/>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a:solidFill>
                          <a:schemeClr val="bg2">
                            <a:lumMod val="95000"/>
                          </a:schemeClr>
                        </a:solidFill>
                      </a:endParaRPr>
                    </a:p>
                  </a:txBody>
                  <a:tcPr marL="72000" marR="72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a:solidFill>
                          <a:schemeClr val="bg2">
                            <a:lumMod val="95000"/>
                          </a:schemeClr>
                        </a:solidFill>
                      </a:endParaRPr>
                    </a:p>
                  </a:txBody>
                  <a:tcPr marL="72000" marR="72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a:solidFill>
                          <a:schemeClr val="bg2">
                            <a:lumMod val="95000"/>
                          </a:schemeClr>
                        </a:solidFill>
                      </a:endParaRPr>
                    </a:p>
                  </a:txBody>
                  <a:tcPr marL="72000" marR="72000" anchor="ctr">
                    <a:lnL w="12700" cap="flat" cmpd="sng" algn="ctr">
                      <a:solidFill>
                        <a:schemeClr val="bg1">
                          <a:lumMod val="85000"/>
                        </a:schemeClr>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84171329"/>
                  </a:ext>
                </a:extLst>
              </a:tr>
            </a:tbl>
          </a:graphicData>
        </a:graphic>
      </p:graphicFrame>
      <p:sp>
        <p:nvSpPr>
          <p:cNvPr id="16" name="Rectangle 15">
            <a:extLst>
              <a:ext uri="{FF2B5EF4-FFF2-40B4-BE49-F238E27FC236}">
                <a16:creationId xmlns:a16="http://schemas.microsoft.com/office/drawing/2014/main" id="{AF1F1E62-C13F-5352-5F4F-5F9EE2DA1B01}"/>
              </a:ext>
            </a:extLst>
          </p:cNvPr>
          <p:cNvSpPr/>
          <p:nvPr/>
        </p:nvSpPr>
        <p:spPr>
          <a:xfrm>
            <a:off x="6968733" y="2389879"/>
            <a:ext cx="2268000" cy="360000"/>
          </a:xfrm>
          <a:prstGeom prst="rect">
            <a:avLst/>
          </a:prstGeom>
          <a:solidFill>
            <a:schemeClr val="accent1">
              <a:alpha val="85000"/>
            </a:schemeClr>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r>
              <a:rPr lang="en-GB" sz="800"/>
              <a:t>Future Fuels – Green Short Sea Shipping</a:t>
            </a:r>
          </a:p>
        </p:txBody>
      </p:sp>
      <p:sp>
        <p:nvSpPr>
          <p:cNvPr id="17" name="Rectangle 16">
            <a:extLst>
              <a:ext uri="{FF2B5EF4-FFF2-40B4-BE49-F238E27FC236}">
                <a16:creationId xmlns:a16="http://schemas.microsoft.com/office/drawing/2014/main" id="{2A1784E8-650B-1712-07BE-1C5C0D4E1136}"/>
              </a:ext>
            </a:extLst>
          </p:cNvPr>
          <p:cNvSpPr/>
          <p:nvPr/>
        </p:nvSpPr>
        <p:spPr>
          <a:xfrm>
            <a:off x="6968733" y="1604862"/>
            <a:ext cx="2259182" cy="360000"/>
          </a:xfrm>
          <a:prstGeom prst="rect">
            <a:avLst/>
          </a:prstGeom>
          <a:solidFill>
            <a:schemeClr val="accent1">
              <a:alpha val="85000"/>
            </a:schemeClr>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r>
              <a:rPr lang="en-GB" sz="800"/>
              <a:t>Coastal Shipping – Modal shift</a:t>
            </a:r>
          </a:p>
        </p:txBody>
      </p:sp>
      <p:sp>
        <p:nvSpPr>
          <p:cNvPr id="18" name="Rectangle 17">
            <a:extLst>
              <a:ext uri="{FF2B5EF4-FFF2-40B4-BE49-F238E27FC236}">
                <a16:creationId xmlns:a16="http://schemas.microsoft.com/office/drawing/2014/main" id="{888FDA17-E23C-AE78-0D2F-21439258CE09}"/>
              </a:ext>
            </a:extLst>
          </p:cNvPr>
          <p:cNvSpPr/>
          <p:nvPr/>
        </p:nvSpPr>
        <p:spPr>
          <a:xfrm>
            <a:off x="6968733" y="2782203"/>
            <a:ext cx="2268000" cy="360000"/>
          </a:xfrm>
          <a:prstGeom prst="rect">
            <a:avLst/>
          </a:prstGeom>
          <a:solidFill>
            <a:schemeClr val="accent1">
              <a:alpha val="85000"/>
            </a:schemeClr>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lvl="0">
              <a:buNone/>
            </a:pPr>
            <a:r>
              <a:rPr lang="en-GB" sz="800"/>
              <a:t>Alternate Propulsion Systems for Vessels – Wind </a:t>
            </a:r>
          </a:p>
        </p:txBody>
      </p:sp>
      <p:sp>
        <p:nvSpPr>
          <p:cNvPr id="36" name="Rectangle 35">
            <a:extLst>
              <a:ext uri="{FF2B5EF4-FFF2-40B4-BE49-F238E27FC236}">
                <a16:creationId xmlns:a16="http://schemas.microsoft.com/office/drawing/2014/main" id="{342931E3-77FC-E2B2-683E-F31AD22B64CE}"/>
              </a:ext>
            </a:extLst>
          </p:cNvPr>
          <p:cNvSpPr/>
          <p:nvPr/>
        </p:nvSpPr>
        <p:spPr>
          <a:xfrm>
            <a:off x="9379279" y="2389879"/>
            <a:ext cx="2268000" cy="360000"/>
          </a:xfrm>
          <a:prstGeom prst="rect">
            <a:avLst/>
          </a:prstGeom>
          <a:solidFill>
            <a:schemeClr val="accent1">
              <a:alpha val="85000"/>
            </a:schemeClr>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lvl="0">
              <a:buNone/>
            </a:pPr>
            <a:r>
              <a:rPr lang="en-GB" sz="800"/>
              <a:t>Decarbonising Road Infrastructure</a:t>
            </a:r>
            <a:endParaRPr lang="en-US" sz="800"/>
          </a:p>
        </p:txBody>
      </p:sp>
      <p:sp>
        <p:nvSpPr>
          <p:cNvPr id="44" name="Rectangle 43">
            <a:extLst>
              <a:ext uri="{FF2B5EF4-FFF2-40B4-BE49-F238E27FC236}">
                <a16:creationId xmlns:a16="http://schemas.microsoft.com/office/drawing/2014/main" id="{12409E2E-C15B-6EF2-C021-2C774AF04FA4}"/>
              </a:ext>
            </a:extLst>
          </p:cNvPr>
          <p:cNvSpPr/>
          <p:nvPr/>
        </p:nvSpPr>
        <p:spPr>
          <a:xfrm>
            <a:off x="9379279" y="1604862"/>
            <a:ext cx="2268000" cy="360000"/>
          </a:xfrm>
          <a:prstGeom prst="rect">
            <a:avLst/>
          </a:prstGeom>
          <a:solidFill>
            <a:schemeClr val="accent1">
              <a:alpha val="85000"/>
            </a:schemeClr>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lvl="0">
              <a:buNone/>
            </a:pPr>
            <a:r>
              <a:rPr lang="en-GB" sz="800"/>
              <a:t>Transport Hubs and Micromobility Zones</a:t>
            </a:r>
            <a:endParaRPr lang="en-US" sz="800"/>
          </a:p>
        </p:txBody>
      </p:sp>
      <p:sp>
        <p:nvSpPr>
          <p:cNvPr id="46" name="Rectangle 45">
            <a:extLst>
              <a:ext uri="{FF2B5EF4-FFF2-40B4-BE49-F238E27FC236}">
                <a16:creationId xmlns:a16="http://schemas.microsoft.com/office/drawing/2014/main" id="{1B2F3C36-C163-41C4-96B9-FC2D367CA459}"/>
              </a:ext>
            </a:extLst>
          </p:cNvPr>
          <p:cNvSpPr/>
          <p:nvPr/>
        </p:nvSpPr>
        <p:spPr>
          <a:xfrm>
            <a:off x="4556892" y="2778395"/>
            <a:ext cx="2268000" cy="360000"/>
          </a:xfrm>
          <a:prstGeom prst="rect">
            <a:avLst/>
          </a:prstGeom>
          <a:solidFill>
            <a:schemeClr val="accent1">
              <a:alpha val="85000"/>
            </a:schemeClr>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fontAlgn="ctr"/>
            <a:r>
              <a:rPr lang="en-GB" sz="800" b="1">
                <a:solidFill>
                  <a:schemeClr val="bg1"/>
                </a:solidFill>
              </a:rPr>
              <a:t>Sustainable Aviation -</a:t>
            </a:r>
            <a:r>
              <a:rPr lang="en-GB" sz="800">
                <a:solidFill>
                  <a:schemeClr val="bg1"/>
                </a:solidFill>
              </a:rPr>
              <a:t> Alternative fuels</a:t>
            </a:r>
          </a:p>
        </p:txBody>
      </p:sp>
      <p:sp>
        <p:nvSpPr>
          <p:cNvPr id="47" name="Rectangle 46">
            <a:extLst>
              <a:ext uri="{FF2B5EF4-FFF2-40B4-BE49-F238E27FC236}">
                <a16:creationId xmlns:a16="http://schemas.microsoft.com/office/drawing/2014/main" id="{8B0F0BE0-B2D5-48C8-C79E-844FB14D58A7}"/>
              </a:ext>
            </a:extLst>
          </p:cNvPr>
          <p:cNvSpPr/>
          <p:nvPr/>
        </p:nvSpPr>
        <p:spPr>
          <a:xfrm>
            <a:off x="4556892" y="2389879"/>
            <a:ext cx="2268000" cy="360000"/>
          </a:xfrm>
          <a:prstGeom prst="rect">
            <a:avLst/>
          </a:prstGeom>
          <a:solidFill>
            <a:schemeClr val="accent1">
              <a:alpha val="85000"/>
            </a:schemeClr>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fontAlgn="ctr"/>
            <a:r>
              <a:rPr lang="en-GB" sz="800" b="1">
                <a:solidFill>
                  <a:schemeClr val="bg1"/>
                </a:solidFill>
              </a:rPr>
              <a:t>Sustainable Aviation -</a:t>
            </a:r>
            <a:r>
              <a:rPr lang="en-GB" sz="800">
                <a:solidFill>
                  <a:schemeClr val="bg1"/>
                </a:solidFill>
              </a:rPr>
              <a:t> Integration of zero -emission aircraft at airports</a:t>
            </a:r>
            <a:endParaRPr lang="en-US" sz="800">
              <a:solidFill>
                <a:schemeClr val="bg1"/>
              </a:solidFill>
            </a:endParaRPr>
          </a:p>
        </p:txBody>
      </p:sp>
      <p:sp>
        <p:nvSpPr>
          <p:cNvPr id="49" name="Rectangle 48">
            <a:extLst>
              <a:ext uri="{FF2B5EF4-FFF2-40B4-BE49-F238E27FC236}">
                <a16:creationId xmlns:a16="http://schemas.microsoft.com/office/drawing/2014/main" id="{6C618ACA-F807-54BE-972A-7B8407C56FC6}"/>
              </a:ext>
            </a:extLst>
          </p:cNvPr>
          <p:cNvSpPr/>
          <p:nvPr/>
        </p:nvSpPr>
        <p:spPr>
          <a:xfrm>
            <a:off x="4556892" y="4889925"/>
            <a:ext cx="2268000" cy="360000"/>
          </a:xfrm>
          <a:prstGeom prst="rect">
            <a:avLst/>
          </a:prstGeom>
          <a:solidFill>
            <a:schemeClr val="accent1">
              <a:alpha val="85000"/>
            </a:schemeClr>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fontAlgn="ctr"/>
            <a:r>
              <a:rPr lang="en-GB" sz="800" b="1">
                <a:solidFill>
                  <a:schemeClr val="bg1"/>
                </a:solidFill>
              </a:rPr>
              <a:t>Sustainable Aviation -</a:t>
            </a:r>
            <a:r>
              <a:rPr lang="en-GB" sz="800">
                <a:solidFill>
                  <a:schemeClr val="bg1"/>
                </a:solidFill>
              </a:rPr>
              <a:t> Monitoring of sustainability programme initiatives</a:t>
            </a:r>
          </a:p>
        </p:txBody>
      </p:sp>
      <p:sp>
        <p:nvSpPr>
          <p:cNvPr id="21" name="Rectangle 20">
            <a:extLst>
              <a:ext uri="{FF2B5EF4-FFF2-40B4-BE49-F238E27FC236}">
                <a16:creationId xmlns:a16="http://schemas.microsoft.com/office/drawing/2014/main" id="{B5CD9ED5-96C0-8FF3-40C2-149FAAD3F4A3}"/>
              </a:ext>
            </a:extLst>
          </p:cNvPr>
          <p:cNvSpPr/>
          <p:nvPr/>
        </p:nvSpPr>
        <p:spPr>
          <a:xfrm>
            <a:off x="2184157" y="2400262"/>
            <a:ext cx="2268000" cy="360000"/>
          </a:xfrm>
          <a:prstGeom prst="rect">
            <a:avLst/>
          </a:prstGeom>
          <a:solidFill>
            <a:schemeClr val="accent1">
              <a:alpha val="85000"/>
            </a:schemeClr>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lvl="0"/>
            <a:r>
              <a:rPr lang="en-GB" sz="800"/>
              <a:t>Renewable Energy Systems and Alternative Fuels </a:t>
            </a:r>
          </a:p>
        </p:txBody>
      </p:sp>
      <p:sp>
        <p:nvSpPr>
          <p:cNvPr id="3" name="Rectangle 2">
            <a:extLst>
              <a:ext uri="{FF2B5EF4-FFF2-40B4-BE49-F238E27FC236}">
                <a16:creationId xmlns:a16="http://schemas.microsoft.com/office/drawing/2014/main" id="{3CB79FEE-7805-83B4-EED8-7F91B1D5222D}"/>
              </a:ext>
            </a:extLst>
          </p:cNvPr>
          <p:cNvSpPr/>
          <p:nvPr/>
        </p:nvSpPr>
        <p:spPr>
          <a:xfrm>
            <a:off x="4556892" y="5290589"/>
            <a:ext cx="2268000" cy="360000"/>
          </a:xfrm>
          <a:prstGeom prst="rect">
            <a:avLst/>
          </a:prstGeom>
          <a:solidFill>
            <a:schemeClr val="accent1">
              <a:alpha val="85000"/>
            </a:schemeClr>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fontAlgn="ctr"/>
            <a:r>
              <a:rPr lang="en-GB" sz="800" b="1">
                <a:solidFill>
                  <a:schemeClr val="bg1"/>
                </a:solidFill>
              </a:rPr>
              <a:t>*End-of-Life Airframes &amp; E-Waste</a:t>
            </a:r>
            <a:endParaRPr lang="en-GB" sz="800">
              <a:solidFill>
                <a:schemeClr val="bg1"/>
              </a:solidFill>
            </a:endParaRPr>
          </a:p>
        </p:txBody>
      </p:sp>
      <p:sp>
        <p:nvSpPr>
          <p:cNvPr id="5" name="Rectangle 4">
            <a:extLst>
              <a:ext uri="{FF2B5EF4-FFF2-40B4-BE49-F238E27FC236}">
                <a16:creationId xmlns:a16="http://schemas.microsoft.com/office/drawing/2014/main" id="{A4FFD548-DA33-BEA2-9C60-D131411915C6}"/>
              </a:ext>
            </a:extLst>
          </p:cNvPr>
          <p:cNvSpPr/>
          <p:nvPr/>
        </p:nvSpPr>
        <p:spPr>
          <a:xfrm>
            <a:off x="6968733" y="3205635"/>
            <a:ext cx="2268000" cy="360000"/>
          </a:xfrm>
          <a:prstGeom prst="rect">
            <a:avLst/>
          </a:prstGeom>
          <a:solidFill>
            <a:schemeClr val="accent1">
              <a:alpha val="85000"/>
            </a:schemeClr>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fontAlgn="ctr"/>
            <a:r>
              <a:rPr lang="en-GB" sz="800" b="1">
                <a:solidFill>
                  <a:schemeClr val="bg1"/>
                </a:solidFill>
              </a:rPr>
              <a:t>*Autonomy of Ports, Ships and Sheds</a:t>
            </a:r>
            <a:endParaRPr lang="en-GB" sz="800">
              <a:solidFill>
                <a:schemeClr val="bg1"/>
              </a:solidFill>
            </a:endParaRPr>
          </a:p>
        </p:txBody>
      </p:sp>
      <p:sp>
        <p:nvSpPr>
          <p:cNvPr id="10" name="Rectangle 9">
            <a:extLst>
              <a:ext uri="{FF2B5EF4-FFF2-40B4-BE49-F238E27FC236}">
                <a16:creationId xmlns:a16="http://schemas.microsoft.com/office/drawing/2014/main" id="{9DB81709-8135-B6F5-0C35-2AB24057731E}"/>
              </a:ext>
            </a:extLst>
          </p:cNvPr>
          <p:cNvSpPr/>
          <p:nvPr/>
        </p:nvSpPr>
        <p:spPr>
          <a:xfrm>
            <a:off x="10597481" y="238532"/>
            <a:ext cx="1117091" cy="360000"/>
          </a:xfrm>
          <a:prstGeom prst="rect">
            <a:avLst/>
          </a:prstGeom>
          <a:solidFill>
            <a:schemeClr val="accent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r>
              <a:rPr lang="en-GB" sz="800"/>
              <a:t>Strategic Portfolio 1</a:t>
            </a:r>
          </a:p>
        </p:txBody>
      </p:sp>
      <p:sp>
        <p:nvSpPr>
          <p:cNvPr id="11" name="Rectangle 10">
            <a:extLst>
              <a:ext uri="{FF2B5EF4-FFF2-40B4-BE49-F238E27FC236}">
                <a16:creationId xmlns:a16="http://schemas.microsoft.com/office/drawing/2014/main" id="{B6926A14-F9F2-A7D6-C0B3-6DBAE195097F}"/>
              </a:ext>
            </a:extLst>
          </p:cNvPr>
          <p:cNvSpPr/>
          <p:nvPr/>
        </p:nvSpPr>
        <p:spPr>
          <a:xfrm>
            <a:off x="2184157" y="5290589"/>
            <a:ext cx="2268000" cy="360000"/>
          </a:xfrm>
          <a:prstGeom prst="rect">
            <a:avLst/>
          </a:prstGeom>
          <a:solidFill>
            <a:schemeClr val="accent1">
              <a:alpha val="85000"/>
            </a:schemeClr>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fontAlgn="base"/>
            <a:r>
              <a:rPr lang="en-GB" sz="800"/>
              <a:t>*Decarbonising Materials &amp; Infrastructure Longevity</a:t>
            </a:r>
          </a:p>
        </p:txBody>
      </p:sp>
      <p:sp>
        <p:nvSpPr>
          <p:cNvPr id="15" name="Rectangle 14">
            <a:extLst>
              <a:ext uri="{FF2B5EF4-FFF2-40B4-BE49-F238E27FC236}">
                <a16:creationId xmlns:a16="http://schemas.microsoft.com/office/drawing/2014/main" id="{EF91B030-BA48-284D-3EC4-AC921D6A34E7}"/>
              </a:ext>
            </a:extLst>
          </p:cNvPr>
          <p:cNvSpPr/>
          <p:nvPr/>
        </p:nvSpPr>
        <p:spPr>
          <a:xfrm>
            <a:off x="9379279" y="2778395"/>
            <a:ext cx="2268000" cy="360000"/>
          </a:xfrm>
          <a:prstGeom prst="rect">
            <a:avLst/>
          </a:prstGeom>
          <a:solidFill>
            <a:schemeClr val="accent1">
              <a:alpha val="85000"/>
            </a:schemeClr>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lvl="0">
              <a:buNone/>
            </a:pPr>
            <a:r>
              <a:rPr lang="en-GB" sz="800"/>
              <a:t>*Future Fuels &amp; Electrification</a:t>
            </a:r>
            <a:endParaRPr lang="en-US" sz="800"/>
          </a:p>
        </p:txBody>
      </p:sp>
      <p:sp>
        <p:nvSpPr>
          <p:cNvPr id="34" name="Rectangle 33">
            <a:extLst>
              <a:ext uri="{FF2B5EF4-FFF2-40B4-BE49-F238E27FC236}">
                <a16:creationId xmlns:a16="http://schemas.microsoft.com/office/drawing/2014/main" id="{7198EAF1-59C4-1A7F-FC7A-60BBC0861167}"/>
              </a:ext>
            </a:extLst>
          </p:cNvPr>
          <p:cNvSpPr/>
          <p:nvPr/>
        </p:nvSpPr>
        <p:spPr>
          <a:xfrm>
            <a:off x="6082042" y="388978"/>
            <a:ext cx="3145873" cy="439810"/>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GB" sz="1400">
                <a:solidFill>
                  <a:schemeClr val="bg1"/>
                </a:solidFill>
              </a:rPr>
              <a:t>With*: from the workshop</a:t>
            </a:r>
          </a:p>
          <a:p>
            <a:pPr algn="ctr"/>
            <a:r>
              <a:rPr lang="en-GB" sz="1400">
                <a:solidFill>
                  <a:schemeClr val="bg1"/>
                </a:solidFill>
              </a:rPr>
              <a:t>Without * : from the decks</a:t>
            </a:r>
          </a:p>
        </p:txBody>
      </p:sp>
      <p:sp>
        <p:nvSpPr>
          <p:cNvPr id="48" name="Rectangle 47">
            <a:extLst>
              <a:ext uri="{FF2B5EF4-FFF2-40B4-BE49-F238E27FC236}">
                <a16:creationId xmlns:a16="http://schemas.microsoft.com/office/drawing/2014/main" id="{B2D43D7F-5365-F1C8-00B2-262822112542}"/>
              </a:ext>
            </a:extLst>
          </p:cNvPr>
          <p:cNvSpPr/>
          <p:nvPr/>
        </p:nvSpPr>
        <p:spPr>
          <a:xfrm>
            <a:off x="6064919" y="0"/>
            <a:ext cx="3162996" cy="340827"/>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GB" sz="1400">
                <a:solidFill>
                  <a:schemeClr val="bg1"/>
                </a:solidFill>
              </a:rPr>
              <a:t>WIP : require validation</a:t>
            </a:r>
          </a:p>
        </p:txBody>
      </p:sp>
    </p:spTree>
    <p:extLst>
      <p:ext uri="{BB962C8B-B14F-4D97-AF65-F5344CB8AC3E}">
        <p14:creationId xmlns:p14="http://schemas.microsoft.com/office/powerpoint/2010/main" val="3537994285"/>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C759510C-3162-C49A-D8C5-FB362D227AF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9A22253-7478-5D43-B276-7E2A5D3B724D}"/>
              </a:ext>
            </a:extLst>
          </p:cNvPr>
          <p:cNvSpPr>
            <a:spLocks noGrp="1"/>
          </p:cNvSpPr>
          <p:nvPr>
            <p:ph type="title"/>
          </p:nvPr>
        </p:nvSpPr>
        <p:spPr>
          <a:xfrm>
            <a:off x="646114" y="360000"/>
            <a:ext cx="6589574" cy="706347"/>
          </a:xfrm>
        </p:spPr>
        <p:txBody>
          <a:bodyPr/>
          <a:lstStyle/>
          <a:p>
            <a:r>
              <a:rPr lang="en-US"/>
              <a:t>Strategic Themes </a:t>
            </a:r>
          </a:p>
        </p:txBody>
      </p:sp>
      <p:sp>
        <p:nvSpPr>
          <p:cNvPr id="24" name="Content Placeholder 5">
            <a:extLst>
              <a:ext uri="{FF2B5EF4-FFF2-40B4-BE49-F238E27FC236}">
                <a16:creationId xmlns:a16="http://schemas.microsoft.com/office/drawing/2014/main" id="{0B25655E-2461-5FBF-46B7-01C4D7AF6FFF}"/>
              </a:ext>
            </a:extLst>
          </p:cNvPr>
          <p:cNvSpPr txBox="1">
            <a:spLocks/>
          </p:cNvSpPr>
          <p:nvPr/>
        </p:nvSpPr>
        <p:spPr>
          <a:xfrm>
            <a:off x="1480658" y="4379168"/>
            <a:ext cx="1256564" cy="210320"/>
          </a:xfrm>
          <a:prstGeom prst="rect">
            <a:avLst/>
          </a:prstGeom>
        </p:spPr>
        <p:txBody>
          <a:bodyPr vert="horz" lIns="0" tIns="0" rIns="0" bIns="0" rtlCol="0" anchor="t">
            <a:noAutofit/>
          </a:bodyPr>
          <a:lstStyle>
            <a:lvl1pPr marL="0" indent="0" algn="l" defTabSz="914400" rtl="0" eaLnBrk="1" latinLnBrk="0" hangingPunct="1">
              <a:lnSpc>
                <a:spcPct val="100000"/>
              </a:lnSpc>
              <a:spcBef>
                <a:spcPts val="0"/>
              </a:spcBef>
              <a:spcAft>
                <a:spcPts val="800"/>
              </a:spcAft>
              <a:buFont typeface="Arial" panose="020B0604020202020204" pitchFamily="34" charset="0"/>
              <a:buNone/>
              <a:defRPr sz="1050" b="0" kern="1200">
                <a:solidFill>
                  <a:schemeClr val="tx2"/>
                </a:solidFill>
                <a:latin typeface="+mn-lt"/>
                <a:ea typeface="+mn-ea"/>
                <a:cs typeface="+mn-cs"/>
              </a:defRPr>
            </a:lvl1pPr>
            <a:lvl2pPr marL="180975" indent="-180975" algn="l" defTabSz="914400" rtl="0" eaLnBrk="1" latinLnBrk="0" hangingPunct="1">
              <a:lnSpc>
                <a:spcPct val="100000"/>
              </a:lnSpc>
              <a:spcBef>
                <a:spcPts val="0"/>
              </a:spcBef>
              <a:spcAft>
                <a:spcPts val="800"/>
              </a:spcAft>
              <a:buFont typeface="Arial" panose="020B0604020202020204" pitchFamily="34" charset="0"/>
              <a:buChar char="•"/>
              <a:defRPr sz="1050" b="0" kern="1200">
                <a:solidFill>
                  <a:schemeClr val="tx2"/>
                </a:solidFill>
                <a:latin typeface="+mn-lt"/>
                <a:ea typeface="Akkurat LL" panose="020B0504020101010102" pitchFamily="34" charset="-126"/>
                <a:cs typeface="Akkurat LL" panose="020B0504020101010102" pitchFamily="34" charset="-126"/>
              </a:defRPr>
            </a:lvl2pPr>
            <a:lvl3pPr marL="361950" indent="-180975" algn="l" defTabSz="914400" rtl="0" eaLnBrk="1" latinLnBrk="0" hangingPunct="1">
              <a:lnSpc>
                <a:spcPct val="100000"/>
              </a:lnSpc>
              <a:spcBef>
                <a:spcPts val="0"/>
              </a:spcBef>
              <a:spcAft>
                <a:spcPts val="800"/>
              </a:spcAft>
              <a:buFont typeface="Arial" panose="020B0604020202020204" pitchFamily="34" charset="0"/>
              <a:buChar char="•"/>
              <a:defRPr sz="1000" b="0" kern="1200">
                <a:solidFill>
                  <a:schemeClr val="tx2"/>
                </a:solidFill>
                <a:latin typeface="+mn-lt"/>
                <a:ea typeface="+mn-ea"/>
                <a:cs typeface="+mn-cs"/>
              </a:defRPr>
            </a:lvl3pPr>
            <a:lvl4pPr marL="542925" indent="-180975" algn="l" defTabSz="914400" rtl="0" eaLnBrk="1" latinLnBrk="0" hangingPunct="1">
              <a:lnSpc>
                <a:spcPct val="100000"/>
              </a:lnSpc>
              <a:spcBef>
                <a:spcPts val="0"/>
              </a:spcBef>
              <a:spcAft>
                <a:spcPts val="800"/>
              </a:spcAft>
              <a:buFont typeface="Arial" panose="020B0604020202020204" pitchFamily="34" charset="0"/>
              <a:buChar char="•"/>
              <a:tabLst>
                <a:tab pos="0" algn="l"/>
              </a:tabLst>
              <a:defRPr sz="900" b="0" kern="1200">
                <a:solidFill>
                  <a:schemeClr val="tx2"/>
                </a:solidFill>
                <a:latin typeface="+mn-lt"/>
                <a:ea typeface="+mn-ea"/>
                <a:cs typeface="+mn-cs"/>
              </a:defRPr>
            </a:lvl4pPr>
            <a:lvl5pPr marL="714375" indent="-171450" algn="l" defTabSz="914400" rtl="0" eaLnBrk="1" latinLnBrk="0" hangingPunct="1">
              <a:lnSpc>
                <a:spcPct val="100000"/>
              </a:lnSpc>
              <a:spcBef>
                <a:spcPts val="0"/>
              </a:spcBef>
              <a:spcAft>
                <a:spcPts val="800"/>
              </a:spcAft>
              <a:buFont typeface="Arial" panose="020B0604020202020204" pitchFamily="34" charset="0"/>
              <a:buChar char="•"/>
              <a:defRPr sz="900" b="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800"/>
              </a:spcAft>
              <a:buClrTx/>
              <a:buSzTx/>
              <a:buFont typeface="Arial" panose="020B0604020202020204" pitchFamily="34" charset="0"/>
              <a:buNone/>
              <a:tabLst/>
              <a:defRPr/>
            </a:pPr>
            <a:r>
              <a:rPr kumimoji="0" lang="en-US" sz="1100" b="1" i="0" u="none" strike="noStrike" kern="1200" cap="none" spc="0" normalizeH="0" baseline="0" noProof="0">
                <a:ln>
                  <a:noFill/>
                </a:ln>
                <a:solidFill>
                  <a:prstClr val="white"/>
                </a:solidFill>
                <a:effectLst/>
                <a:uLnTx/>
                <a:uFillTx/>
                <a:latin typeface="Akkurat TT" panose="020B0504020101020102" pitchFamily="34" charset="77"/>
                <a:ea typeface="+mn-ea"/>
                <a:cs typeface="Akkurat TT" panose="020B0504020101020102" pitchFamily="34" charset="77"/>
              </a:rPr>
              <a:t>Lorem ipsum</a:t>
            </a:r>
          </a:p>
        </p:txBody>
      </p:sp>
      <p:sp>
        <p:nvSpPr>
          <p:cNvPr id="25" name="Content Placeholder 5">
            <a:extLst>
              <a:ext uri="{FF2B5EF4-FFF2-40B4-BE49-F238E27FC236}">
                <a16:creationId xmlns:a16="http://schemas.microsoft.com/office/drawing/2014/main" id="{810F485A-B05C-A5CD-CFF1-5B523B7AE249}"/>
              </a:ext>
            </a:extLst>
          </p:cNvPr>
          <p:cNvSpPr txBox="1">
            <a:spLocks/>
          </p:cNvSpPr>
          <p:nvPr/>
        </p:nvSpPr>
        <p:spPr>
          <a:xfrm>
            <a:off x="1613329" y="4581608"/>
            <a:ext cx="1029326" cy="210320"/>
          </a:xfrm>
          <a:prstGeom prst="rect">
            <a:avLst/>
          </a:prstGeom>
        </p:spPr>
        <p:txBody>
          <a:bodyPr vert="horz" lIns="0" tIns="0" rIns="0" bIns="0" rtlCol="0" anchor="t">
            <a:noAutofit/>
          </a:bodyPr>
          <a:lstStyle>
            <a:lvl1pPr marL="0" indent="0" algn="l" defTabSz="914400" rtl="0" eaLnBrk="1" latinLnBrk="0" hangingPunct="1">
              <a:lnSpc>
                <a:spcPct val="100000"/>
              </a:lnSpc>
              <a:spcBef>
                <a:spcPts val="0"/>
              </a:spcBef>
              <a:spcAft>
                <a:spcPts val="800"/>
              </a:spcAft>
              <a:buFont typeface="Arial" panose="020B0604020202020204" pitchFamily="34" charset="0"/>
              <a:buNone/>
              <a:defRPr sz="1050" b="0" kern="1200">
                <a:solidFill>
                  <a:schemeClr val="tx2"/>
                </a:solidFill>
                <a:latin typeface="+mn-lt"/>
                <a:ea typeface="+mn-ea"/>
                <a:cs typeface="+mn-cs"/>
              </a:defRPr>
            </a:lvl1pPr>
            <a:lvl2pPr marL="180975" indent="-180975" algn="l" defTabSz="914400" rtl="0" eaLnBrk="1" latinLnBrk="0" hangingPunct="1">
              <a:lnSpc>
                <a:spcPct val="100000"/>
              </a:lnSpc>
              <a:spcBef>
                <a:spcPts val="0"/>
              </a:spcBef>
              <a:spcAft>
                <a:spcPts val="800"/>
              </a:spcAft>
              <a:buFont typeface="Arial" panose="020B0604020202020204" pitchFamily="34" charset="0"/>
              <a:buChar char="•"/>
              <a:defRPr sz="1050" b="0" kern="1200">
                <a:solidFill>
                  <a:schemeClr val="tx2"/>
                </a:solidFill>
                <a:latin typeface="+mn-lt"/>
                <a:ea typeface="Akkurat LL" panose="020B0504020101010102" pitchFamily="34" charset="-126"/>
                <a:cs typeface="Akkurat LL" panose="020B0504020101010102" pitchFamily="34" charset="-126"/>
              </a:defRPr>
            </a:lvl2pPr>
            <a:lvl3pPr marL="361950" indent="-180975" algn="l" defTabSz="914400" rtl="0" eaLnBrk="1" latinLnBrk="0" hangingPunct="1">
              <a:lnSpc>
                <a:spcPct val="100000"/>
              </a:lnSpc>
              <a:spcBef>
                <a:spcPts val="0"/>
              </a:spcBef>
              <a:spcAft>
                <a:spcPts val="800"/>
              </a:spcAft>
              <a:buFont typeface="Arial" panose="020B0604020202020204" pitchFamily="34" charset="0"/>
              <a:buChar char="•"/>
              <a:defRPr sz="1000" b="0" kern="1200">
                <a:solidFill>
                  <a:schemeClr val="tx2"/>
                </a:solidFill>
                <a:latin typeface="+mn-lt"/>
                <a:ea typeface="+mn-ea"/>
                <a:cs typeface="+mn-cs"/>
              </a:defRPr>
            </a:lvl3pPr>
            <a:lvl4pPr marL="542925" indent="-180975" algn="l" defTabSz="914400" rtl="0" eaLnBrk="1" latinLnBrk="0" hangingPunct="1">
              <a:lnSpc>
                <a:spcPct val="100000"/>
              </a:lnSpc>
              <a:spcBef>
                <a:spcPts val="0"/>
              </a:spcBef>
              <a:spcAft>
                <a:spcPts val="800"/>
              </a:spcAft>
              <a:buFont typeface="Arial" panose="020B0604020202020204" pitchFamily="34" charset="0"/>
              <a:buChar char="•"/>
              <a:tabLst>
                <a:tab pos="0" algn="l"/>
              </a:tabLst>
              <a:defRPr sz="900" b="0" kern="1200">
                <a:solidFill>
                  <a:schemeClr val="tx2"/>
                </a:solidFill>
                <a:latin typeface="+mn-lt"/>
                <a:ea typeface="+mn-ea"/>
                <a:cs typeface="+mn-cs"/>
              </a:defRPr>
            </a:lvl4pPr>
            <a:lvl5pPr marL="714375" indent="-171450" algn="l" defTabSz="914400" rtl="0" eaLnBrk="1" latinLnBrk="0" hangingPunct="1">
              <a:lnSpc>
                <a:spcPct val="100000"/>
              </a:lnSpc>
              <a:spcBef>
                <a:spcPts val="0"/>
              </a:spcBef>
              <a:spcAft>
                <a:spcPts val="800"/>
              </a:spcAft>
              <a:buFont typeface="Arial" panose="020B0604020202020204" pitchFamily="34" charset="0"/>
              <a:buChar char="•"/>
              <a:defRPr sz="900" b="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800"/>
              </a:spcAft>
              <a:buClrTx/>
              <a:buSzTx/>
              <a:buFont typeface="Arial" panose="020B0604020202020204" pitchFamily="34" charset="0"/>
              <a:buNone/>
              <a:tabLst/>
              <a:defRPr/>
            </a:pPr>
            <a:r>
              <a:rPr kumimoji="0" lang="en-US" sz="1100" b="0" i="0" u="none" strike="noStrike" kern="1200" cap="none" spc="0" normalizeH="0" baseline="0" noProof="0">
                <a:ln>
                  <a:noFill/>
                </a:ln>
                <a:solidFill>
                  <a:prstClr val="white"/>
                </a:solidFill>
                <a:effectLst/>
                <a:uLnTx/>
                <a:uFillTx/>
                <a:latin typeface="Akkurat LL Light"/>
                <a:ea typeface="+mn-ea"/>
                <a:cs typeface="+mn-cs"/>
              </a:rPr>
              <a:t>Lorem ipsum dolor sit amet</a:t>
            </a:r>
          </a:p>
        </p:txBody>
      </p:sp>
      <p:graphicFrame>
        <p:nvGraphicFramePr>
          <p:cNvPr id="7" name="Table 4">
            <a:extLst>
              <a:ext uri="{FF2B5EF4-FFF2-40B4-BE49-F238E27FC236}">
                <a16:creationId xmlns:a16="http://schemas.microsoft.com/office/drawing/2014/main" id="{DCAE4ECE-4ED8-A183-94C9-E57DA140E21B}"/>
              </a:ext>
            </a:extLst>
          </p:cNvPr>
          <p:cNvGraphicFramePr>
            <a:graphicFrameLocks/>
          </p:cNvGraphicFramePr>
          <p:nvPr/>
        </p:nvGraphicFramePr>
        <p:xfrm>
          <a:off x="646483" y="996283"/>
          <a:ext cx="11068089" cy="5517183"/>
        </p:xfrm>
        <a:graphic>
          <a:graphicData uri="http://schemas.openxmlformats.org/drawingml/2006/table">
            <a:tbl>
              <a:tblPr bandRow="1">
                <a:tableStyleId>{5C22544A-7EE6-4342-B048-85BDC9FD1C3A}</a:tableStyleId>
              </a:tblPr>
              <a:tblGrid>
                <a:gridCol w="1446297">
                  <a:extLst>
                    <a:ext uri="{9D8B030D-6E8A-4147-A177-3AD203B41FA5}">
                      <a16:colId xmlns:a16="http://schemas.microsoft.com/office/drawing/2014/main" val="105672110"/>
                    </a:ext>
                  </a:extLst>
                </a:gridCol>
                <a:gridCol w="2405448">
                  <a:extLst>
                    <a:ext uri="{9D8B030D-6E8A-4147-A177-3AD203B41FA5}">
                      <a16:colId xmlns:a16="http://schemas.microsoft.com/office/drawing/2014/main" val="3907966575"/>
                    </a:ext>
                  </a:extLst>
                </a:gridCol>
                <a:gridCol w="2405448">
                  <a:extLst>
                    <a:ext uri="{9D8B030D-6E8A-4147-A177-3AD203B41FA5}">
                      <a16:colId xmlns:a16="http://schemas.microsoft.com/office/drawing/2014/main" val="2828932273"/>
                    </a:ext>
                  </a:extLst>
                </a:gridCol>
                <a:gridCol w="2405448">
                  <a:extLst>
                    <a:ext uri="{9D8B030D-6E8A-4147-A177-3AD203B41FA5}">
                      <a16:colId xmlns:a16="http://schemas.microsoft.com/office/drawing/2014/main" val="4071793185"/>
                    </a:ext>
                  </a:extLst>
                </a:gridCol>
                <a:gridCol w="2405448">
                  <a:extLst>
                    <a:ext uri="{9D8B030D-6E8A-4147-A177-3AD203B41FA5}">
                      <a16:colId xmlns:a16="http://schemas.microsoft.com/office/drawing/2014/main" val="2839184078"/>
                    </a:ext>
                  </a:extLst>
                </a:gridCol>
              </a:tblGrid>
              <a:tr h="544179">
                <a:tc>
                  <a:txBody>
                    <a:bodyPr/>
                    <a:lstStyle/>
                    <a:p>
                      <a:endParaRPr lang="en-US" sz="1400" b="1">
                        <a:solidFill>
                          <a:schemeClr val="tx1"/>
                        </a:solidFill>
                      </a:endParaRPr>
                    </a:p>
                  </a:txBody>
                  <a:tcPr marL="72000" marR="72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GB" sz="1200" b="1">
                          <a:solidFill>
                            <a:schemeClr val="accent1"/>
                          </a:solidFill>
                        </a:rPr>
                        <a:t>Rail</a:t>
                      </a:r>
                      <a:endParaRPr lang="en-US" sz="1200" b="1">
                        <a:solidFill>
                          <a:schemeClr val="accent1"/>
                        </a:solidFill>
                      </a:endParaRPr>
                    </a:p>
                  </a:txBody>
                  <a:tcPr marL="72000" marR="72000"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GB" sz="1200" b="1">
                          <a:solidFill>
                            <a:schemeClr val="accent1"/>
                          </a:solidFill>
                        </a:rPr>
                        <a:t>Aviation</a:t>
                      </a:r>
                      <a:endParaRPr lang="en-US" sz="1200" b="1">
                        <a:solidFill>
                          <a:schemeClr val="accent1"/>
                        </a:solidFill>
                      </a:endParaRPr>
                    </a:p>
                  </a:txBody>
                  <a:tcPr marL="72000" marR="72000" anchor="ctr">
                    <a:lnL w="12700" cmpd="sng">
                      <a:noFill/>
                    </a:lnL>
                    <a:lnR w="12700" cmpd="sng">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GB" sz="1200" b="1">
                          <a:solidFill>
                            <a:schemeClr val="accent1"/>
                          </a:solidFill>
                        </a:rPr>
                        <a:t>Maritime</a:t>
                      </a:r>
                      <a:endParaRPr lang="en-US" sz="1200" b="1">
                        <a:solidFill>
                          <a:schemeClr val="accent1"/>
                        </a:solidFill>
                      </a:endParaRPr>
                    </a:p>
                  </a:txBody>
                  <a:tcPr marL="72000" marR="72000" anchor="ctr">
                    <a:lnL w="12700" cmpd="sng">
                      <a:noFill/>
                    </a:lnL>
                    <a:lnR w="12700" cmpd="sng">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GB" sz="1200" b="1">
                          <a:solidFill>
                            <a:schemeClr val="accent1"/>
                          </a:solidFill>
                        </a:rPr>
                        <a:t>Highways &amp; Integrated Transport</a:t>
                      </a:r>
                      <a:endParaRPr lang="en-US" sz="1200" b="1">
                        <a:solidFill>
                          <a:schemeClr val="accent1"/>
                        </a:solidFill>
                      </a:endParaRPr>
                    </a:p>
                  </a:txBody>
                  <a:tcPr marL="72000" marR="72000" anchor="ctr">
                    <a:lnL w="12700" cmpd="sng">
                      <a:noFill/>
                    </a:lnL>
                    <a:lnR w="12700" cmpd="sng">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24367672"/>
                  </a:ext>
                </a:extLst>
              </a:tr>
              <a:tr h="818026">
                <a:tc>
                  <a:txBody>
                    <a:bodyPr/>
                    <a:lstStyle/>
                    <a:p>
                      <a:r>
                        <a:rPr lang="en-US" sz="1200"/>
                        <a:t>Hubs</a:t>
                      </a:r>
                    </a:p>
                  </a:txBody>
                  <a:tcPr marL="72000" marR="7200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1400"/>
                    </a:p>
                  </a:txBody>
                  <a:tcPr marL="72000" marR="72000" anchor="ctr">
                    <a:lnL w="12700" cap="flat" cmpd="sng" algn="ctr">
                      <a:solidFill>
                        <a:schemeClr val="tx1"/>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a:p>
                  </a:txBody>
                  <a:tcPr marL="72000" marR="72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a:p>
                  </a:txBody>
                  <a:tcPr marL="72000" marR="72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a:p>
                  </a:txBody>
                  <a:tcPr marL="72000" marR="72000" anchor="ctr">
                    <a:lnL w="12700" cap="flat" cmpd="sng" algn="ctr">
                      <a:solidFill>
                        <a:schemeClr val="bg1">
                          <a:lumMod val="85000"/>
                        </a:schemeClr>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66402886"/>
                  </a:ext>
                </a:extLst>
              </a:tr>
              <a:tr h="818026">
                <a:tc>
                  <a:txBody>
                    <a:bodyPr/>
                    <a:lstStyle/>
                    <a:p>
                      <a:r>
                        <a:rPr lang="en-US" sz="1200"/>
                        <a:t>Fuels</a:t>
                      </a:r>
                    </a:p>
                  </a:txBody>
                  <a:tcPr marL="72000" marR="7200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400"/>
                    </a:p>
                  </a:txBody>
                  <a:tcPr marL="72000" marR="72000" anchor="ctr">
                    <a:lnL w="12700" cap="flat" cmpd="sng" algn="ctr">
                      <a:solidFill>
                        <a:schemeClr val="tx1"/>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a:p>
                  </a:txBody>
                  <a:tcPr marL="72000" marR="72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a:p>
                  </a:txBody>
                  <a:tcPr marL="72000" marR="72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a:p>
                  </a:txBody>
                  <a:tcPr marL="72000" marR="72000" anchor="ctr">
                    <a:lnL w="12700" cap="flat" cmpd="sng" algn="ctr">
                      <a:solidFill>
                        <a:schemeClr val="bg1">
                          <a:lumMod val="85000"/>
                        </a:schemeClr>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05506511"/>
                  </a:ext>
                </a:extLst>
              </a:tr>
              <a:tr h="85045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Autonomy</a:t>
                      </a:r>
                    </a:p>
                  </a:txBody>
                  <a:tcPr anchor="ctr">
                    <a:lnR w="12700" cap="flat" cmpd="sng" algn="ctr">
                      <a:solidFill>
                        <a:schemeClr val="tx1"/>
                      </a:solidFill>
                      <a:prstDash val="solid"/>
                      <a:round/>
                      <a:headEnd type="none" w="med" len="med"/>
                      <a:tailEnd type="none" w="med" len="med"/>
                    </a:lnR>
                    <a:lnT w="12700" cmpd="sng">
                      <a:noFill/>
                    </a:lnT>
                    <a:noFill/>
                  </a:tcPr>
                </a:tc>
                <a:tc>
                  <a:txBody>
                    <a:bodyPr/>
                    <a:lstStyle/>
                    <a:p>
                      <a:endParaRPr lang="en-US" sz="1400"/>
                    </a:p>
                  </a:txBody>
                  <a:tcPr marL="72000" marR="72000" anchor="ctr">
                    <a:lnL w="12700" cap="flat" cmpd="sng" algn="ctr">
                      <a:solidFill>
                        <a:schemeClr val="tx1"/>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a:p>
                  </a:txBody>
                  <a:tcPr marL="72000" marR="72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a:p>
                  </a:txBody>
                  <a:tcPr marL="72000" marR="72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a:p>
                  </a:txBody>
                  <a:tcPr marL="72000" marR="72000" anchor="ctr">
                    <a:lnL w="12700" cap="flat" cmpd="sng" algn="ctr">
                      <a:solidFill>
                        <a:schemeClr val="bg1">
                          <a:lumMod val="85000"/>
                        </a:schemeClr>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04879894"/>
                  </a:ext>
                </a:extLst>
              </a:tr>
              <a:tr h="818026">
                <a:tc>
                  <a:txBody>
                    <a:bodyPr/>
                    <a:lstStyle/>
                    <a:p>
                      <a:r>
                        <a:rPr lang="en-GB" sz="1200"/>
                        <a:t>Experience</a:t>
                      </a:r>
                    </a:p>
                  </a:txBody>
                  <a:tcPr anchor="ctr">
                    <a:lnR w="12700" cap="flat" cmpd="sng" algn="ctr">
                      <a:solidFill>
                        <a:schemeClr val="tx1"/>
                      </a:solidFill>
                      <a:prstDash val="solid"/>
                      <a:round/>
                      <a:headEnd type="none" w="med" len="med"/>
                      <a:tailEnd type="none" w="med" len="med"/>
                    </a:lnR>
                    <a:noFill/>
                  </a:tcPr>
                </a:tc>
                <a:tc>
                  <a:txBody>
                    <a:bodyPr/>
                    <a:lstStyle/>
                    <a:p>
                      <a:endParaRPr lang="en-US" sz="1400"/>
                    </a:p>
                  </a:txBody>
                  <a:tcPr marL="72000" marR="72000" anchor="ctr">
                    <a:lnL w="12700" cap="flat" cmpd="sng" algn="ctr">
                      <a:solidFill>
                        <a:schemeClr val="tx1"/>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a:p>
                  </a:txBody>
                  <a:tcPr marL="72000" marR="72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a:p>
                  </a:txBody>
                  <a:tcPr marL="72000" marR="72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a:p>
                  </a:txBody>
                  <a:tcPr marL="72000" marR="72000" anchor="ctr">
                    <a:lnL w="12700" cap="flat" cmpd="sng" algn="ctr">
                      <a:solidFill>
                        <a:schemeClr val="bg1">
                          <a:lumMod val="85000"/>
                        </a:schemeClr>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98839428"/>
                  </a:ext>
                </a:extLst>
              </a:tr>
              <a:tr h="85045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Operations</a:t>
                      </a:r>
                    </a:p>
                  </a:txBody>
                  <a:tcPr anchor="ctr">
                    <a:lnR w="12700" cap="flat" cmpd="sng" algn="ctr">
                      <a:solidFill>
                        <a:schemeClr val="tx1"/>
                      </a:solidFill>
                      <a:prstDash val="solid"/>
                      <a:round/>
                      <a:headEnd type="none" w="med" len="med"/>
                      <a:tailEnd type="none" w="med" len="med"/>
                    </a:lnR>
                    <a:noFill/>
                  </a:tcPr>
                </a:tc>
                <a:tc>
                  <a:txBody>
                    <a:bodyPr/>
                    <a:lstStyle/>
                    <a:p>
                      <a:endParaRPr lang="en-US" sz="1400">
                        <a:solidFill>
                          <a:schemeClr val="bg2">
                            <a:lumMod val="95000"/>
                          </a:schemeClr>
                        </a:solidFill>
                      </a:endParaRPr>
                    </a:p>
                  </a:txBody>
                  <a:tcPr marL="72000" marR="72000" anchor="ctr">
                    <a:lnL w="12700" cap="flat" cmpd="sng" algn="ctr">
                      <a:solidFill>
                        <a:schemeClr val="tx1"/>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a:solidFill>
                          <a:schemeClr val="bg2">
                            <a:lumMod val="95000"/>
                          </a:schemeClr>
                        </a:solidFill>
                      </a:endParaRPr>
                    </a:p>
                  </a:txBody>
                  <a:tcPr marL="72000" marR="72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a:solidFill>
                          <a:schemeClr val="bg2">
                            <a:lumMod val="95000"/>
                          </a:schemeClr>
                        </a:solidFill>
                      </a:endParaRPr>
                    </a:p>
                  </a:txBody>
                  <a:tcPr marL="72000" marR="72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a:solidFill>
                          <a:schemeClr val="bg2">
                            <a:lumMod val="95000"/>
                          </a:schemeClr>
                        </a:solidFill>
                      </a:endParaRPr>
                    </a:p>
                  </a:txBody>
                  <a:tcPr marL="72000" marR="72000" anchor="ctr">
                    <a:lnL w="12700" cap="flat" cmpd="sng" algn="ctr">
                      <a:solidFill>
                        <a:schemeClr val="bg1">
                          <a:lumMod val="85000"/>
                        </a:schemeClr>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93923223"/>
                  </a:ext>
                </a:extLst>
              </a:tr>
              <a:tr h="818026">
                <a:tc>
                  <a:txBody>
                    <a:bodyPr/>
                    <a:lstStyle/>
                    <a:p>
                      <a:r>
                        <a:rPr lang="en-US" sz="1200"/>
                        <a:t>Industry</a:t>
                      </a:r>
                    </a:p>
                  </a:txBody>
                  <a:tcPr marL="72000" marR="7200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B w="12700" cmpd="sng">
                      <a:noFill/>
                    </a:lnB>
                    <a:lnTlToBr w="12700" cmpd="sng">
                      <a:noFill/>
                      <a:prstDash val="solid"/>
                    </a:lnTlToBr>
                    <a:lnBlToTr w="12700" cmpd="sng">
                      <a:noFill/>
                      <a:prstDash val="solid"/>
                    </a:lnBlToTr>
                    <a:noFill/>
                  </a:tcPr>
                </a:tc>
                <a:tc>
                  <a:txBody>
                    <a:bodyPr/>
                    <a:lstStyle/>
                    <a:p>
                      <a:endParaRPr lang="en-US" sz="1400">
                        <a:solidFill>
                          <a:schemeClr val="bg2">
                            <a:lumMod val="95000"/>
                          </a:schemeClr>
                        </a:solidFill>
                      </a:endParaRPr>
                    </a:p>
                  </a:txBody>
                  <a:tcPr marL="72000" marR="72000" anchor="ctr">
                    <a:lnL w="12700" cap="flat" cmpd="sng" algn="ctr">
                      <a:solidFill>
                        <a:schemeClr val="tx1"/>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a:solidFill>
                          <a:schemeClr val="bg2">
                            <a:lumMod val="95000"/>
                          </a:schemeClr>
                        </a:solidFill>
                      </a:endParaRPr>
                    </a:p>
                  </a:txBody>
                  <a:tcPr marL="72000" marR="72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a:solidFill>
                          <a:schemeClr val="bg2">
                            <a:lumMod val="95000"/>
                          </a:schemeClr>
                        </a:solidFill>
                      </a:endParaRPr>
                    </a:p>
                  </a:txBody>
                  <a:tcPr marL="72000" marR="72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a:solidFill>
                          <a:schemeClr val="bg2">
                            <a:lumMod val="95000"/>
                          </a:schemeClr>
                        </a:solidFill>
                      </a:endParaRPr>
                    </a:p>
                  </a:txBody>
                  <a:tcPr marL="72000" marR="72000" anchor="ctr">
                    <a:lnL w="12700" cap="flat" cmpd="sng" algn="ctr">
                      <a:solidFill>
                        <a:schemeClr val="bg1">
                          <a:lumMod val="85000"/>
                        </a:schemeClr>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84171329"/>
                  </a:ext>
                </a:extLst>
              </a:tr>
            </a:tbl>
          </a:graphicData>
        </a:graphic>
      </p:graphicFrame>
      <p:sp>
        <p:nvSpPr>
          <p:cNvPr id="23" name="Rectangle 22">
            <a:extLst>
              <a:ext uri="{FF2B5EF4-FFF2-40B4-BE49-F238E27FC236}">
                <a16:creationId xmlns:a16="http://schemas.microsoft.com/office/drawing/2014/main" id="{5440962C-892D-C94B-E1DD-7F920331CD81}"/>
              </a:ext>
            </a:extLst>
          </p:cNvPr>
          <p:cNvSpPr/>
          <p:nvPr/>
        </p:nvSpPr>
        <p:spPr>
          <a:xfrm>
            <a:off x="2184157" y="5733095"/>
            <a:ext cx="2250000" cy="360000"/>
          </a:xfrm>
          <a:prstGeom prst="rect">
            <a:avLst/>
          </a:prstGeom>
          <a:solidFill>
            <a:schemeClr val="accent3">
              <a:alpha val="85000"/>
            </a:schemeClr>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fontAlgn="base"/>
            <a:r>
              <a:rPr lang="en-GB" sz="800"/>
              <a:t>Convening Rail Innovation </a:t>
            </a:r>
          </a:p>
        </p:txBody>
      </p:sp>
      <p:sp>
        <p:nvSpPr>
          <p:cNvPr id="26" name="Rectangle 25">
            <a:extLst>
              <a:ext uri="{FF2B5EF4-FFF2-40B4-BE49-F238E27FC236}">
                <a16:creationId xmlns:a16="http://schemas.microsoft.com/office/drawing/2014/main" id="{8302B8BD-3435-791A-6809-C43C4C29A1FB}"/>
              </a:ext>
            </a:extLst>
          </p:cNvPr>
          <p:cNvSpPr/>
          <p:nvPr/>
        </p:nvSpPr>
        <p:spPr>
          <a:xfrm>
            <a:off x="2184157" y="1604862"/>
            <a:ext cx="1029326" cy="3983139"/>
          </a:xfrm>
          <a:prstGeom prst="rect">
            <a:avLst/>
          </a:prstGeom>
          <a:solidFill>
            <a:schemeClr val="accent3">
              <a:alpha val="78000"/>
            </a:schemeClr>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fontAlgn="base">
              <a:lnSpc>
                <a:spcPts val="1350"/>
              </a:lnSpc>
            </a:pPr>
            <a:r>
              <a:rPr lang="en-GB" sz="800"/>
              <a:t>Rail Technology Advancement </a:t>
            </a:r>
          </a:p>
        </p:txBody>
      </p:sp>
      <p:sp>
        <p:nvSpPr>
          <p:cNvPr id="27" name="Rectangle 26">
            <a:extLst>
              <a:ext uri="{FF2B5EF4-FFF2-40B4-BE49-F238E27FC236}">
                <a16:creationId xmlns:a16="http://schemas.microsoft.com/office/drawing/2014/main" id="{70A0BB3A-CBE8-F939-9193-FDD48BDF27AB}"/>
              </a:ext>
            </a:extLst>
          </p:cNvPr>
          <p:cNvSpPr/>
          <p:nvPr/>
        </p:nvSpPr>
        <p:spPr>
          <a:xfrm>
            <a:off x="2184157" y="1604862"/>
            <a:ext cx="2268000" cy="360000"/>
          </a:xfrm>
          <a:prstGeom prst="rect">
            <a:avLst/>
          </a:prstGeom>
          <a:solidFill>
            <a:schemeClr val="accent3">
              <a:alpha val="85000"/>
            </a:schemeClr>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fontAlgn="base"/>
            <a:r>
              <a:rPr lang="en-GB" sz="800"/>
              <a:t>Transport Hubs &amp; Multimodal Integration </a:t>
            </a:r>
          </a:p>
        </p:txBody>
      </p:sp>
      <p:sp>
        <p:nvSpPr>
          <p:cNvPr id="37" name="Rectangle 36">
            <a:extLst>
              <a:ext uri="{FF2B5EF4-FFF2-40B4-BE49-F238E27FC236}">
                <a16:creationId xmlns:a16="http://schemas.microsoft.com/office/drawing/2014/main" id="{0CAC34AC-05A7-F084-4FFC-BF1ADA91CF9C}"/>
              </a:ext>
            </a:extLst>
          </p:cNvPr>
          <p:cNvSpPr/>
          <p:nvPr/>
        </p:nvSpPr>
        <p:spPr>
          <a:xfrm>
            <a:off x="9379279" y="4889925"/>
            <a:ext cx="2268000" cy="360000"/>
          </a:xfrm>
          <a:prstGeom prst="rect">
            <a:avLst/>
          </a:prstGeom>
          <a:solidFill>
            <a:schemeClr val="accent3">
              <a:alpha val="85000"/>
            </a:schemeClr>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lvl="0">
              <a:buNone/>
            </a:pPr>
            <a:r>
              <a:rPr lang="en-GB" sz="800"/>
              <a:t>Integrated Services and Passenger Experience</a:t>
            </a:r>
            <a:endParaRPr lang="en-US" sz="800"/>
          </a:p>
        </p:txBody>
      </p:sp>
      <p:sp>
        <p:nvSpPr>
          <p:cNvPr id="43" name="Rectangle 42">
            <a:extLst>
              <a:ext uri="{FF2B5EF4-FFF2-40B4-BE49-F238E27FC236}">
                <a16:creationId xmlns:a16="http://schemas.microsoft.com/office/drawing/2014/main" id="{C2133C74-3FB4-ADF5-CBAC-8C7579F42454}"/>
              </a:ext>
            </a:extLst>
          </p:cNvPr>
          <p:cNvSpPr/>
          <p:nvPr/>
        </p:nvSpPr>
        <p:spPr>
          <a:xfrm>
            <a:off x="9379279" y="3205635"/>
            <a:ext cx="2268000" cy="360000"/>
          </a:xfrm>
          <a:prstGeom prst="rect">
            <a:avLst/>
          </a:prstGeom>
          <a:solidFill>
            <a:schemeClr val="accent3">
              <a:alpha val="85000"/>
            </a:schemeClr>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lvl="0">
              <a:buNone/>
            </a:pPr>
            <a:r>
              <a:rPr lang="en-GB" sz="800"/>
              <a:t>Autonomous Vehicles</a:t>
            </a:r>
            <a:endParaRPr lang="en-US" sz="800"/>
          </a:p>
        </p:txBody>
      </p:sp>
      <p:sp>
        <p:nvSpPr>
          <p:cNvPr id="50" name="Rectangle 49">
            <a:extLst>
              <a:ext uri="{FF2B5EF4-FFF2-40B4-BE49-F238E27FC236}">
                <a16:creationId xmlns:a16="http://schemas.microsoft.com/office/drawing/2014/main" id="{4A0F8EEE-E354-5689-88EB-179E93F17A4A}"/>
              </a:ext>
            </a:extLst>
          </p:cNvPr>
          <p:cNvSpPr/>
          <p:nvPr/>
        </p:nvSpPr>
        <p:spPr>
          <a:xfrm>
            <a:off x="4556892" y="1604862"/>
            <a:ext cx="2268000" cy="360000"/>
          </a:xfrm>
          <a:prstGeom prst="rect">
            <a:avLst/>
          </a:prstGeom>
          <a:solidFill>
            <a:schemeClr val="accent3">
              <a:alpha val="85000"/>
            </a:schemeClr>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fontAlgn="ctr"/>
            <a:r>
              <a:rPr lang="en-GB" sz="800" b="1">
                <a:solidFill>
                  <a:schemeClr val="bg1"/>
                </a:solidFill>
              </a:rPr>
              <a:t>Advanced Mobility - </a:t>
            </a:r>
            <a:endParaRPr lang="en-US" sz="800" b="1">
              <a:solidFill>
                <a:schemeClr val="bg1"/>
              </a:solidFill>
            </a:endParaRPr>
          </a:p>
          <a:p>
            <a:pPr lvl="0"/>
            <a:r>
              <a:rPr lang="en-GB" sz="800">
                <a:solidFill>
                  <a:schemeClr val="bg1"/>
                </a:solidFill>
              </a:rPr>
              <a:t>Vertiports and VTOLs, Mobility</a:t>
            </a:r>
          </a:p>
        </p:txBody>
      </p:sp>
      <p:sp>
        <p:nvSpPr>
          <p:cNvPr id="51" name="Rectangle 50">
            <a:extLst>
              <a:ext uri="{FF2B5EF4-FFF2-40B4-BE49-F238E27FC236}">
                <a16:creationId xmlns:a16="http://schemas.microsoft.com/office/drawing/2014/main" id="{05F62729-3A66-3E16-5EFF-3C6709BE8054}"/>
              </a:ext>
            </a:extLst>
          </p:cNvPr>
          <p:cNvSpPr/>
          <p:nvPr/>
        </p:nvSpPr>
        <p:spPr>
          <a:xfrm>
            <a:off x="4556892" y="3205635"/>
            <a:ext cx="2268000" cy="360000"/>
          </a:xfrm>
          <a:prstGeom prst="rect">
            <a:avLst/>
          </a:prstGeom>
          <a:solidFill>
            <a:schemeClr val="accent3">
              <a:alpha val="85000"/>
            </a:schemeClr>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fontAlgn="ctr"/>
            <a:r>
              <a:rPr lang="en-GB" sz="800" b="1">
                <a:solidFill>
                  <a:schemeClr val="bg1"/>
                </a:solidFill>
              </a:rPr>
              <a:t>Advanced Mobility - </a:t>
            </a:r>
            <a:endParaRPr lang="en-US" sz="800" b="1">
              <a:solidFill>
                <a:schemeClr val="bg1"/>
              </a:solidFill>
            </a:endParaRPr>
          </a:p>
          <a:p>
            <a:pPr lvl="0"/>
            <a:r>
              <a:rPr lang="en-GB" sz="800">
                <a:solidFill>
                  <a:schemeClr val="bg1"/>
                </a:solidFill>
              </a:rPr>
              <a:t>Uncrewed Aircraft (Drones)</a:t>
            </a:r>
          </a:p>
        </p:txBody>
      </p:sp>
      <p:sp>
        <p:nvSpPr>
          <p:cNvPr id="52" name="Rectangle 51">
            <a:extLst>
              <a:ext uri="{FF2B5EF4-FFF2-40B4-BE49-F238E27FC236}">
                <a16:creationId xmlns:a16="http://schemas.microsoft.com/office/drawing/2014/main" id="{601B0F53-6F19-BFE9-8E17-930C7F116B4A}"/>
              </a:ext>
            </a:extLst>
          </p:cNvPr>
          <p:cNvSpPr/>
          <p:nvPr/>
        </p:nvSpPr>
        <p:spPr>
          <a:xfrm>
            <a:off x="4556892" y="4053595"/>
            <a:ext cx="2268000" cy="252000"/>
          </a:xfrm>
          <a:prstGeom prst="rect">
            <a:avLst/>
          </a:prstGeom>
          <a:solidFill>
            <a:schemeClr val="accent3">
              <a:alpha val="85000"/>
            </a:schemeClr>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fontAlgn="ctr"/>
            <a:r>
              <a:rPr lang="en-GB" sz="800" b="1">
                <a:solidFill>
                  <a:schemeClr val="bg1"/>
                </a:solidFill>
              </a:rPr>
              <a:t>Passenger Experience -</a:t>
            </a:r>
            <a:r>
              <a:rPr lang="en-GB" sz="800">
                <a:solidFill>
                  <a:schemeClr val="bg1"/>
                </a:solidFill>
              </a:rPr>
              <a:t>Accessibility &amp; inclusion</a:t>
            </a:r>
          </a:p>
        </p:txBody>
      </p:sp>
      <p:sp>
        <p:nvSpPr>
          <p:cNvPr id="53" name="Rectangle 52">
            <a:extLst>
              <a:ext uri="{FF2B5EF4-FFF2-40B4-BE49-F238E27FC236}">
                <a16:creationId xmlns:a16="http://schemas.microsoft.com/office/drawing/2014/main" id="{4EE13E92-D665-9CFE-30C3-A82D0EEB8691}"/>
              </a:ext>
            </a:extLst>
          </p:cNvPr>
          <p:cNvSpPr/>
          <p:nvPr/>
        </p:nvSpPr>
        <p:spPr>
          <a:xfrm>
            <a:off x="4556892" y="5733095"/>
            <a:ext cx="2268000" cy="360000"/>
          </a:xfrm>
          <a:prstGeom prst="rect">
            <a:avLst/>
          </a:prstGeom>
          <a:solidFill>
            <a:schemeClr val="accent3">
              <a:alpha val="85000"/>
            </a:schemeClr>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fontAlgn="ctr"/>
            <a:r>
              <a:rPr lang="en-GB" sz="800" b="1">
                <a:solidFill>
                  <a:schemeClr val="bg1"/>
                </a:solidFill>
              </a:rPr>
              <a:t>Passenger Experience -</a:t>
            </a:r>
            <a:endParaRPr lang="en-US" sz="800" b="1">
              <a:solidFill>
                <a:schemeClr val="bg1"/>
              </a:solidFill>
            </a:endParaRPr>
          </a:p>
          <a:p>
            <a:pPr lvl="0"/>
            <a:r>
              <a:rPr lang="en-GB" sz="800">
                <a:solidFill>
                  <a:schemeClr val="bg1"/>
                </a:solidFill>
              </a:rPr>
              <a:t>Coping with declining and aging population and labour shortages</a:t>
            </a:r>
          </a:p>
        </p:txBody>
      </p:sp>
      <p:sp>
        <p:nvSpPr>
          <p:cNvPr id="54" name="Rectangle 53">
            <a:extLst>
              <a:ext uri="{FF2B5EF4-FFF2-40B4-BE49-F238E27FC236}">
                <a16:creationId xmlns:a16="http://schemas.microsoft.com/office/drawing/2014/main" id="{47299ED8-AE8B-2EF9-FA67-9B3D2C0408F6}"/>
              </a:ext>
            </a:extLst>
          </p:cNvPr>
          <p:cNvSpPr/>
          <p:nvPr/>
        </p:nvSpPr>
        <p:spPr>
          <a:xfrm>
            <a:off x="4556892" y="4324768"/>
            <a:ext cx="2268000" cy="252000"/>
          </a:xfrm>
          <a:prstGeom prst="rect">
            <a:avLst/>
          </a:prstGeom>
          <a:solidFill>
            <a:schemeClr val="accent3">
              <a:alpha val="85000"/>
            </a:schemeClr>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fontAlgn="ctr"/>
            <a:r>
              <a:rPr lang="en-GB" sz="800" b="1">
                <a:solidFill>
                  <a:schemeClr val="bg1"/>
                </a:solidFill>
              </a:rPr>
              <a:t>Passenger Experience -</a:t>
            </a:r>
            <a:endParaRPr lang="en-US" sz="800" b="1">
              <a:solidFill>
                <a:schemeClr val="bg1"/>
              </a:solidFill>
            </a:endParaRPr>
          </a:p>
          <a:p>
            <a:pPr lvl="0"/>
            <a:r>
              <a:rPr lang="en-GB" sz="800">
                <a:solidFill>
                  <a:schemeClr val="bg1"/>
                </a:solidFill>
              </a:rPr>
              <a:t>Marketing and data for wider engagement</a:t>
            </a:r>
          </a:p>
        </p:txBody>
      </p:sp>
      <p:sp>
        <p:nvSpPr>
          <p:cNvPr id="22" name="Rectangle 21">
            <a:extLst>
              <a:ext uri="{FF2B5EF4-FFF2-40B4-BE49-F238E27FC236}">
                <a16:creationId xmlns:a16="http://schemas.microsoft.com/office/drawing/2014/main" id="{9B84CCD8-A1DA-1B6D-9BC7-967F8B195E50}"/>
              </a:ext>
            </a:extLst>
          </p:cNvPr>
          <p:cNvSpPr/>
          <p:nvPr/>
        </p:nvSpPr>
        <p:spPr>
          <a:xfrm>
            <a:off x="2184157" y="4889925"/>
            <a:ext cx="2268000" cy="360000"/>
          </a:xfrm>
          <a:prstGeom prst="rect">
            <a:avLst/>
          </a:prstGeom>
          <a:solidFill>
            <a:schemeClr val="accent3">
              <a:alpha val="85000"/>
            </a:schemeClr>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fontAlgn="base"/>
            <a:r>
              <a:rPr lang="en-GB" sz="800"/>
              <a:t>Establishing and Growing Rail Innovation Zones </a:t>
            </a:r>
          </a:p>
        </p:txBody>
      </p:sp>
      <p:sp>
        <p:nvSpPr>
          <p:cNvPr id="4" name="Rectangle 3">
            <a:extLst>
              <a:ext uri="{FF2B5EF4-FFF2-40B4-BE49-F238E27FC236}">
                <a16:creationId xmlns:a16="http://schemas.microsoft.com/office/drawing/2014/main" id="{F5CAE01B-F9C5-7D34-6B11-C176DD466E67}"/>
              </a:ext>
            </a:extLst>
          </p:cNvPr>
          <p:cNvSpPr/>
          <p:nvPr/>
        </p:nvSpPr>
        <p:spPr>
          <a:xfrm>
            <a:off x="4556892" y="4595941"/>
            <a:ext cx="2268000" cy="252000"/>
          </a:xfrm>
          <a:prstGeom prst="rect">
            <a:avLst/>
          </a:prstGeom>
          <a:solidFill>
            <a:schemeClr val="accent3">
              <a:alpha val="85000"/>
            </a:schemeClr>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fontAlgn="ctr"/>
            <a:r>
              <a:rPr lang="en-GB" sz="800" b="1">
                <a:solidFill>
                  <a:schemeClr val="bg1"/>
                </a:solidFill>
              </a:rPr>
              <a:t>*Public Impact &amp; Perception</a:t>
            </a:r>
            <a:endParaRPr lang="en-GB" sz="800">
              <a:solidFill>
                <a:schemeClr val="bg1"/>
              </a:solidFill>
            </a:endParaRPr>
          </a:p>
        </p:txBody>
      </p:sp>
      <p:sp>
        <p:nvSpPr>
          <p:cNvPr id="6" name="Rectangle 5">
            <a:extLst>
              <a:ext uri="{FF2B5EF4-FFF2-40B4-BE49-F238E27FC236}">
                <a16:creationId xmlns:a16="http://schemas.microsoft.com/office/drawing/2014/main" id="{940FE5A5-08F9-01E3-39AC-9C09FFDF581E}"/>
              </a:ext>
            </a:extLst>
          </p:cNvPr>
          <p:cNvSpPr/>
          <p:nvPr/>
        </p:nvSpPr>
        <p:spPr>
          <a:xfrm>
            <a:off x="6968733" y="5733095"/>
            <a:ext cx="2268000" cy="360000"/>
          </a:xfrm>
          <a:prstGeom prst="rect">
            <a:avLst/>
          </a:prstGeom>
          <a:solidFill>
            <a:schemeClr val="accent3">
              <a:alpha val="85000"/>
            </a:schemeClr>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fontAlgn="ctr"/>
            <a:r>
              <a:rPr lang="en-GB" sz="800" b="1">
                <a:solidFill>
                  <a:schemeClr val="bg1"/>
                </a:solidFill>
              </a:rPr>
              <a:t>*Safety and Security</a:t>
            </a:r>
            <a:endParaRPr lang="en-GB" sz="800">
              <a:solidFill>
                <a:schemeClr val="bg1"/>
              </a:solidFill>
            </a:endParaRPr>
          </a:p>
        </p:txBody>
      </p:sp>
      <p:sp>
        <p:nvSpPr>
          <p:cNvPr id="8" name="Rectangle 7">
            <a:extLst>
              <a:ext uri="{FF2B5EF4-FFF2-40B4-BE49-F238E27FC236}">
                <a16:creationId xmlns:a16="http://schemas.microsoft.com/office/drawing/2014/main" id="{A61ABD92-1596-F142-73A3-DFC649B34BFD}"/>
              </a:ext>
            </a:extLst>
          </p:cNvPr>
          <p:cNvSpPr/>
          <p:nvPr/>
        </p:nvSpPr>
        <p:spPr>
          <a:xfrm>
            <a:off x="6968733" y="6123280"/>
            <a:ext cx="2268000" cy="360000"/>
          </a:xfrm>
          <a:prstGeom prst="rect">
            <a:avLst/>
          </a:prstGeom>
          <a:solidFill>
            <a:schemeClr val="accent3">
              <a:alpha val="85000"/>
            </a:schemeClr>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fontAlgn="ctr"/>
            <a:r>
              <a:rPr lang="en-GB" sz="800" b="1">
                <a:solidFill>
                  <a:schemeClr val="bg1"/>
                </a:solidFill>
              </a:rPr>
              <a:t>*Next Generation Workforce</a:t>
            </a:r>
            <a:endParaRPr lang="en-GB" sz="800">
              <a:solidFill>
                <a:schemeClr val="bg1"/>
              </a:solidFill>
            </a:endParaRPr>
          </a:p>
        </p:txBody>
      </p:sp>
      <p:sp>
        <p:nvSpPr>
          <p:cNvPr id="9" name="Rectangle 8">
            <a:extLst>
              <a:ext uri="{FF2B5EF4-FFF2-40B4-BE49-F238E27FC236}">
                <a16:creationId xmlns:a16="http://schemas.microsoft.com/office/drawing/2014/main" id="{3F64BA87-1FEE-7C1F-2A75-55A3A213B8B9}"/>
              </a:ext>
            </a:extLst>
          </p:cNvPr>
          <p:cNvSpPr/>
          <p:nvPr/>
        </p:nvSpPr>
        <p:spPr>
          <a:xfrm>
            <a:off x="10597481" y="257407"/>
            <a:ext cx="1117091" cy="360000"/>
          </a:xfrm>
          <a:prstGeom prst="rect">
            <a:avLst/>
          </a:prstGeom>
          <a:solidFill>
            <a:schemeClr val="accent3">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r>
              <a:rPr lang="en-GB" sz="800"/>
              <a:t>Strategic Portfolio 2</a:t>
            </a:r>
          </a:p>
        </p:txBody>
      </p:sp>
      <p:sp>
        <p:nvSpPr>
          <p:cNvPr id="14" name="Rectangle 13">
            <a:extLst>
              <a:ext uri="{FF2B5EF4-FFF2-40B4-BE49-F238E27FC236}">
                <a16:creationId xmlns:a16="http://schemas.microsoft.com/office/drawing/2014/main" id="{ED4F42DD-528B-6024-E05E-BCA1E32049D8}"/>
              </a:ext>
            </a:extLst>
          </p:cNvPr>
          <p:cNvSpPr/>
          <p:nvPr/>
        </p:nvSpPr>
        <p:spPr>
          <a:xfrm>
            <a:off x="2184157" y="1984249"/>
            <a:ext cx="2268000" cy="360000"/>
          </a:xfrm>
          <a:prstGeom prst="rect">
            <a:avLst/>
          </a:prstGeom>
          <a:solidFill>
            <a:schemeClr val="accent3">
              <a:alpha val="85000"/>
            </a:schemeClr>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fontAlgn="base"/>
            <a:r>
              <a:rPr lang="en-GB" sz="800"/>
              <a:t>*Freight Innovation</a:t>
            </a:r>
          </a:p>
        </p:txBody>
      </p:sp>
      <p:sp>
        <p:nvSpPr>
          <p:cNvPr id="33" name="Rectangle 32">
            <a:extLst>
              <a:ext uri="{FF2B5EF4-FFF2-40B4-BE49-F238E27FC236}">
                <a16:creationId xmlns:a16="http://schemas.microsoft.com/office/drawing/2014/main" id="{899983CC-74B1-DA3F-E2AF-DF2CD894EFF7}"/>
              </a:ext>
            </a:extLst>
          </p:cNvPr>
          <p:cNvSpPr/>
          <p:nvPr/>
        </p:nvSpPr>
        <p:spPr>
          <a:xfrm>
            <a:off x="9379279" y="5287676"/>
            <a:ext cx="2268000" cy="360000"/>
          </a:xfrm>
          <a:prstGeom prst="rect">
            <a:avLst/>
          </a:prstGeom>
          <a:solidFill>
            <a:schemeClr val="accent3">
              <a:alpha val="85000"/>
            </a:schemeClr>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lvl="0">
              <a:buNone/>
            </a:pPr>
            <a:r>
              <a:rPr lang="en-GB" sz="800"/>
              <a:t>*Signalling &amp; Traffic</a:t>
            </a:r>
            <a:endParaRPr lang="en-US" sz="800"/>
          </a:p>
        </p:txBody>
      </p:sp>
      <p:sp>
        <p:nvSpPr>
          <p:cNvPr id="34" name="Rectangle 33">
            <a:extLst>
              <a:ext uri="{FF2B5EF4-FFF2-40B4-BE49-F238E27FC236}">
                <a16:creationId xmlns:a16="http://schemas.microsoft.com/office/drawing/2014/main" id="{BA6E6853-ABF8-E00E-69F3-90E519EEA6AC}"/>
              </a:ext>
            </a:extLst>
          </p:cNvPr>
          <p:cNvSpPr/>
          <p:nvPr/>
        </p:nvSpPr>
        <p:spPr>
          <a:xfrm>
            <a:off x="6082042" y="388978"/>
            <a:ext cx="3145873" cy="439810"/>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GB" sz="1400">
                <a:solidFill>
                  <a:schemeClr val="bg1"/>
                </a:solidFill>
              </a:rPr>
              <a:t>With*: from the workshop</a:t>
            </a:r>
          </a:p>
          <a:p>
            <a:pPr algn="ctr"/>
            <a:r>
              <a:rPr lang="en-GB" sz="1400">
                <a:solidFill>
                  <a:schemeClr val="bg1"/>
                </a:solidFill>
              </a:rPr>
              <a:t>Without * : from the decks</a:t>
            </a:r>
          </a:p>
        </p:txBody>
      </p:sp>
      <p:sp>
        <p:nvSpPr>
          <p:cNvPr id="48" name="Rectangle 47">
            <a:extLst>
              <a:ext uri="{FF2B5EF4-FFF2-40B4-BE49-F238E27FC236}">
                <a16:creationId xmlns:a16="http://schemas.microsoft.com/office/drawing/2014/main" id="{81221685-472A-5C70-959C-65957AD85DF4}"/>
              </a:ext>
            </a:extLst>
          </p:cNvPr>
          <p:cNvSpPr/>
          <p:nvPr/>
        </p:nvSpPr>
        <p:spPr>
          <a:xfrm>
            <a:off x="6064919" y="0"/>
            <a:ext cx="3162996" cy="340827"/>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GB" sz="1400">
                <a:solidFill>
                  <a:schemeClr val="bg1"/>
                </a:solidFill>
              </a:rPr>
              <a:t>WIP : require validation</a:t>
            </a:r>
          </a:p>
        </p:txBody>
      </p:sp>
    </p:spTree>
    <p:extLst>
      <p:ext uri="{BB962C8B-B14F-4D97-AF65-F5344CB8AC3E}">
        <p14:creationId xmlns:p14="http://schemas.microsoft.com/office/powerpoint/2010/main" val="132774900"/>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B78947A3-CFDF-0262-01E3-4FAC06229AC0}"/>
            </a:ext>
          </a:extLst>
        </p:cNvPr>
        <p:cNvGrpSpPr/>
        <p:nvPr/>
      </p:nvGrpSpPr>
      <p:grpSpPr>
        <a:xfrm>
          <a:off x="0" y="0"/>
          <a:ext cx="0" cy="0"/>
          <a:chOff x="0" y="0"/>
          <a:chExt cx="0" cy="0"/>
        </a:xfrm>
      </p:grpSpPr>
      <p:pic>
        <p:nvPicPr>
          <p:cNvPr id="1029" name="Picture 1028">
            <a:extLst>
              <a:ext uri="{FF2B5EF4-FFF2-40B4-BE49-F238E27FC236}">
                <a16:creationId xmlns:a16="http://schemas.microsoft.com/office/drawing/2014/main" id="{EE8B89BF-9064-9597-31B1-C85BC09C387C}"/>
              </a:ext>
            </a:extLst>
          </p:cNvPr>
          <p:cNvPicPr>
            <a:picLocks noChangeAspect="1"/>
          </p:cNvPicPr>
          <p:nvPr/>
        </p:nvPicPr>
        <p:blipFill>
          <a:blip r:embed="rId3">
            <a:alphaModFix amt="52000"/>
          </a:blip>
          <a:stretch>
            <a:fillRect/>
          </a:stretch>
        </p:blipFill>
        <p:spPr>
          <a:xfrm rot="6716180">
            <a:off x="3124792" y="1735508"/>
            <a:ext cx="4682141" cy="4682141"/>
          </a:xfrm>
          <a:prstGeom prst="rect">
            <a:avLst/>
          </a:prstGeom>
        </p:spPr>
      </p:pic>
      <p:pic>
        <p:nvPicPr>
          <p:cNvPr id="45" name="Picture 44">
            <a:extLst>
              <a:ext uri="{FF2B5EF4-FFF2-40B4-BE49-F238E27FC236}">
                <a16:creationId xmlns:a16="http://schemas.microsoft.com/office/drawing/2014/main" id="{8D17CFB8-71DA-51BC-573E-2CF8FE2CD522}"/>
              </a:ext>
            </a:extLst>
          </p:cNvPr>
          <p:cNvPicPr>
            <a:picLocks noChangeAspect="1"/>
          </p:cNvPicPr>
          <p:nvPr/>
        </p:nvPicPr>
        <p:blipFill>
          <a:blip r:embed="rId4">
            <a:alphaModFix amt="40000"/>
          </a:blip>
          <a:stretch>
            <a:fillRect/>
          </a:stretch>
        </p:blipFill>
        <p:spPr>
          <a:xfrm>
            <a:off x="4116425" y="4165173"/>
            <a:ext cx="2707200" cy="310592"/>
          </a:xfrm>
          <a:prstGeom prst="rect">
            <a:avLst/>
          </a:prstGeom>
        </p:spPr>
      </p:pic>
      <p:sp>
        <p:nvSpPr>
          <p:cNvPr id="6" name="Rectangle 5">
            <a:extLst>
              <a:ext uri="{FF2B5EF4-FFF2-40B4-BE49-F238E27FC236}">
                <a16:creationId xmlns:a16="http://schemas.microsoft.com/office/drawing/2014/main" id="{06687E55-F2CB-5DB5-1439-26EDFDE36609}"/>
              </a:ext>
            </a:extLst>
          </p:cNvPr>
          <p:cNvSpPr/>
          <p:nvPr/>
        </p:nvSpPr>
        <p:spPr>
          <a:xfrm>
            <a:off x="6839210" y="-752933"/>
            <a:ext cx="5352791" cy="311031"/>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ltLang="en-US" sz="1400">
                <a:solidFill>
                  <a:schemeClr val="tx1"/>
                </a:solidFill>
                <a:latin typeface="Arial" panose="020B0604020202020204" pitchFamily="34" charset="0"/>
              </a:rPr>
              <a:t>Challenge types /Quantification needed* </a:t>
            </a:r>
            <a:endParaRPr lang="en-US" altLang="en-US" sz="1400">
              <a:solidFill>
                <a:schemeClr val="tx1"/>
              </a:solidFill>
              <a:latin typeface="Arial" panose="020B0604020202020204" pitchFamily="34" charset="0"/>
            </a:endParaRPr>
          </a:p>
        </p:txBody>
      </p:sp>
      <p:sp>
        <p:nvSpPr>
          <p:cNvPr id="1104" name="TextBox 1103">
            <a:extLst>
              <a:ext uri="{FF2B5EF4-FFF2-40B4-BE49-F238E27FC236}">
                <a16:creationId xmlns:a16="http://schemas.microsoft.com/office/drawing/2014/main" id="{23FC8158-746B-9CAC-D36B-FDCC5B8C2509}"/>
              </a:ext>
            </a:extLst>
          </p:cNvPr>
          <p:cNvSpPr txBox="1"/>
          <p:nvPr/>
        </p:nvSpPr>
        <p:spPr>
          <a:xfrm>
            <a:off x="9999133" y="7196667"/>
            <a:ext cx="0" cy="0"/>
          </a:xfrm>
          <a:prstGeom prst="rect">
            <a:avLst/>
          </a:prstGeom>
          <a:noFill/>
        </p:spPr>
        <p:txBody>
          <a:bodyPr wrap="none" lIns="0" tIns="0" rIns="0" bIns="0" rtlCol="0">
            <a:noAutofit/>
          </a:bodyPr>
          <a:lstStyle/>
          <a:p>
            <a:pPr algn="l"/>
            <a:endParaRPr lang="en-US" sz="1600">
              <a:solidFill>
                <a:schemeClr val="tx2"/>
              </a:solidFill>
            </a:endParaRPr>
          </a:p>
        </p:txBody>
      </p:sp>
      <p:sp>
        <p:nvSpPr>
          <p:cNvPr id="1127" name="TextBox 1126">
            <a:extLst>
              <a:ext uri="{FF2B5EF4-FFF2-40B4-BE49-F238E27FC236}">
                <a16:creationId xmlns:a16="http://schemas.microsoft.com/office/drawing/2014/main" id="{34CF8BA6-19AC-3967-E66D-6C5087D38B20}"/>
              </a:ext>
            </a:extLst>
          </p:cNvPr>
          <p:cNvSpPr txBox="1"/>
          <p:nvPr/>
        </p:nvSpPr>
        <p:spPr>
          <a:xfrm>
            <a:off x="10261600" y="1871133"/>
            <a:ext cx="0" cy="0"/>
          </a:xfrm>
          <a:prstGeom prst="rect">
            <a:avLst/>
          </a:prstGeom>
          <a:noFill/>
        </p:spPr>
        <p:txBody>
          <a:bodyPr wrap="none" lIns="0" tIns="0" rIns="0" bIns="0" rtlCol="0">
            <a:noAutofit/>
          </a:bodyPr>
          <a:lstStyle/>
          <a:p>
            <a:pPr algn="l"/>
            <a:endParaRPr lang="en-US" sz="1600">
              <a:solidFill>
                <a:schemeClr val="tx2"/>
              </a:solidFill>
            </a:endParaRPr>
          </a:p>
        </p:txBody>
      </p:sp>
      <p:sp>
        <p:nvSpPr>
          <p:cNvPr id="3" name="TextBox 2">
            <a:extLst>
              <a:ext uri="{FF2B5EF4-FFF2-40B4-BE49-F238E27FC236}">
                <a16:creationId xmlns:a16="http://schemas.microsoft.com/office/drawing/2014/main" id="{8CC724F9-3E69-F9AD-D759-7AEED8F32CB6}"/>
              </a:ext>
            </a:extLst>
          </p:cNvPr>
          <p:cNvSpPr txBox="1"/>
          <p:nvPr/>
        </p:nvSpPr>
        <p:spPr>
          <a:xfrm>
            <a:off x="7332133" y="6502400"/>
            <a:ext cx="0" cy="0"/>
          </a:xfrm>
          <a:prstGeom prst="rect">
            <a:avLst/>
          </a:prstGeom>
          <a:noFill/>
        </p:spPr>
        <p:txBody>
          <a:bodyPr wrap="none" lIns="0" tIns="0" rIns="0" bIns="0" rtlCol="0">
            <a:noAutofit/>
          </a:bodyPr>
          <a:lstStyle/>
          <a:p>
            <a:pPr algn="l"/>
            <a:endParaRPr lang="en-US" sz="1600">
              <a:solidFill>
                <a:schemeClr val="tx2"/>
              </a:solidFill>
            </a:endParaRPr>
          </a:p>
        </p:txBody>
      </p:sp>
      <p:sp>
        <p:nvSpPr>
          <p:cNvPr id="19" name="Oval 18">
            <a:extLst>
              <a:ext uri="{FF2B5EF4-FFF2-40B4-BE49-F238E27FC236}">
                <a16:creationId xmlns:a16="http://schemas.microsoft.com/office/drawing/2014/main" id="{C932DD8A-AD1B-15DB-5407-C1F52555A885}"/>
              </a:ext>
            </a:extLst>
          </p:cNvPr>
          <p:cNvSpPr/>
          <p:nvPr/>
        </p:nvSpPr>
        <p:spPr>
          <a:xfrm>
            <a:off x="3706426" y="3338839"/>
            <a:ext cx="3525760" cy="1355341"/>
          </a:xfrm>
          <a:prstGeom prst="ellipse">
            <a:avLst/>
          </a:prstGeom>
          <a:no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a:lstStyle/>
          <a:p>
            <a:endParaRPr lang="en-US"/>
          </a:p>
        </p:txBody>
      </p:sp>
      <p:grpSp>
        <p:nvGrpSpPr>
          <p:cNvPr id="7" name="Group 6">
            <a:extLst>
              <a:ext uri="{FF2B5EF4-FFF2-40B4-BE49-F238E27FC236}">
                <a16:creationId xmlns:a16="http://schemas.microsoft.com/office/drawing/2014/main" id="{81FB4A15-A8A5-61D5-5530-64BEB4625ED9}"/>
              </a:ext>
            </a:extLst>
          </p:cNvPr>
          <p:cNvGrpSpPr/>
          <p:nvPr/>
        </p:nvGrpSpPr>
        <p:grpSpPr>
          <a:xfrm>
            <a:off x="6967021" y="3154334"/>
            <a:ext cx="1362560" cy="1362560"/>
            <a:chOff x="4396729" y="1082244"/>
            <a:chExt cx="1362560" cy="1362560"/>
          </a:xfrm>
        </p:grpSpPr>
        <p:sp>
          <p:nvSpPr>
            <p:cNvPr id="15" name="Oval 14">
              <a:extLst>
                <a:ext uri="{FF2B5EF4-FFF2-40B4-BE49-F238E27FC236}">
                  <a16:creationId xmlns:a16="http://schemas.microsoft.com/office/drawing/2014/main" id="{22B9D858-3B93-A3B8-7804-AC2D60FFA206}"/>
                </a:ext>
              </a:extLst>
            </p:cNvPr>
            <p:cNvSpPr/>
            <p:nvPr/>
          </p:nvSpPr>
          <p:spPr>
            <a:xfrm>
              <a:off x="4396729" y="1082244"/>
              <a:ext cx="1362560" cy="1362560"/>
            </a:xfrm>
            <a:prstGeom prst="ellipse">
              <a:avLst/>
            </a:prstGeom>
            <a:solidFill>
              <a:schemeClr val="accent6"/>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US"/>
            </a:p>
          </p:txBody>
        </p:sp>
        <p:sp>
          <p:nvSpPr>
            <p:cNvPr id="16" name="Oval 8">
              <a:extLst>
                <a:ext uri="{FF2B5EF4-FFF2-40B4-BE49-F238E27FC236}">
                  <a16:creationId xmlns:a16="http://schemas.microsoft.com/office/drawing/2014/main" id="{B3821EE8-5FB3-00BA-70B3-83AD7CCB4E8A}"/>
                </a:ext>
              </a:extLst>
            </p:cNvPr>
            <p:cNvSpPr txBox="1"/>
            <p:nvPr/>
          </p:nvSpPr>
          <p:spPr>
            <a:xfrm>
              <a:off x="4596271" y="1281786"/>
              <a:ext cx="963476" cy="96347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GB" sz="1200" kern="1200">
                  <a:solidFill>
                    <a:schemeClr val="bg2"/>
                  </a:solidFill>
                  <a:latin typeface="Publico Headline Medium" panose="02040602060504060203" pitchFamily="18" charset="77"/>
                </a:rPr>
                <a:t>Buyer</a:t>
              </a:r>
            </a:p>
          </p:txBody>
        </p:sp>
      </p:grpSp>
      <p:grpSp>
        <p:nvGrpSpPr>
          <p:cNvPr id="9" name="Group 8">
            <a:extLst>
              <a:ext uri="{FF2B5EF4-FFF2-40B4-BE49-F238E27FC236}">
                <a16:creationId xmlns:a16="http://schemas.microsoft.com/office/drawing/2014/main" id="{8370CFCA-1420-DFD6-837D-041FE5694BBF}"/>
              </a:ext>
            </a:extLst>
          </p:cNvPr>
          <p:cNvGrpSpPr/>
          <p:nvPr/>
        </p:nvGrpSpPr>
        <p:grpSpPr>
          <a:xfrm>
            <a:off x="2570292" y="3154334"/>
            <a:ext cx="1366621" cy="1362560"/>
            <a:chOff x="0" y="1082244"/>
            <a:chExt cx="1366621" cy="1362560"/>
          </a:xfrm>
        </p:grpSpPr>
        <p:sp>
          <p:nvSpPr>
            <p:cNvPr id="10" name="Oval 9">
              <a:extLst>
                <a:ext uri="{FF2B5EF4-FFF2-40B4-BE49-F238E27FC236}">
                  <a16:creationId xmlns:a16="http://schemas.microsoft.com/office/drawing/2014/main" id="{772A0B51-16E1-8796-A3C1-EEC382B733D5}"/>
                </a:ext>
              </a:extLst>
            </p:cNvPr>
            <p:cNvSpPr/>
            <p:nvPr/>
          </p:nvSpPr>
          <p:spPr>
            <a:xfrm>
              <a:off x="0" y="1082244"/>
              <a:ext cx="1366621" cy="1362560"/>
            </a:xfrm>
            <a:prstGeom prst="ellipse">
              <a:avLst/>
            </a:prstGeom>
            <a:solidFill>
              <a:schemeClr val="accent6"/>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US"/>
            </a:p>
          </p:txBody>
        </p:sp>
        <p:sp>
          <p:nvSpPr>
            <p:cNvPr id="11" name="Oval 12">
              <a:extLst>
                <a:ext uri="{FF2B5EF4-FFF2-40B4-BE49-F238E27FC236}">
                  <a16:creationId xmlns:a16="http://schemas.microsoft.com/office/drawing/2014/main" id="{897132BB-90FB-4BCB-9188-26E598EFE081}"/>
                </a:ext>
              </a:extLst>
            </p:cNvPr>
            <p:cNvSpPr txBox="1"/>
            <p:nvPr/>
          </p:nvSpPr>
          <p:spPr>
            <a:xfrm>
              <a:off x="200137" y="1281786"/>
              <a:ext cx="966347" cy="96347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GB" sz="1200" kern="1200">
                  <a:solidFill>
                    <a:schemeClr val="bg2"/>
                  </a:solidFill>
                  <a:latin typeface="Publico Headline Medium" panose="02040602060504060203" pitchFamily="18" charset="77"/>
                </a:rPr>
                <a:t>Supplier</a:t>
              </a:r>
            </a:p>
          </p:txBody>
        </p:sp>
      </p:grpSp>
      <p:sp>
        <p:nvSpPr>
          <p:cNvPr id="24" name="TextBox 23">
            <a:extLst>
              <a:ext uri="{FF2B5EF4-FFF2-40B4-BE49-F238E27FC236}">
                <a16:creationId xmlns:a16="http://schemas.microsoft.com/office/drawing/2014/main" id="{9F3118E2-135C-921B-5B6B-755DB804AA1D}"/>
              </a:ext>
            </a:extLst>
          </p:cNvPr>
          <p:cNvSpPr txBox="1"/>
          <p:nvPr/>
        </p:nvSpPr>
        <p:spPr>
          <a:xfrm>
            <a:off x="4044778" y="2718486"/>
            <a:ext cx="0" cy="0"/>
          </a:xfrm>
          <a:prstGeom prst="rect">
            <a:avLst/>
          </a:prstGeom>
          <a:noFill/>
        </p:spPr>
        <p:txBody>
          <a:bodyPr wrap="none" lIns="0" tIns="0" rIns="0" bIns="0" rtlCol="0">
            <a:noAutofit/>
          </a:bodyPr>
          <a:lstStyle/>
          <a:p>
            <a:pPr algn="l"/>
            <a:endParaRPr lang="en-US" sz="1600">
              <a:solidFill>
                <a:schemeClr val="tx2"/>
              </a:solidFill>
            </a:endParaRPr>
          </a:p>
        </p:txBody>
      </p:sp>
      <p:sp>
        <p:nvSpPr>
          <p:cNvPr id="1057" name="Text Placeholder 10">
            <a:extLst>
              <a:ext uri="{FF2B5EF4-FFF2-40B4-BE49-F238E27FC236}">
                <a16:creationId xmlns:a16="http://schemas.microsoft.com/office/drawing/2014/main" id="{031FE5B5-7D89-07C5-AA86-F8971A3D3ADD}"/>
              </a:ext>
            </a:extLst>
          </p:cNvPr>
          <p:cNvSpPr txBox="1">
            <a:spLocks/>
          </p:cNvSpPr>
          <p:nvPr/>
        </p:nvSpPr>
        <p:spPr>
          <a:xfrm>
            <a:off x="8520497" y="2767959"/>
            <a:ext cx="3103200" cy="299295"/>
          </a:xfrm>
          <a:prstGeom prst="rect">
            <a:avLst/>
          </a:prstGeom>
          <a:solidFill>
            <a:schemeClr val="bg1"/>
          </a:solidFill>
          <a:ln w="12700">
            <a:solidFill>
              <a:schemeClr val="tx1"/>
            </a:solidFill>
          </a:ln>
        </p:spPr>
        <p:txBody>
          <a:bodyPr vert="horz" wrap="square" lIns="108000" tIns="72000" rIns="108000" bIns="72000" rtlCol="0" anchor="ctr" anchorCtr="0">
            <a:sp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chemeClr val="accent6"/>
              </a:buClr>
              <a:buSzPct val="120000"/>
            </a:pPr>
            <a:r>
              <a:rPr lang="en-GB" sz="1000">
                <a:solidFill>
                  <a:schemeClr val="tx1"/>
                </a:solidFill>
                <a:latin typeface="+mn-lt"/>
              </a:rPr>
              <a:t>Fragmented governance and planning</a:t>
            </a:r>
          </a:p>
        </p:txBody>
      </p:sp>
      <p:sp>
        <p:nvSpPr>
          <p:cNvPr id="1062" name="Text Placeholder 10">
            <a:extLst>
              <a:ext uri="{FF2B5EF4-FFF2-40B4-BE49-F238E27FC236}">
                <a16:creationId xmlns:a16="http://schemas.microsoft.com/office/drawing/2014/main" id="{B9AE684D-1074-C59E-DA13-C90BFF491501}"/>
              </a:ext>
            </a:extLst>
          </p:cNvPr>
          <p:cNvSpPr txBox="1">
            <a:spLocks/>
          </p:cNvSpPr>
          <p:nvPr/>
        </p:nvSpPr>
        <p:spPr>
          <a:xfrm>
            <a:off x="8520497" y="3067254"/>
            <a:ext cx="3103374" cy="453183"/>
          </a:xfrm>
          <a:prstGeom prst="rect">
            <a:avLst/>
          </a:prstGeom>
          <a:solidFill>
            <a:schemeClr val="bg1"/>
          </a:solidFill>
          <a:ln w="12700">
            <a:solidFill>
              <a:schemeClr val="tx1"/>
            </a:solidFill>
          </a:ln>
        </p:spPr>
        <p:txBody>
          <a:bodyPr vert="horz" wrap="square" lIns="108000" tIns="72000" rIns="108000" bIns="72000" rtlCol="0" anchor="ctr" anchorCtr="0">
            <a:sp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chemeClr val="accent6"/>
              </a:buClr>
              <a:buSzPct val="120000"/>
            </a:pPr>
            <a:r>
              <a:rPr lang="en-GB" sz="1000">
                <a:solidFill>
                  <a:schemeClr val="tx1"/>
                </a:solidFill>
                <a:latin typeface="+mn-lt"/>
              </a:rPr>
              <a:t>Understanding possibilities of emerging supply capabilities</a:t>
            </a:r>
          </a:p>
        </p:txBody>
      </p:sp>
      <p:sp>
        <p:nvSpPr>
          <p:cNvPr id="1063" name="Text Placeholder 10">
            <a:extLst>
              <a:ext uri="{FF2B5EF4-FFF2-40B4-BE49-F238E27FC236}">
                <a16:creationId xmlns:a16="http://schemas.microsoft.com/office/drawing/2014/main" id="{129786B6-FB2F-3A9F-30A6-8B1B6B5663FE}"/>
              </a:ext>
            </a:extLst>
          </p:cNvPr>
          <p:cNvSpPr txBox="1">
            <a:spLocks/>
          </p:cNvSpPr>
          <p:nvPr/>
        </p:nvSpPr>
        <p:spPr>
          <a:xfrm>
            <a:off x="8520497" y="3524963"/>
            <a:ext cx="3103372" cy="453183"/>
          </a:xfrm>
          <a:prstGeom prst="rect">
            <a:avLst/>
          </a:prstGeom>
          <a:solidFill>
            <a:schemeClr val="bg1"/>
          </a:solidFill>
          <a:ln w="12700">
            <a:solidFill>
              <a:schemeClr val="tx1"/>
            </a:solidFill>
          </a:ln>
        </p:spPr>
        <p:txBody>
          <a:bodyPr vert="horz" wrap="square" lIns="108000" tIns="72000" rIns="108000" bIns="72000" rtlCol="0" anchor="ctr" anchorCtr="0">
            <a:sp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chemeClr val="accent6"/>
              </a:buClr>
              <a:buSzPct val="120000"/>
            </a:pPr>
            <a:r>
              <a:rPr lang="en-GB" sz="1000">
                <a:solidFill>
                  <a:schemeClr val="tx1"/>
                </a:solidFill>
                <a:latin typeface="+mn-lt"/>
              </a:rPr>
              <a:t>Fragmented data systems and lack of interoperability</a:t>
            </a:r>
          </a:p>
        </p:txBody>
      </p:sp>
      <p:sp>
        <p:nvSpPr>
          <p:cNvPr id="1060" name="Text Placeholder 10">
            <a:extLst>
              <a:ext uri="{FF2B5EF4-FFF2-40B4-BE49-F238E27FC236}">
                <a16:creationId xmlns:a16="http://schemas.microsoft.com/office/drawing/2014/main" id="{D3800074-CD98-2CE4-2531-908920BC3BCD}"/>
              </a:ext>
            </a:extLst>
          </p:cNvPr>
          <p:cNvSpPr txBox="1">
            <a:spLocks/>
          </p:cNvSpPr>
          <p:nvPr/>
        </p:nvSpPr>
        <p:spPr>
          <a:xfrm>
            <a:off x="8520497" y="5508855"/>
            <a:ext cx="3099600" cy="453183"/>
          </a:xfrm>
          <a:prstGeom prst="rect">
            <a:avLst/>
          </a:prstGeom>
          <a:solidFill>
            <a:schemeClr val="bg1"/>
          </a:solidFill>
          <a:ln w="12700">
            <a:solidFill>
              <a:schemeClr val="tx1"/>
            </a:solidFill>
          </a:ln>
        </p:spPr>
        <p:txBody>
          <a:bodyPr vert="horz" wrap="square" lIns="108000" tIns="72000" rIns="108000" bIns="72000" rtlCol="0" anchor="ctr" anchorCtr="0">
            <a:sp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chemeClr val="accent6"/>
              </a:buClr>
              <a:buSzPct val="120000"/>
            </a:pPr>
            <a:r>
              <a:rPr lang="en-GB" sz="1000">
                <a:solidFill>
                  <a:schemeClr val="tx1"/>
                </a:solidFill>
                <a:latin typeface="+mn-lt"/>
              </a:rPr>
              <a:t>Navigate Policy complexity in implementing technology</a:t>
            </a:r>
          </a:p>
        </p:txBody>
      </p:sp>
      <p:sp>
        <p:nvSpPr>
          <p:cNvPr id="1073" name="Text Placeholder 10">
            <a:extLst>
              <a:ext uri="{FF2B5EF4-FFF2-40B4-BE49-F238E27FC236}">
                <a16:creationId xmlns:a16="http://schemas.microsoft.com/office/drawing/2014/main" id="{9DE3C107-707A-C157-00AF-7387EC9AD374}"/>
              </a:ext>
            </a:extLst>
          </p:cNvPr>
          <p:cNvSpPr txBox="1">
            <a:spLocks/>
          </p:cNvSpPr>
          <p:nvPr/>
        </p:nvSpPr>
        <p:spPr>
          <a:xfrm>
            <a:off x="8520497" y="5962038"/>
            <a:ext cx="3099600" cy="453183"/>
          </a:xfrm>
          <a:prstGeom prst="rect">
            <a:avLst/>
          </a:prstGeom>
          <a:solidFill>
            <a:schemeClr val="bg1"/>
          </a:solidFill>
          <a:ln w="12700">
            <a:solidFill>
              <a:schemeClr val="tx1"/>
            </a:solidFill>
          </a:ln>
        </p:spPr>
        <p:txBody>
          <a:bodyPr vert="horz" wrap="square" lIns="108000" tIns="72000" rIns="108000" bIns="72000" rtlCol="0" anchor="ctr" anchorCtr="0">
            <a:sp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chemeClr val="accent6"/>
              </a:buClr>
              <a:buSzPct val="120000"/>
            </a:pPr>
            <a:r>
              <a:rPr lang="en-GB" sz="1000">
                <a:solidFill>
                  <a:schemeClr val="tx1"/>
                </a:solidFill>
                <a:latin typeface="+mn-lt"/>
              </a:rPr>
              <a:t>Evidence to demonstrate economic &amp; social impact of emerging solutions</a:t>
            </a:r>
          </a:p>
        </p:txBody>
      </p:sp>
      <p:sp>
        <p:nvSpPr>
          <p:cNvPr id="1076" name="Text Placeholder 10">
            <a:extLst>
              <a:ext uri="{FF2B5EF4-FFF2-40B4-BE49-F238E27FC236}">
                <a16:creationId xmlns:a16="http://schemas.microsoft.com/office/drawing/2014/main" id="{D077A074-83A5-76C8-AB3B-B5D471F79456}"/>
              </a:ext>
            </a:extLst>
          </p:cNvPr>
          <p:cNvSpPr txBox="1">
            <a:spLocks/>
          </p:cNvSpPr>
          <p:nvPr/>
        </p:nvSpPr>
        <p:spPr>
          <a:xfrm>
            <a:off x="8520497" y="5055672"/>
            <a:ext cx="3099600" cy="453183"/>
          </a:xfrm>
          <a:prstGeom prst="rect">
            <a:avLst/>
          </a:prstGeom>
          <a:solidFill>
            <a:schemeClr val="bg1"/>
          </a:solidFill>
          <a:ln w="12700">
            <a:solidFill>
              <a:schemeClr val="tx1"/>
            </a:solidFill>
          </a:ln>
        </p:spPr>
        <p:txBody>
          <a:bodyPr vert="horz" wrap="square" lIns="108000" tIns="72000" rIns="108000" bIns="72000" rtlCol="0" anchor="ctr" anchorCtr="0">
            <a:sp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chemeClr val="accent6"/>
              </a:buClr>
              <a:buSzPct val="120000"/>
            </a:pPr>
            <a:r>
              <a:rPr lang="en-GB" sz="1000">
                <a:solidFill>
                  <a:schemeClr val="tx1"/>
                </a:solidFill>
                <a:latin typeface="+mn-lt"/>
              </a:rPr>
              <a:t>Gaps in risk measures and demands to estimate investment needs</a:t>
            </a:r>
          </a:p>
        </p:txBody>
      </p:sp>
      <p:pic>
        <p:nvPicPr>
          <p:cNvPr id="44" name="Picture 43">
            <a:extLst>
              <a:ext uri="{FF2B5EF4-FFF2-40B4-BE49-F238E27FC236}">
                <a16:creationId xmlns:a16="http://schemas.microsoft.com/office/drawing/2014/main" id="{36047D2F-6E33-A8F7-F41D-2F55AD8587AD}"/>
              </a:ext>
            </a:extLst>
          </p:cNvPr>
          <p:cNvPicPr>
            <a:picLocks noChangeAspect="1"/>
          </p:cNvPicPr>
          <p:nvPr/>
        </p:nvPicPr>
        <p:blipFill>
          <a:blip r:embed="rId5">
            <a:alphaModFix amt="40000"/>
          </a:blip>
          <a:stretch>
            <a:fillRect/>
          </a:stretch>
        </p:blipFill>
        <p:spPr>
          <a:xfrm rot="21140663">
            <a:off x="6252861" y="2639890"/>
            <a:ext cx="665720" cy="781111"/>
          </a:xfrm>
          <a:prstGeom prst="rect">
            <a:avLst/>
          </a:prstGeom>
        </p:spPr>
      </p:pic>
      <p:sp>
        <p:nvSpPr>
          <p:cNvPr id="46" name="Oval 4">
            <a:extLst>
              <a:ext uri="{FF2B5EF4-FFF2-40B4-BE49-F238E27FC236}">
                <a16:creationId xmlns:a16="http://schemas.microsoft.com/office/drawing/2014/main" id="{A3A85120-B657-0A60-B9BD-1EBE60AD4C56}"/>
              </a:ext>
            </a:extLst>
          </p:cNvPr>
          <p:cNvSpPr txBox="1"/>
          <p:nvPr/>
        </p:nvSpPr>
        <p:spPr>
          <a:xfrm>
            <a:off x="4222762" y="3272370"/>
            <a:ext cx="2493088" cy="95837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GB" sz="1600" b="1" kern="1200">
                <a:solidFill>
                  <a:sysClr val="windowText" lastClr="000000"/>
                </a:solidFill>
                <a:latin typeface="Publico Headline Medium" panose="02040602060504060203" pitchFamily="18" charset="77"/>
              </a:rPr>
              <a:t>Gaps in </a:t>
            </a:r>
            <a:br>
              <a:rPr lang="en-GB" sz="1600" b="1" kern="1200">
                <a:solidFill>
                  <a:sysClr val="windowText" lastClr="000000"/>
                </a:solidFill>
                <a:latin typeface="Publico Headline Medium" panose="02040602060504060203" pitchFamily="18" charset="77"/>
              </a:rPr>
            </a:br>
            <a:r>
              <a:rPr lang="en-GB" sz="1600" b="1" kern="1200">
                <a:solidFill>
                  <a:sysClr val="windowText" lastClr="000000"/>
                </a:solidFill>
                <a:latin typeface="Publico Headline Medium" panose="02040602060504060203" pitchFamily="18" charset="77"/>
              </a:rPr>
              <a:t>demand requirement and supply chain capabilities</a:t>
            </a:r>
            <a:endParaRPr lang="en-GB" sz="1600" b="1" kern="1200"/>
          </a:p>
        </p:txBody>
      </p:sp>
      <p:grpSp>
        <p:nvGrpSpPr>
          <p:cNvPr id="1128" name="Group 1127">
            <a:extLst>
              <a:ext uri="{FF2B5EF4-FFF2-40B4-BE49-F238E27FC236}">
                <a16:creationId xmlns:a16="http://schemas.microsoft.com/office/drawing/2014/main" id="{24D8672C-0A95-CD5C-05B4-AFBB2F649D8F}"/>
              </a:ext>
            </a:extLst>
          </p:cNvPr>
          <p:cNvGrpSpPr/>
          <p:nvPr/>
        </p:nvGrpSpPr>
        <p:grpSpPr>
          <a:xfrm>
            <a:off x="6620100" y="1991458"/>
            <a:ext cx="1909026" cy="972341"/>
            <a:chOff x="5439113" y="1024512"/>
            <a:chExt cx="597913" cy="304540"/>
          </a:xfrm>
          <a:solidFill>
            <a:schemeClr val="accent5"/>
          </a:solidFill>
        </p:grpSpPr>
        <p:cxnSp>
          <p:nvCxnSpPr>
            <p:cNvPr id="1129" name="Straight Connector 1128">
              <a:extLst>
                <a:ext uri="{FF2B5EF4-FFF2-40B4-BE49-F238E27FC236}">
                  <a16:creationId xmlns:a16="http://schemas.microsoft.com/office/drawing/2014/main" id="{AF0E8969-739E-049A-C1A1-70C58B336B33}"/>
                </a:ext>
              </a:extLst>
            </p:cNvPr>
            <p:cNvCxnSpPr>
              <a:cxnSpLocks/>
            </p:cNvCxnSpPr>
            <p:nvPr/>
          </p:nvCxnSpPr>
          <p:spPr>
            <a:xfrm flipV="1">
              <a:off x="5439113" y="1024512"/>
              <a:ext cx="304540" cy="304540"/>
            </a:xfrm>
            <a:prstGeom prst="line">
              <a:avLst/>
            </a:prstGeom>
            <a:grpFill/>
            <a:ln w="6350" cap="flat" cmpd="sng" algn="ctr">
              <a:solidFill>
                <a:schemeClr val="tx1"/>
              </a:solidFill>
              <a:prstDash val="solid"/>
              <a:miter lim="800000"/>
              <a:headEnd type="oval"/>
              <a:tailEnd type="none"/>
            </a:ln>
            <a:effectLst/>
          </p:spPr>
        </p:cxnSp>
        <p:cxnSp>
          <p:nvCxnSpPr>
            <p:cNvPr id="1130" name="Straight Connector 1129">
              <a:extLst>
                <a:ext uri="{FF2B5EF4-FFF2-40B4-BE49-F238E27FC236}">
                  <a16:creationId xmlns:a16="http://schemas.microsoft.com/office/drawing/2014/main" id="{311CF3B3-1B84-418E-DDCF-305379F0F42A}"/>
                </a:ext>
              </a:extLst>
            </p:cNvPr>
            <p:cNvCxnSpPr>
              <a:cxnSpLocks/>
            </p:cNvCxnSpPr>
            <p:nvPr/>
          </p:nvCxnSpPr>
          <p:spPr>
            <a:xfrm>
              <a:off x="5743653" y="1024512"/>
              <a:ext cx="293373" cy="0"/>
            </a:xfrm>
            <a:prstGeom prst="line">
              <a:avLst/>
            </a:prstGeom>
            <a:grpFill/>
            <a:ln w="6350" cap="flat" cmpd="sng" algn="ctr">
              <a:solidFill>
                <a:schemeClr val="tx1"/>
              </a:solidFill>
              <a:prstDash val="solid"/>
              <a:miter lim="800000"/>
              <a:headEnd type="none"/>
              <a:tailEnd type="none"/>
            </a:ln>
            <a:effectLst/>
          </p:spPr>
        </p:cxnSp>
      </p:grpSp>
      <p:pic>
        <p:nvPicPr>
          <p:cNvPr id="55" name="Picture 54">
            <a:extLst>
              <a:ext uri="{FF2B5EF4-FFF2-40B4-BE49-F238E27FC236}">
                <a16:creationId xmlns:a16="http://schemas.microsoft.com/office/drawing/2014/main" id="{A56474B6-9E62-D896-8BB0-3E3BB542FB44}"/>
              </a:ext>
            </a:extLst>
          </p:cNvPr>
          <p:cNvPicPr>
            <a:picLocks noChangeAspect="1"/>
          </p:cNvPicPr>
          <p:nvPr/>
        </p:nvPicPr>
        <p:blipFill>
          <a:blip r:embed="rId5">
            <a:alphaModFix amt="40000"/>
          </a:blip>
          <a:stretch>
            <a:fillRect/>
          </a:stretch>
        </p:blipFill>
        <p:spPr>
          <a:xfrm rot="438574" flipV="1">
            <a:off x="6287241" y="4769784"/>
            <a:ext cx="665720" cy="781111"/>
          </a:xfrm>
          <a:prstGeom prst="rect">
            <a:avLst/>
          </a:prstGeom>
        </p:spPr>
      </p:pic>
      <p:grpSp>
        <p:nvGrpSpPr>
          <p:cNvPr id="56" name="Group 55">
            <a:extLst>
              <a:ext uri="{FF2B5EF4-FFF2-40B4-BE49-F238E27FC236}">
                <a16:creationId xmlns:a16="http://schemas.microsoft.com/office/drawing/2014/main" id="{5FEE9B13-6E58-A821-224D-20C207B1EA5A}"/>
              </a:ext>
            </a:extLst>
          </p:cNvPr>
          <p:cNvGrpSpPr/>
          <p:nvPr/>
        </p:nvGrpSpPr>
        <p:grpSpPr>
          <a:xfrm flipH="1" flipV="1">
            <a:off x="3559819" y="4364429"/>
            <a:ext cx="1178094" cy="286501"/>
            <a:chOff x="5317900" y="1106564"/>
            <a:chExt cx="487275" cy="176353"/>
          </a:xfrm>
          <a:solidFill>
            <a:schemeClr val="accent5"/>
          </a:solidFill>
        </p:grpSpPr>
        <p:cxnSp>
          <p:nvCxnSpPr>
            <p:cNvPr id="57" name="Straight Connector 56">
              <a:extLst>
                <a:ext uri="{FF2B5EF4-FFF2-40B4-BE49-F238E27FC236}">
                  <a16:creationId xmlns:a16="http://schemas.microsoft.com/office/drawing/2014/main" id="{58F96695-7532-FDB6-E0C0-99F431EBC453}"/>
                </a:ext>
              </a:extLst>
            </p:cNvPr>
            <p:cNvCxnSpPr>
              <a:cxnSpLocks/>
            </p:cNvCxnSpPr>
            <p:nvPr/>
          </p:nvCxnSpPr>
          <p:spPr>
            <a:xfrm flipV="1">
              <a:off x="5317900" y="1106564"/>
              <a:ext cx="170866" cy="176353"/>
            </a:xfrm>
            <a:prstGeom prst="line">
              <a:avLst/>
            </a:prstGeom>
            <a:grpFill/>
            <a:ln w="6350" cap="flat" cmpd="sng" algn="ctr">
              <a:solidFill>
                <a:schemeClr val="tx1"/>
              </a:solidFill>
              <a:prstDash val="solid"/>
              <a:miter lim="800000"/>
              <a:headEnd type="oval"/>
              <a:tailEnd type="none"/>
            </a:ln>
            <a:effectLst/>
          </p:spPr>
        </p:cxnSp>
        <p:cxnSp>
          <p:nvCxnSpPr>
            <p:cNvPr id="58" name="Straight Connector 57">
              <a:extLst>
                <a:ext uri="{FF2B5EF4-FFF2-40B4-BE49-F238E27FC236}">
                  <a16:creationId xmlns:a16="http://schemas.microsoft.com/office/drawing/2014/main" id="{41A3DC9A-43E9-E65B-29EE-D7C08ED767A3}"/>
                </a:ext>
              </a:extLst>
            </p:cNvPr>
            <p:cNvCxnSpPr>
              <a:cxnSpLocks/>
            </p:cNvCxnSpPr>
            <p:nvPr/>
          </p:nvCxnSpPr>
          <p:spPr>
            <a:xfrm flipV="1">
              <a:off x="5488766" y="1110395"/>
              <a:ext cx="316409" cy="0"/>
            </a:xfrm>
            <a:prstGeom prst="line">
              <a:avLst/>
            </a:prstGeom>
            <a:grpFill/>
            <a:ln w="6350" cap="flat" cmpd="sng" algn="ctr">
              <a:solidFill>
                <a:schemeClr val="tx1"/>
              </a:solidFill>
              <a:prstDash val="solid"/>
              <a:miter lim="800000"/>
              <a:headEnd type="none"/>
              <a:tailEnd type="none"/>
            </a:ln>
            <a:effectLst/>
          </p:spPr>
        </p:cxnSp>
      </p:grpSp>
      <p:sp>
        <p:nvSpPr>
          <p:cNvPr id="1055" name="Text Placeholder 10">
            <a:extLst>
              <a:ext uri="{FF2B5EF4-FFF2-40B4-BE49-F238E27FC236}">
                <a16:creationId xmlns:a16="http://schemas.microsoft.com/office/drawing/2014/main" id="{6B0D0D52-F380-3932-C853-4C803CBBA53F}"/>
              </a:ext>
            </a:extLst>
          </p:cNvPr>
          <p:cNvSpPr txBox="1">
            <a:spLocks/>
          </p:cNvSpPr>
          <p:nvPr/>
        </p:nvSpPr>
        <p:spPr>
          <a:xfrm>
            <a:off x="646112" y="4986273"/>
            <a:ext cx="2913707" cy="299295"/>
          </a:xfrm>
          <a:prstGeom prst="rect">
            <a:avLst/>
          </a:prstGeom>
          <a:solidFill>
            <a:schemeClr val="bg1"/>
          </a:solidFill>
          <a:ln w="12700">
            <a:solidFill>
              <a:schemeClr val="tx1"/>
            </a:solidFill>
          </a:ln>
        </p:spPr>
        <p:txBody>
          <a:bodyPr vert="horz" wrap="square" lIns="108000" tIns="72000" rIns="108000" bIns="72000" rtlCol="0" anchor="ctr" anchorCtr="0">
            <a:sp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chemeClr val="accent6"/>
              </a:buClr>
              <a:buSzPct val="120000"/>
            </a:pPr>
            <a:r>
              <a:rPr lang="en-GB" sz="1000">
                <a:solidFill>
                  <a:schemeClr val="tx1"/>
                </a:solidFill>
                <a:latin typeface="+mn-lt"/>
              </a:rPr>
              <a:t>Technology and business readiness</a:t>
            </a:r>
          </a:p>
        </p:txBody>
      </p:sp>
      <p:sp>
        <p:nvSpPr>
          <p:cNvPr id="1070" name="Text Placeholder 10">
            <a:extLst>
              <a:ext uri="{FF2B5EF4-FFF2-40B4-BE49-F238E27FC236}">
                <a16:creationId xmlns:a16="http://schemas.microsoft.com/office/drawing/2014/main" id="{9E1C7672-2D30-B5AB-D487-F74F39D3774D}"/>
              </a:ext>
            </a:extLst>
          </p:cNvPr>
          <p:cNvSpPr txBox="1">
            <a:spLocks/>
          </p:cNvSpPr>
          <p:nvPr/>
        </p:nvSpPr>
        <p:spPr>
          <a:xfrm>
            <a:off x="646113" y="5282263"/>
            <a:ext cx="2913706" cy="453183"/>
          </a:xfrm>
          <a:prstGeom prst="rect">
            <a:avLst/>
          </a:prstGeom>
          <a:solidFill>
            <a:schemeClr val="bg1"/>
          </a:solidFill>
          <a:ln w="12700">
            <a:solidFill>
              <a:schemeClr val="tx1"/>
            </a:solidFill>
          </a:ln>
        </p:spPr>
        <p:txBody>
          <a:bodyPr vert="horz" wrap="square" lIns="108000" tIns="72000" rIns="108000" bIns="72000" rtlCol="0" anchor="ctr" anchorCtr="0">
            <a:sp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chemeClr val="accent6"/>
              </a:buClr>
              <a:buSzPct val="120000"/>
            </a:pPr>
            <a:r>
              <a:rPr lang="en-GB" sz="1000">
                <a:solidFill>
                  <a:schemeClr val="tx1"/>
                </a:solidFill>
                <a:latin typeface="+mn-lt"/>
              </a:rPr>
              <a:t>Understanding demand requirement in deploying solutions</a:t>
            </a:r>
          </a:p>
        </p:txBody>
      </p:sp>
      <p:sp>
        <p:nvSpPr>
          <p:cNvPr id="1061" name="Text Placeholder 10">
            <a:extLst>
              <a:ext uri="{FF2B5EF4-FFF2-40B4-BE49-F238E27FC236}">
                <a16:creationId xmlns:a16="http://schemas.microsoft.com/office/drawing/2014/main" id="{FF12CDD9-DD9B-2FC7-2EB6-FA502956E853}"/>
              </a:ext>
            </a:extLst>
          </p:cNvPr>
          <p:cNvSpPr txBox="1">
            <a:spLocks/>
          </p:cNvSpPr>
          <p:nvPr/>
        </p:nvSpPr>
        <p:spPr>
          <a:xfrm>
            <a:off x="8520497" y="2433992"/>
            <a:ext cx="3099600" cy="330072"/>
          </a:xfrm>
          <a:prstGeom prst="rect">
            <a:avLst/>
          </a:prstGeom>
          <a:solidFill>
            <a:schemeClr val="tx1"/>
          </a:solidFill>
          <a:ln w="12700">
            <a:solidFill>
              <a:schemeClr val="tx1"/>
            </a:solidFill>
          </a:ln>
        </p:spPr>
        <p:txBody>
          <a:bodyPr vert="horz" wrap="square" lIns="108000" tIns="72000" rIns="108000" bIns="72000" rtlCol="0" anchor="ctr" anchorCtr="0">
            <a:sp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chemeClr val="accent6"/>
              </a:buClr>
              <a:buSzPct val="120000"/>
            </a:pPr>
            <a:r>
              <a:rPr lang="en-GB" sz="1200" b="1">
                <a:solidFill>
                  <a:schemeClr val="bg2"/>
                </a:solidFill>
                <a:latin typeface="+mn-lt"/>
              </a:rPr>
              <a:t>Capacity to procure</a:t>
            </a:r>
          </a:p>
        </p:txBody>
      </p:sp>
      <p:sp>
        <p:nvSpPr>
          <p:cNvPr id="1065" name="Text Placeholder 10">
            <a:extLst>
              <a:ext uri="{FF2B5EF4-FFF2-40B4-BE49-F238E27FC236}">
                <a16:creationId xmlns:a16="http://schemas.microsoft.com/office/drawing/2014/main" id="{D30933B0-4DFD-E099-4FE6-9B495606A65D}"/>
              </a:ext>
            </a:extLst>
          </p:cNvPr>
          <p:cNvSpPr txBox="1">
            <a:spLocks/>
          </p:cNvSpPr>
          <p:nvPr/>
        </p:nvSpPr>
        <p:spPr>
          <a:xfrm>
            <a:off x="8520497" y="4725600"/>
            <a:ext cx="3099600" cy="330072"/>
          </a:xfrm>
          <a:prstGeom prst="rect">
            <a:avLst/>
          </a:prstGeom>
          <a:solidFill>
            <a:schemeClr val="tx1"/>
          </a:solidFill>
          <a:ln w="12700">
            <a:solidFill>
              <a:schemeClr val="tx1"/>
            </a:solidFill>
          </a:ln>
        </p:spPr>
        <p:txBody>
          <a:bodyPr vert="horz" wrap="square" lIns="108000" tIns="72000" rIns="108000" bIns="72000" rtlCol="0" anchor="ctr" anchorCtr="0">
            <a:sp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chemeClr val="accent6"/>
              </a:buClr>
              <a:buSzPct val="120000"/>
            </a:pPr>
            <a:r>
              <a:rPr lang="en-GB" sz="1200" b="1">
                <a:solidFill>
                  <a:schemeClr val="bg2"/>
                </a:solidFill>
                <a:latin typeface="+mn-lt"/>
              </a:rPr>
              <a:t>Evidence to make decision</a:t>
            </a:r>
          </a:p>
        </p:txBody>
      </p:sp>
      <p:grpSp>
        <p:nvGrpSpPr>
          <p:cNvPr id="1066" name="Group 1065">
            <a:extLst>
              <a:ext uri="{FF2B5EF4-FFF2-40B4-BE49-F238E27FC236}">
                <a16:creationId xmlns:a16="http://schemas.microsoft.com/office/drawing/2014/main" id="{B0550C31-B5E8-6218-B5CF-BDEB050459A9}"/>
              </a:ext>
            </a:extLst>
          </p:cNvPr>
          <p:cNvGrpSpPr/>
          <p:nvPr/>
        </p:nvGrpSpPr>
        <p:grpSpPr>
          <a:xfrm>
            <a:off x="5643287" y="2423410"/>
            <a:ext cx="2885832" cy="1871990"/>
            <a:chOff x="5133174" y="1115414"/>
            <a:chExt cx="903852" cy="586313"/>
          </a:xfrm>
          <a:solidFill>
            <a:schemeClr val="accent5"/>
          </a:solidFill>
        </p:grpSpPr>
        <p:cxnSp>
          <p:nvCxnSpPr>
            <p:cNvPr id="1067" name="Straight Connector 1066">
              <a:extLst>
                <a:ext uri="{FF2B5EF4-FFF2-40B4-BE49-F238E27FC236}">
                  <a16:creationId xmlns:a16="http://schemas.microsoft.com/office/drawing/2014/main" id="{BE13B54D-F05F-D6B9-DDBF-D479977796B2}"/>
                </a:ext>
              </a:extLst>
            </p:cNvPr>
            <p:cNvCxnSpPr>
              <a:cxnSpLocks/>
            </p:cNvCxnSpPr>
            <p:nvPr/>
          </p:nvCxnSpPr>
          <p:spPr>
            <a:xfrm flipV="1">
              <a:off x="5133174" y="1115414"/>
              <a:ext cx="586313" cy="586313"/>
            </a:xfrm>
            <a:prstGeom prst="line">
              <a:avLst/>
            </a:prstGeom>
            <a:grpFill/>
            <a:ln w="6350" cap="flat" cmpd="sng" algn="ctr">
              <a:solidFill>
                <a:schemeClr val="tx1"/>
              </a:solidFill>
              <a:prstDash val="solid"/>
              <a:miter lim="800000"/>
              <a:headEnd type="oval"/>
              <a:tailEnd type="none"/>
            </a:ln>
            <a:effectLst/>
          </p:spPr>
        </p:cxnSp>
        <p:cxnSp>
          <p:nvCxnSpPr>
            <p:cNvPr id="1068" name="Straight Connector 1067">
              <a:extLst>
                <a:ext uri="{FF2B5EF4-FFF2-40B4-BE49-F238E27FC236}">
                  <a16:creationId xmlns:a16="http://schemas.microsoft.com/office/drawing/2014/main" id="{5E775C2A-B1E5-4272-B147-220414C72D43}"/>
                </a:ext>
              </a:extLst>
            </p:cNvPr>
            <p:cNvCxnSpPr>
              <a:cxnSpLocks/>
            </p:cNvCxnSpPr>
            <p:nvPr/>
          </p:nvCxnSpPr>
          <p:spPr>
            <a:xfrm>
              <a:off x="5720463" y="1115414"/>
              <a:ext cx="316563" cy="0"/>
            </a:xfrm>
            <a:prstGeom prst="line">
              <a:avLst/>
            </a:prstGeom>
            <a:grpFill/>
            <a:ln w="6350" cap="flat" cmpd="sng" algn="ctr">
              <a:solidFill>
                <a:schemeClr val="tx1"/>
              </a:solidFill>
              <a:prstDash val="solid"/>
              <a:miter lim="800000"/>
              <a:headEnd type="none"/>
              <a:tailEnd type="none"/>
            </a:ln>
            <a:effectLst/>
          </p:spPr>
        </p:cxnSp>
      </p:grpSp>
      <p:grpSp>
        <p:nvGrpSpPr>
          <p:cNvPr id="1075" name="Group 1074">
            <a:extLst>
              <a:ext uri="{FF2B5EF4-FFF2-40B4-BE49-F238E27FC236}">
                <a16:creationId xmlns:a16="http://schemas.microsoft.com/office/drawing/2014/main" id="{A023F63B-772C-E35F-ABB5-8F3E29CD4610}"/>
              </a:ext>
            </a:extLst>
          </p:cNvPr>
          <p:cNvGrpSpPr/>
          <p:nvPr/>
        </p:nvGrpSpPr>
        <p:grpSpPr>
          <a:xfrm>
            <a:off x="6478029" y="4717082"/>
            <a:ext cx="2178307" cy="620272"/>
            <a:chOff x="5501744" y="1024512"/>
            <a:chExt cx="682252" cy="194271"/>
          </a:xfrm>
          <a:solidFill>
            <a:schemeClr val="accent5"/>
          </a:solidFill>
        </p:grpSpPr>
        <p:cxnSp>
          <p:nvCxnSpPr>
            <p:cNvPr id="1077" name="Straight Connector 1076">
              <a:extLst>
                <a:ext uri="{FF2B5EF4-FFF2-40B4-BE49-F238E27FC236}">
                  <a16:creationId xmlns:a16="http://schemas.microsoft.com/office/drawing/2014/main" id="{BD251C5B-8327-B07C-6BE8-3397C7664EB2}"/>
                </a:ext>
              </a:extLst>
            </p:cNvPr>
            <p:cNvCxnSpPr>
              <a:cxnSpLocks/>
            </p:cNvCxnSpPr>
            <p:nvPr/>
          </p:nvCxnSpPr>
          <p:spPr>
            <a:xfrm flipV="1">
              <a:off x="5501744" y="1024512"/>
              <a:ext cx="194271" cy="194271"/>
            </a:xfrm>
            <a:prstGeom prst="line">
              <a:avLst/>
            </a:prstGeom>
            <a:grpFill/>
            <a:ln w="6350" cap="flat" cmpd="sng" algn="ctr">
              <a:solidFill>
                <a:schemeClr val="tx1"/>
              </a:solidFill>
              <a:prstDash val="solid"/>
              <a:miter lim="800000"/>
              <a:headEnd type="oval"/>
              <a:tailEnd type="none"/>
            </a:ln>
            <a:effectLst/>
          </p:spPr>
        </p:cxnSp>
        <p:cxnSp>
          <p:nvCxnSpPr>
            <p:cNvPr id="1078" name="Straight Connector 1077">
              <a:extLst>
                <a:ext uri="{FF2B5EF4-FFF2-40B4-BE49-F238E27FC236}">
                  <a16:creationId xmlns:a16="http://schemas.microsoft.com/office/drawing/2014/main" id="{B31C689A-AAA4-4C41-889E-C4D1AD7CF2EC}"/>
                </a:ext>
              </a:extLst>
            </p:cNvPr>
            <p:cNvCxnSpPr>
              <a:cxnSpLocks/>
            </p:cNvCxnSpPr>
            <p:nvPr/>
          </p:nvCxnSpPr>
          <p:spPr>
            <a:xfrm>
              <a:off x="5696015" y="1024512"/>
              <a:ext cx="487981" cy="0"/>
            </a:xfrm>
            <a:prstGeom prst="line">
              <a:avLst/>
            </a:prstGeom>
            <a:grpFill/>
            <a:ln w="6350" cap="flat" cmpd="sng" algn="ctr">
              <a:solidFill>
                <a:schemeClr val="tx1"/>
              </a:solidFill>
              <a:prstDash val="solid"/>
              <a:miter lim="800000"/>
              <a:headEnd type="none"/>
              <a:tailEnd type="none"/>
            </a:ln>
            <a:effectLst/>
          </p:spPr>
        </p:cxnSp>
      </p:grpSp>
      <p:sp>
        <p:nvSpPr>
          <p:cNvPr id="1082" name="Text Placeholder 10">
            <a:extLst>
              <a:ext uri="{FF2B5EF4-FFF2-40B4-BE49-F238E27FC236}">
                <a16:creationId xmlns:a16="http://schemas.microsoft.com/office/drawing/2014/main" id="{3A3CF204-9525-8C12-35CD-E8B61003D5AD}"/>
              </a:ext>
            </a:extLst>
          </p:cNvPr>
          <p:cNvSpPr txBox="1">
            <a:spLocks/>
          </p:cNvSpPr>
          <p:nvPr/>
        </p:nvSpPr>
        <p:spPr>
          <a:xfrm>
            <a:off x="644183" y="4644710"/>
            <a:ext cx="2913706" cy="330072"/>
          </a:xfrm>
          <a:prstGeom prst="rect">
            <a:avLst/>
          </a:prstGeom>
          <a:solidFill>
            <a:schemeClr val="tx1"/>
          </a:solidFill>
          <a:ln w="12700">
            <a:solidFill>
              <a:schemeClr val="tx1"/>
            </a:solidFill>
          </a:ln>
        </p:spPr>
        <p:txBody>
          <a:bodyPr vert="horz" wrap="square" lIns="108000" tIns="72000" rIns="108000" bIns="72000" rtlCol="0" anchor="ctr" anchorCtr="0">
            <a:sp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chemeClr val="accent6"/>
              </a:buClr>
              <a:buSzPct val="120000"/>
            </a:pPr>
            <a:r>
              <a:rPr lang="en-GB" sz="1200" b="1">
                <a:solidFill>
                  <a:schemeClr val="bg2"/>
                </a:solidFill>
                <a:latin typeface="+mn-lt"/>
              </a:rPr>
              <a:t>Develop and scale solutions</a:t>
            </a:r>
          </a:p>
        </p:txBody>
      </p:sp>
      <p:grpSp>
        <p:nvGrpSpPr>
          <p:cNvPr id="1090" name="Group 1089">
            <a:extLst>
              <a:ext uri="{FF2B5EF4-FFF2-40B4-BE49-F238E27FC236}">
                <a16:creationId xmlns:a16="http://schemas.microsoft.com/office/drawing/2014/main" id="{845BA357-9914-9F26-584E-9E08AB5E2FF6}"/>
              </a:ext>
            </a:extLst>
          </p:cNvPr>
          <p:cNvGrpSpPr/>
          <p:nvPr/>
        </p:nvGrpSpPr>
        <p:grpSpPr>
          <a:xfrm>
            <a:off x="4913727" y="4956645"/>
            <a:ext cx="1111159" cy="1116037"/>
            <a:chOff x="2343435" y="2469900"/>
            <a:chExt cx="1111159" cy="1116037"/>
          </a:xfrm>
        </p:grpSpPr>
        <p:sp>
          <p:nvSpPr>
            <p:cNvPr id="1091" name="Oval 1090">
              <a:extLst>
                <a:ext uri="{FF2B5EF4-FFF2-40B4-BE49-F238E27FC236}">
                  <a16:creationId xmlns:a16="http://schemas.microsoft.com/office/drawing/2014/main" id="{141A03FC-471A-10CB-C30F-9CB9F7674688}"/>
                </a:ext>
              </a:extLst>
            </p:cNvPr>
            <p:cNvSpPr/>
            <p:nvPr/>
          </p:nvSpPr>
          <p:spPr>
            <a:xfrm>
              <a:off x="2343435" y="2469900"/>
              <a:ext cx="1111159" cy="1116037"/>
            </a:xfrm>
            <a:prstGeom prst="ellipse">
              <a:avLst/>
            </a:prstGeom>
            <a:noFill/>
            <a:ln>
              <a:solidFill>
                <a:schemeClr val="accent6"/>
              </a:solidFill>
              <a:prstDash val="dash"/>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a:lstStyle/>
            <a:p>
              <a:endParaRPr lang="en-US"/>
            </a:p>
          </p:txBody>
        </p:sp>
        <p:sp>
          <p:nvSpPr>
            <p:cNvPr id="1092" name="Oval 10">
              <a:extLst>
                <a:ext uri="{FF2B5EF4-FFF2-40B4-BE49-F238E27FC236}">
                  <a16:creationId xmlns:a16="http://schemas.microsoft.com/office/drawing/2014/main" id="{07B82CD4-8A67-E855-C82A-52EE7EA5A424}"/>
                </a:ext>
              </a:extLst>
            </p:cNvPr>
            <p:cNvSpPr txBox="1"/>
            <p:nvPr/>
          </p:nvSpPr>
          <p:spPr>
            <a:xfrm>
              <a:off x="2506160" y="2633340"/>
              <a:ext cx="785709" cy="78915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GB" sz="1200" kern="1200">
                  <a:solidFill>
                    <a:sysClr val="windowText" lastClr="000000"/>
                  </a:solidFill>
                  <a:latin typeface="Publico Headline Medium" panose="02040602060504060203" pitchFamily="18" charset="77"/>
                </a:rPr>
                <a:t>Regulator</a:t>
              </a:r>
            </a:p>
          </p:txBody>
        </p:sp>
      </p:grpSp>
      <p:grpSp>
        <p:nvGrpSpPr>
          <p:cNvPr id="1093" name="Group 1092">
            <a:extLst>
              <a:ext uri="{FF2B5EF4-FFF2-40B4-BE49-F238E27FC236}">
                <a16:creationId xmlns:a16="http://schemas.microsoft.com/office/drawing/2014/main" id="{39FE2752-B48B-9739-2E3F-920AC9A027BF}"/>
              </a:ext>
            </a:extLst>
          </p:cNvPr>
          <p:cNvGrpSpPr/>
          <p:nvPr/>
        </p:nvGrpSpPr>
        <p:grpSpPr>
          <a:xfrm>
            <a:off x="4910292" y="2082957"/>
            <a:ext cx="1115998" cy="1116037"/>
            <a:chOff x="2340000" y="-58887"/>
            <a:chExt cx="1115998" cy="1116037"/>
          </a:xfrm>
        </p:grpSpPr>
        <p:sp>
          <p:nvSpPr>
            <p:cNvPr id="1094" name="Oval 1093">
              <a:extLst>
                <a:ext uri="{FF2B5EF4-FFF2-40B4-BE49-F238E27FC236}">
                  <a16:creationId xmlns:a16="http://schemas.microsoft.com/office/drawing/2014/main" id="{629C5032-865B-19F6-1733-326AD29E06CE}"/>
                </a:ext>
              </a:extLst>
            </p:cNvPr>
            <p:cNvSpPr/>
            <p:nvPr/>
          </p:nvSpPr>
          <p:spPr>
            <a:xfrm>
              <a:off x="2340000" y="-58887"/>
              <a:ext cx="1115998" cy="1116037"/>
            </a:xfrm>
            <a:prstGeom prst="ellipse">
              <a:avLst/>
            </a:prstGeom>
            <a:noFill/>
            <a:ln>
              <a:solidFill>
                <a:schemeClr val="accent6"/>
              </a:solidFill>
              <a:prstDash val="dash"/>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a:lstStyle/>
            <a:p>
              <a:endParaRPr lang="en-US"/>
            </a:p>
          </p:txBody>
        </p:sp>
        <p:sp>
          <p:nvSpPr>
            <p:cNvPr id="1095" name="Oval 6">
              <a:extLst>
                <a:ext uri="{FF2B5EF4-FFF2-40B4-BE49-F238E27FC236}">
                  <a16:creationId xmlns:a16="http://schemas.microsoft.com/office/drawing/2014/main" id="{89B16792-4F48-66C3-C7C0-637563C1646B}"/>
                </a:ext>
              </a:extLst>
            </p:cNvPr>
            <p:cNvSpPr txBox="1"/>
            <p:nvPr/>
          </p:nvSpPr>
          <p:spPr>
            <a:xfrm>
              <a:off x="2503434" y="104553"/>
              <a:ext cx="789130" cy="78915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GB" sz="1200" kern="1200">
                  <a:solidFill>
                    <a:sysClr val="windowText" lastClr="000000"/>
                  </a:solidFill>
                  <a:latin typeface="Publico Headline Medium" panose="02040602060504060203" pitchFamily="18" charset="77"/>
                </a:rPr>
                <a:t>User</a:t>
              </a:r>
            </a:p>
          </p:txBody>
        </p:sp>
      </p:grpSp>
      <p:sp>
        <p:nvSpPr>
          <p:cNvPr id="1096" name="Text Placeholder 10">
            <a:extLst>
              <a:ext uri="{FF2B5EF4-FFF2-40B4-BE49-F238E27FC236}">
                <a16:creationId xmlns:a16="http://schemas.microsoft.com/office/drawing/2014/main" id="{163A34D8-0A07-A631-4276-ED84605E9B8D}"/>
              </a:ext>
            </a:extLst>
          </p:cNvPr>
          <p:cNvSpPr txBox="1">
            <a:spLocks/>
          </p:cNvSpPr>
          <p:nvPr/>
        </p:nvSpPr>
        <p:spPr>
          <a:xfrm>
            <a:off x="5753798" y="1759883"/>
            <a:ext cx="2733824" cy="555775"/>
          </a:xfrm>
          <a:prstGeom prst="rect">
            <a:avLst/>
          </a:prstGeom>
          <a:noFill/>
          <a:ln>
            <a:noFill/>
          </a:ln>
        </p:spPr>
        <p:txBody>
          <a:bodyPr vert="horz" wrap="square" lIns="108000" tIns="72000" rIns="108000" bIns="72000" rtlCol="0" anchor="t" anchorCtr="0">
            <a:sp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71450" indent="-171450">
              <a:buFont typeface="Arial" panose="020B0604020202020204" pitchFamily="34" charset="0"/>
              <a:buChar char="•"/>
            </a:pPr>
            <a:r>
              <a:rPr lang="en-GB" sz="1000">
                <a:solidFill>
                  <a:schemeClr val="tx1"/>
                </a:solidFill>
                <a:latin typeface="+mn-lt"/>
              </a:rPr>
              <a:t>Limited Market Alignment</a:t>
            </a:r>
          </a:p>
          <a:p>
            <a:pPr marL="171450" indent="-171450">
              <a:buFont typeface="Arial" panose="020B0604020202020204" pitchFamily="34" charset="0"/>
              <a:buChar char="•"/>
            </a:pPr>
            <a:r>
              <a:rPr lang="en-GB" sz="1000">
                <a:solidFill>
                  <a:schemeClr val="tx1"/>
                </a:solidFill>
                <a:latin typeface="+mn-lt"/>
              </a:rPr>
              <a:t>Low Confidence in Innovation</a:t>
            </a:r>
          </a:p>
        </p:txBody>
      </p:sp>
      <p:sp>
        <p:nvSpPr>
          <p:cNvPr id="1099" name="Text Placeholder 10">
            <a:extLst>
              <a:ext uri="{FF2B5EF4-FFF2-40B4-BE49-F238E27FC236}">
                <a16:creationId xmlns:a16="http://schemas.microsoft.com/office/drawing/2014/main" id="{D34AA2DC-F311-F17E-9325-3092CAA4B67B}"/>
              </a:ext>
            </a:extLst>
          </p:cNvPr>
          <p:cNvSpPr txBox="1">
            <a:spLocks/>
          </p:cNvSpPr>
          <p:nvPr/>
        </p:nvSpPr>
        <p:spPr>
          <a:xfrm>
            <a:off x="8520497" y="3970797"/>
            <a:ext cx="3103372" cy="299295"/>
          </a:xfrm>
          <a:prstGeom prst="rect">
            <a:avLst/>
          </a:prstGeom>
          <a:solidFill>
            <a:schemeClr val="bg1"/>
          </a:solidFill>
          <a:ln w="12700">
            <a:solidFill>
              <a:schemeClr val="tx1"/>
            </a:solidFill>
          </a:ln>
        </p:spPr>
        <p:txBody>
          <a:bodyPr vert="horz" wrap="square" lIns="108000" tIns="72000" rIns="108000" bIns="72000" rtlCol="0" anchor="ctr" anchorCtr="0">
            <a:sp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chemeClr val="accent6"/>
              </a:buClr>
              <a:buSzPct val="120000"/>
            </a:pPr>
            <a:r>
              <a:rPr lang="en-GB" sz="1000">
                <a:solidFill>
                  <a:schemeClr val="tx1"/>
                </a:solidFill>
                <a:latin typeface="+mn-lt"/>
              </a:rPr>
              <a:t>Fragmented governance and planning</a:t>
            </a:r>
          </a:p>
        </p:txBody>
      </p:sp>
      <p:sp>
        <p:nvSpPr>
          <p:cNvPr id="1103" name="Text Placeholder 10">
            <a:extLst>
              <a:ext uri="{FF2B5EF4-FFF2-40B4-BE49-F238E27FC236}">
                <a16:creationId xmlns:a16="http://schemas.microsoft.com/office/drawing/2014/main" id="{1303E21A-B668-621F-9BD9-6CEC221453C5}"/>
              </a:ext>
            </a:extLst>
          </p:cNvPr>
          <p:cNvSpPr txBox="1">
            <a:spLocks/>
          </p:cNvSpPr>
          <p:nvPr/>
        </p:nvSpPr>
        <p:spPr>
          <a:xfrm>
            <a:off x="6067874" y="5904268"/>
            <a:ext cx="2281897" cy="863552"/>
          </a:xfrm>
          <a:prstGeom prst="rect">
            <a:avLst/>
          </a:prstGeom>
          <a:noFill/>
          <a:ln>
            <a:noFill/>
          </a:ln>
        </p:spPr>
        <p:txBody>
          <a:bodyPr vert="horz" wrap="square" lIns="108000" tIns="72000" rIns="108000" bIns="72000" rtlCol="0" anchor="t" anchorCtr="0">
            <a:sp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71450" indent="-171450">
              <a:buFont typeface="Arial" panose="020B0604020202020204" pitchFamily="34" charset="0"/>
              <a:buChar char="•"/>
            </a:pPr>
            <a:r>
              <a:rPr lang="en-GB" sz="1000">
                <a:solidFill>
                  <a:schemeClr val="tx1"/>
                </a:solidFill>
                <a:latin typeface="+mn-lt"/>
              </a:rPr>
              <a:t>Information asymmetry and weak Collaboration</a:t>
            </a:r>
          </a:p>
          <a:p>
            <a:pPr marL="171450" indent="-171450">
              <a:buFont typeface="Arial" panose="020B0604020202020204" pitchFamily="34" charset="0"/>
              <a:buChar char="•"/>
            </a:pPr>
            <a:r>
              <a:rPr lang="en-GB" sz="1000">
                <a:solidFill>
                  <a:schemeClr val="tx1"/>
                </a:solidFill>
                <a:latin typeface="+mn-lt"/>
              </a:rPr>
              <a:t>Restrictive Policy and Regulation</a:t>
            </a:r>
          </a:p>
        </p:txBody>
      </p:sp>
      <p:sp>
        <p:nvSpPr>
          <p:cNvPr id="1106" name="Text Placeholder 10">
            <a:extLst>
              <a:ext uri="{FF2B5EF4-FFF2-40B4-BE49-F238E27FC236}">
                <a16:creationId xmlns:a16="http://schemas.microsoft.com/office/drawing/2014/main" id="{3B17CDBA-E74A-BA05-184B-D36206532762}"/>
              </a:ext>
            </a:extLst>
          </p:cNvPr>
          <p:cNvSpPr txBox="1">
            <a:spLocks/>
          </p:cNvSpPr>
          <p:nvPr/>
        </p:nvSpPr>
        <p:spPr>
          <a:xfrm>
            <a:off x="1695696" y="2162795"/>
            <a:ext cx="2548620" cy="709663"/>
          </a:xfrm>
          <a:prstGeom prst="rect">
            <a:avLst/>
          </a:prstGeom>
          <a:noFill/>
          <a:ln>
            <a:noFill/>
          </a:ln>
        </p:spPr>
        <p:txBody>
          <a:bodyPr vert="horz" wrap="square" lIns="108000" tIns="72000" rIns="108000" bIns="72000" rtlCol="0" anchor="t" anchorCtr="0">
            <a:sp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71450" indent="-171450">
              <a:buFont typeface="Arial" panose="020B0604020202020204" pitchFamily="34" charset="0"/>
              <a:buChar char="•"/>
            </a:pPr>
            <a:r>
              <a:rPr lang="en-GB" sz="1000">
                <a:solidFill>
                  <a:schemeClr val="tx1"/>
                </a:solidFill>
                <a:latin typeface="+mn-lt"/>
              </a:rPr>
              <a:t>Weak Business Models &amp; Investment Readiness</a:t>
            </a:r>
          </a:p>
          <a:p>
            <a:pPr marL="171450" indent="-171450">
              <a:buFont typeface="Arial" panose="020B0604020202020204" pitchFamily="34" charset="0"/>
              <a:buChar char="•"/>
            </a:pPr>
            <a:r>
              <a:rPr lang="en-GB" sz="1000">
                <a:solidFill>
                  <a:schemeClr val="tx1"/>
                </a:solidFill>
                <a:latin typeface="+mn-lt"/>
              </a:rPr>
              <a:t>Limited Commercialisation skills</a:t>
            </a:r>
          </a:p>
        </p:txBody>
      </p:sp>
      <p:sp>
        <p:nvSpPr>
          <p:cNvPr id="1113" name="Title 1">
            <a:extLst>
              <a:ext uri="{FF2B5EF4-FFF2-40B4-BE49-F238E27FC236}">
                <a16:creationId xmlns:a16="http://schemas.microsoft.com/office/drawing/2014/main" id="{7E8F13B7-FEAF-C544-7CCC-56683181F5BA}"/>
              </a:ext>
            </a:extLst>
          </p:cNvPr>
          <p:cNvSpPr>
            <a:spLocks noGrp="1"/>
          </p:cNvSpPr>
          <p:nvPr>
            <p:ph type="title"/>
          </p:nvPr>
        </p:nvSpPr>
        <p:spPr>
          <a:xfrm>
            <a:off x="646113" y="360000"/>
            <a:ext cx="10973984" cy="706347"/>
          </a:xfrm>
        </p:spPr>
        <p:txBody>
          <a:bodyPr/>
          <a:lstStyle/>
          <a:p>
            <a:r>
              <a:rPr lang="en-GB">
                <a:latin typeface="Impact"/>
              </a:rPr>
              <a:t>Barriers to growing innovation</a:t>
            </a:r>
            <a:endParaRPr lang="en-US"/>
          </a:p>
        </p:txBody>
      </p:sp>
      <p:sp>
        <p:nvSpPr>
          <p:cNvPr id="1116" name="Text Placeholder 10">
            <a:extLst>
              <a:ext uri="{FF2B5EF4-FFF2-40B4-BE49-F238E27FC236}">
                <a16:creationId xmlns:a16="http://schemas.microsoft.com/office/drawing/2014/main" id="{C43B257C-CDF5-EA56-2B9F-B8DFDC6D7002}"/>
              </a:ext>
            </a:extLst>
          </p:cNvPr>
          <p:cNvSpPr txBox="1">
            <a:spLocks/>
          </p:cNvSpPr>
          <p:nvPr/>
        </p:nvSpPr>
        <p:spPr>
          <a:xfrm>
            <a:off x="646112" y="1098431"/>
            <a:ext cx="2199421" cy="391628"/>
          </a:xfrm>
          <a:prstGeom prst="rect">
            <a:avLst/>
          </a:prstGeom>
          <a:noFill/>
        </p:spPr>
        <p:txBody>
          <a:bodyPr vert="horz" wrap="none" lIns="108000" tIns="72000" rIns="108000" bIns="72000" rtlCol="0" anchor="ctr" anchorCtr="0">
            <a:sp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r>
              <a:rPr lang="en-GB">
                <a:solidFill>
                  <a:schemeClr val="tx1"/>
                </a:solidFill>
              </a:rPr>
              <a:t>What We are Solving</a:t>
            </a:r>
          </a:p>
        </p:txBody>
      </p:sp>
      <p:sp>
        <p:nvSpPr>
          <p:cNvPr id="1117" name="Text Placeholder 10">
            <a:extLst>
              <a:ext uri="{FF2B5EF4-FFF2-40B4-BE49-F238E27FC236}">
                <a16:creationId xmlns:a16="http://schemas.microsoft.com/office/drawing/2014/main" id="{98371D6C-EDCB-4327-76B4-27A3FA40F7D0}"/>
              </a:ext>
            </a:extLst>
          </p:cNvPr>
          <p:cNvSpPr txBox="1">
            <a:spLocks/>
          </p:cNvSpPr>
          <p:nvPr/>
        </p:nvSpPr>
        <p:spPr>
          <a:xfrm>
            <a:off x="1695695" y="1811820"/>
            <a:ext cx="2548620" cy="330072"/>
          </a:xfrm>
          <a:prstGeom prst="rect">
            <a:avLst/>
          </a:prstGeom>
          <a:solidFill>
            <a:schemeClr val="bg1">
              <a:lumMod val="75000"/>
            </a:schemeClr>
          </a:solidFill>
          <a:ln>
            <a:solidFill>
              <a:schemeClr val="bg1"/>
            </a:solidFill>
          </a:ln>
        </p:spPr>
        <p:txBody>
          <a:bodyPr vert="horz" wrap="square" lIns="108000" tIns="72000" rIns="108000" bIns="72000" rtlCol="0" anchor="ctr" anchorCtr="0">
            <a:sp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r>
              <a:rPr lang="en-GB" sz="1200" b="1">
                <a:latin typeface="+mn-lt"/>
              </a:rPr>
              <a:t>Strengthen Supply</a:t>
            </a:r>
          </a:p>
        </p:txBody>
      </p:sp>
      <p:sp>
        <p:nvSpPr>
          <p:cNvPr id="1131" name="Text Placeholder 10">
            <a:extLst>
              <a:ext uri="{FF2B5EF4-FFF2-40B4-BE49-F238E27FC236}">
                <a16:creationId xmlns:a16="http://schemas.microsoft.com/office/drawing/2014/main" id="{34978B2D-2F29-A579-7861-92D36714B88E}"/>
              </a:ext>
            </a:extLst>
          </p:cNvPr>
          <p:cNvSpPr txBox="1">
            <a:spLocks/>
          </p:cNvSpPr>
          <p:nvPr/>
        </p:nvSpPr>
        <p:spPr>
          <a:xfrm>
            <a:off x="5744503" y="1459808"/>
            <a:ext cx="2281897" cy="330072"/>
          </a:xfrm>
          <a:prstGeom prst="rect">
            <a:avLst/>
          </a:prstGeom>
          <a:solidFill>
            <a:schemeClr val="bg1">
              <a:lumMod val="75000"/>
            </a:schemeClr>
          </a:solidFill>
          <a:ln>
            <a:solidFill>
              <a:schemeClr val="bg1"/>
            </a:solidFill>
          </a:ln>
        </p:spPr>
        <p:txBody>
          <a:bodyPr vert="horz" wrap="square" lIns="108000" tIns="72000" rIns="108000" bIns="72000" rtlCol="0" anchor="ctr" anchorCtr="0">
            <a:sp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r>
              <a:rPr lang="en-GB" sz="1200" b="1">
                <a:latin typeface="+mn-lt"/>
              </a:rPr>
              <a:t>Grow Demand</a:t>
            </a:r>
          </a:p>
        </p:txBody>
      </p:sp>
      <p:sp>
        <p:nvSpPr>
          <p:cNvPr id="1132" name="Text Placeholder 10">
            <a:extLst>
              <a:ext uri="{FF2B5EF4-FFF2-40B4-BE49-F238E27FC236}">
                <a16:creationId xmlns:a16="http://schemas.microsoft.com/office/drawing/2014/main" id="{9F8EF43B-78A5-A4E8-62D5-BC419ADF38EE}"/>
              </a:ext>
            </a:extLst>
          </p:cNvPr>
          <p:cNvSpPr txBox="1">
            <a:spLocks/>
          </p:cNvSpPr>
          <p:nvPr/>
        </p:nvSpPr>
        <p:spPr>
          <a:xfrm>
            <a:off x="6072135" y="5586173"/>
            <a:ext cx="2281897" cy="330072"/>
          </a:xfrm>
          <a:prstGeom prst="rect">
            <a:avLst/>
          </a:prstGeom>
          <a:solidFill>
            <a:schemeClr val="bg1">
              <a:lumMod val="75000"/>
            </a:schemeClr>
          </a:solidFill>
          <a:ln>
            <a:solidFill>
              <a:schemeClr val="bg1"/>
            </a:solidFill>
          </a:ln>
        </p:spPr>
        <p:txBody>
          <a:bodyPr vert="horz" wrap="square" lIns="108000" tIns="72000" rIns="108000" bIns="72000" rtlCol="0" anchor="ctr" anchorCtr="0">
            <a:sp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r>
              <a:rPr lang="en-GB" sz="1200" b="1">
                <a:latin typeface="+mn-lt"/>
              </a:rPr>
              <a:t>Convene</a:t>
            </a:r>
          </a:p>
        </p:txBody>
      </p:sp>
      <p:sp>
        <p:nvSpPr>
          <p:cNvPr id="2" name="Rectangle 1">
            <a:extLst>
              <a:ext uri="{FF2B5EF4-FFF2-40B4-BE49-F238E27FC236}">
                <a16:creationId xmlns:a16="http://schemas.microsoft.com/office/drawing/2014/main" id="{AD413C24-1A39-9865-2339-F2A458BC02EA}"/>
              </a:ext>
            </a:extLst>
          </p:cNvPr>
          <p:cNvSpPr/>
          <p:nvPr/>
        </p:nvSpPr>
        <p:spPr>
          <a:xfrm>
            <a:off x="6839210" y="-373792"/>
            <a:ext cx="5352791" cy="311031"/>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ltLang="en-US" sz="1400">
                <a:solidFill>
                  <a:schemeClr val="tx1"/>
                </a:solidFill>
                <a:latin typeface="Arial" panose="020B0604020202020204" pitchFamily="34" charset="0"/>
              </a:rPr>
              <a:t>Simplify the diagram </a:t>
            </a:r>
            <a:endParaRPr lang="en-US" altLang="en-US" sz="1400">
              <a:solidFill>
                <a:schemeClr val="tx1"/>
              </a:solidFill>
              <a:latin typeface="Arial" panose="020B0604020202020204" pitchFamily="34" charset="0"/>
            </a:endParaRPr>
          </a:p>
        </p:txBody>
      </p:sp>
      <p:sp>
        <p:nvSpPr>
          <p:cNvPr id="4" name="TextBox 3">
            <a:extLst>
              <a:ext uri="{FF2B5EF4-FFF2-40B4-BE49-F238E27FC236}">
                <a16:creationId xmlns:a16="http://schemas.microsoft.com/office/drawing/2014/main" id="{4546F6D0-F358-49C9-6B0D-6401F2A79106}"/>
              </a:ext>
            </a:extLst>
          </p:cNvPr>
          <p:cNvSpPr txBox="1"/>
          <p:nvPr/>
        </p:nvSpPr>
        <p:spPr>
          <a:xfrm>
            <a:off x="11983844" y="996176"/>
            <a:ext cx="0" cy="0"/>
          </a:xfrm>
          <a:prstGeom prst="rect">
            <a:avLst/>
          </a:prstGeom>
          <a:noFill/>
        </p:spPr>
        <p:txBody>
          <a:bodyPr wrap="none" lIns="0" tIns="0" rIns="0" bIns="0" rtlCol="0">
            <a:noAutofit/>
          </a:bodyPr>
          <a:lstStyle/>
          <a:p>
            <a:pPr algn="l"/>
            <a:endParaRPr lang="en-US" sz="1600">
              <a:solidFill>
                <a:schemeClr val="tx2"/>
              </a:solidFill>
            </a:endParaRPr>
          </a:p>
        </p:txBody>
      </p:sp>
      <p:sp>
        <p:nvSpPr>
          <p:cNvPr id="5" name="TextBox 4">
            <a:extLst>
              <a:ext uri="{FF2B5EF4-FFF2-40B4-BE49-F238E27FC236}">
                <a16:creationId xmlns:a16="http://schemas.microsoft.com/office/drawing/2014/main" id="{A0B3F583-0778-8DC6-2B34-3393FD6E91AB}"/>
              </a:ext>
            </a:extLst>
          </p:cNvPr>
          <p:cNvSpPr txBox="1"/>
          <p:nvPr/>
        </p:nvSpPr>
        <p:spPr>
          <a:xfrm>
            <a:off x="12139961" y="981307"/>
            <a:ext cx="0" cy="0"/>
          </a:xfrm>
          <a:prstGeom prst="rect">
            <a:avLst/>
          </a:prstGeom>
          <a:noFill/>
        </p:spPr>
        <p:txBody>
          <a:bodyPr wrap="none" lIns="0" tIns="0" rIns="0" bIns="0" rtlCol="0">
            <a:noAutofit/>
          </a:bodyPr>
          <a:lstStyle/>
          <a:p>
            <a:pPr algn="l"/>
            <a:endParaRPr lang="en-US" sz="1600">
              <a:solidFill>
                <a:schemeClr val="tx2"/>
              </a:solidFill>
            </a:endParaRPr>
          </a:p>
        </p:txBody>
      </p:sp>
      <p:sp>
        <p:nvSpPr>
          <p:cNvPr id="8" name="Text Placeholder 10">
            <a:extLst>
              <a:ext uri="{FF2B5EF4-FFF2-40B4-BE49-F238E27FC236}">
                <a16:creationId xmlns:a16="http://schemas.microsoft.com/office/drawing/2014/main" id="{4D19DD38-E9F5-208B-45DB-9E0305E5C9CE}"/>
              </a:ext>
            </a:extLst>
          </p:cNvPr>
          <p:cNvSpPr txBox="1">
            <a:spLocks/>
          </p:cNvSpPr>
          <p:nvPr/>
        </p:nvSpPr>
        <p:spPr>
          <a:xfrm>
            <a:off x="8520497" y="1591340"/>
            <a:ext cx="3099600" cy="299295"/>
          </a:xfrm>
          <a:prstGeom prst="rect">
            <a:avLst/>
          </a:prstGeom>
          <a:solidFill>
            <a:schemeClr val="bg1"/>
          </a:solidFill>
          <a:ln w="12700">
            <a:solidFill>
              <a:schemeClr val="tx1"/>
            </a:solidFill>
          </a:ln>
        </p:spPr>
        <p:txBody>
          <a:bodyPr vert="horz" wrap="square" lIns="108000" tIns="72000" rIns="108000" bIns="72000" rtlCol="0" anchor="ctr" anchorCtr="0">
            <a:sp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chemeClr val="accent6"/>
              </a:buClr>
              <a:buSzPct val="120000"/>
            </a:pPr>
            <a:r>
              <a:rPr lang="en-GB" sz="1000">
                <a:solidFill>
                  <a:schemeClr val="tx1"/>
                </a:solidFill>
                <a:latin typeface="+mn-lt"/>
              </a:rPr>
              <a:t>Accessibility and Inclusion gap</a:t>
            </a:r>
          </a:p>
        </p:txBody>
      </p:sp>
      <p:sp>
        <p:nvSpPr>
          <p:cNvPr id="12" name="Text Placeholder 10">
            <a:extLst>
              <a:ext uri="{FF2B5EF4-FFF2-40B4-BE49-F238E27FC236}">
                <a16:creationId xmlns:a16="http://schemas.microsoft.com/office/drawing/2014/main" id="{ECDA75F6-F16A-F366-4CE5-0FC5B50615C2}"/>
              </a:ext>
            </a:extLst>
          </p:cNvPr>
          <p:cNvSpPr txBox="1">
            <a:spLocks/>
          </p:cNvSpPr>
          <p:nvPr/>
        </p:nvSpPr>
        <p:spPr>
          <a:xfrm>
            <a:off x="8520497" y="1895701"/>
            <a:ext cx="3099600" cy="371998"/>
          </a:xfrm>
          <a:prstGeom prst="rect">
            <a:avLst/>
          </a:prstGeom>
          <a:solidFill>
            <a:schemeClr val="bg1"/>
          </a:solidFill>
          <a:ln w="12700">
            <a:solidFill>
              <a:schemeClr val="tx1"/>
            </a:solidFill>
          </a:ln>
        </p:spPr>
        <p:txBody>
          <a:bodyPr vert="horz" wrap="square" lIns="108000" tIns="108000" rIns="108000" bIns="108000" rtlCol="0" anchor="ctr" anchorCtr="0">
            <a:sp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chemeClr val="accent6"/>
              </a:buClr>
              <a:buSzPct val="120000"/>
            </a:pPr>
            <a:r>
              <a:rPr lang="en-GB" sz="1000">
                <a:solidFill>
                  <a:schemeClr val="tx1"/>
                </a:solidFill>
                <a:latin typeface="+mn-lt"/>
              </a:rPr>
              <a:t>Cognitive barrier in emerging innovation</a:t>
            </a:r>
          </a:p>
        </p:txBody>
      </p:sp>
      <p:sp>
        <p:nvSpPr>
          <p:cNvPr id="13" name="Text Placeholder 10">
            <a:extLst>
              <a:ext uri="{FF2B5EF4-FFF2-40B4-BE49-F238E27FC236}">
                <a16:creationId xmlns:a16="http://schemas.microsoft.com/office/drawing/2014/main" id="{48FFBF5F-E930-ACA0-2BF7-DF35A3663F8C}"/>
              </a:ext>
            </a:extLst>
          </p:cNvPr>
          <p:cNvSpPr txBox="1">
            <a:spLocks/>
          </p:cNvSpPr>
          <p:nvPr/>
        </p:nvSpPr>
        <p:spPr>
          <a:xfrm>
            <a:off x="8520497" y="1085717"/>
            <a:ext cx="3099600" cy="514738"/>
          </a:xfrm>
          <a:prstGeom prst="rect">
            <a:avLst/>
          </a:prstGeom>
          <a:solidFill>
            <a:schemeClr val="tx1"/>
          </a:solidFill>
          <a:ln w="12700">
            <a:solidFill>
              <a:schemeClr val="tx1"/>
            </a:solidFill>
          </a:ln>
        </p:spPr>
        <p:txBody>
          <a:bodyPr vert="horz" wrap="square" lIns="108000" tIns="72000" rIns="108000" bIns="72000" rtlCol="0" anchor="ctr" anchorCtr="0">
            <a:sp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chemeClr val="accent6"/>
              </a:buClr>
              <a:buSzPct val="120000"/>
            </a:pPr>
            <a:r>
              <a:rPr lang="en-GB" sz="1200" b="1">
                <a:solidFill>
                  <a:schemeClr val="bg2"/>
                </a:solidFill>
                <a:latin typeface="+mn-lt"/>
              </a:rPr>
              <a:t>User’s need and perception on new technology</a:t>
            </a:r>
          </a:p>
        </p:txBody>
      </p:sp>
    </p:spTree>
    <p:extLst>
      <p:ext uri="{BB962C8B-B14F-4D97-AF65-F5344CB8AC3E}">
        <p14:creationId xmlns:p14="http://schemas.microsoft.com/office/powerpoint/2010/main" val="1395859971"/>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8A2F5821-2E4E-39FB-ADD4-0CCA46DB1AD6}"/>
            </a:ext>
          </a:extLst>
        </p:cNvPr>
        <p:cNvGrpSpPr/>
        <p:nvPr/>
      </p:nvGrpSpPr>
      <p:grpSpPr>
        <a:xfrm>
          <a:off x="0" y="0"/>
          <a:ext cx="0" cy="0"/>
          <a:chOff x="0" y="0"/>
          <a:chExt cx="0" cy="0"/>
        </a:xfrm>
      </p:grpSpPr>
      <p:pic>
        <p:nvPicPr>
          <p:cNvPr id="1031" name="Picture 1030">
            <a:extLst>
              <a:ext uri="{FF2B5EF4-FFF2-40B4-BE49-F238E27FC236}">
                <a16:creationId xmlns:a16="http://schemas.microsoft.com/office/drawing/2014/main" id="{632FD4BC-50D6-D23E-E858-F1F9EDFA71F8}"/>
              </a:ext>
            </a:extLst>
          </p:cNvPr>
          <p:cNvPicPr>
            <a:picLocks noChangeAspect="1"/>
          </p:cNvPicPr>
          <p:nvPr/>
        </p:nvPicPr>
        <p:blipFill>
          <a:blip r:embed="rId3">
            <a:alphaModFix amt="52000"/>
          </a:blip>
          <a:stretch>
            <a:fillRect/>
          </a:stretch>
        </p:blipFill>
        <p:spPr>
          <a:xfrm rot="6716180">
            <a:off x="3124792" y="1735508"/>
            <a:ext cx="4682141" cy="4682141"/>
          </a:xfrm>
          <a:prstGeom prst="rect">
            <a:avLst/>
          </a:prstGeom>
        </p:spPr>
      </p:pic>
      <p:grpSp>
        <p:nvGrpSpPr>
          <p:cNvPr id="1032" name="Group 1031">
            <a:extLst>
              <a:ext uri="{FF2B5EF4-FFF2-40B4-BE49-F238E27FC236}">
                <a16:creationId xmlns:a16="http://schemas.microsoft.com/office/drawing/2014/main" id="{045CBD95-1D7E-545F-626C-B9786792F122}"/>
              </a:ext>
            </a:extLst>
          </p:cNvPr>
          <p:cNvGrpSpPr/>
          <p:nvPr/>
        </p:nvGrpSpPr>
        <p:grpSpPr>
          <a:xfrm>
            <a:off x="6967021" y="3154334"/>
            <a:ext cx="1362560" cy="1362560"/>
            <a:chOff x="4396729" y="1082244"/>
            <a:chExt cx="1362560" cy="1362560"/>
          </a:xfrm>
          <a:solidFill>
            <a:schemeClr val="accent1"/>
          </a:solidFill>
        </p:grpSpPr>
        <p:sp>
          <p:nvSpPr>
            <p:cNvPr id="1033" name="Oval 1032">
              <a:extLst>
                <a:ext uri="{FF2B5EF4-FFF2-40B4-BE49-F238E27FC236}">
                  <a16:creationId xmlns:a16="http://schemas.microsoft.com/office/drawing/2014/main" id="{A57520B3-28D2-E949-9ACE-0364C8FDBBDD}"/>
                </a:ext>
              </a:extLst>
            </p:cNvPr>
            <p:cNvSpPr/>
            <p:nvPr/>
          </p:nvSpPr>
          <p:spPr>
            <a:xfrm>
              <a:off x="4396729" y="1082244"/>
              <a:ext cx="1362560" cy="1362560"/>
            </a:xfrm>
            <a:prstGeom prst="ellipse">
              <a:avLst/>
            </a:prstGeom>
            <a:gr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US"/>
            </a:p>
          </p:txBody>
        </p:sp>
        <p:sp>
          <p:nvSpPr>
            <p:cNvPr id="1034" name="Oval 8">
              <a:extLst>
                <a:ext uri="{FF2B5EF4-FFF2-40B4-BE49-F238E27FC236}">
                  <a16:creationId xmlns:a16="http://schemas.microsoft.com/office/drawing/2014/main" id="{843680F7-C48A-6BB5-D235-4A7B0206E25A}"/>
                </a:ext>
              </a:extLst>
            </p:cNvPr>
            <p:cNvSpPr txBox="1"/>
            <p:nvPr/>
          </p:nvSpPr>
          <p:spPr>
            <a:xfrm>
              <a:off x="4596271" y="1281786"/>
              <a:ext cx="963476" cy="963476"/>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GB" sz="1200" kern="1200">
                  <a:solidFill>
                    <a:schemeClr val="bg2"/>
                  </a:solidFill>
                  <a:latin typeface="Publico Headline Medium" panose="02040602060504060203" pitchFamily="18" charset="77"/>
                </a:rPr>
                <a:t>Buyer</a:t>
              </a:r>
            </a:p>
          </p:txBody>
        </p:sp>
      </p:grpSp>
      <p:grpSp>
        <p:nvGrpSpPr>
          <p:cNvPr id="1035" name="Group 1034">
            <a:extLst>
              <a:ext uri="{FF2B5EF4-FFF2-40B4-BE49-F238E27FC236}">
                <a16:creationId xmlns:a16="http://schemas.microsoft.com/office/drawing/2014/main" id="{8B8F9004-3EDE-7E43-7928-EB1B5F6F9A2A}"/>
              </a:ext>
            </a:extLst>
          </p:cNvPr>
          <p:cNvGrpSpPr/>
          <p:nvPr/>
        </p:nvGrpSpPr>
        <p:grpSpPr>
          <a:xfrm>
            <a:off x="4913727" y="4956645"/>
            <a:ext cx="1111159" cy="1116037"/>
            <a:chOff x="2343435" y="2469900"/>
            <a:chExt cx="1111159" cy="1116037"/>
          </a:xfrm>
        </p:grpSpPr>
        <p:sp>
          <p:nvSpPr>
            <p:cNvPr id="1036" name="Oval 1035">
              <a:extLst>
                <a:ext uri="{FF2B5EF4-FFF2-40B4-BE49-F238E27FC236}">
                  <a16:creationId xmlns:a16="http://schemas.microsoft.com/office/drawing/2014/main" id="{87A13CC5-BB71-DDA8-2EC9-32ED74FA38DB}"/>
                </a:ext>
              </a:extLst>
            </p:cNvPr>
            <p:cNvSpPr/>
            <p:nvPr/>
          </p:nvSpPr>
          <p:spPr>
            <a:xfrm>
              <a:off x="2343435" y="2469900"/>
              <a:ext cx="1111159" cy="1116037"/>
            </a:xfrm>
            <a:prstGeom prst="ellipse">
              <a:avLst/>
            </a:prstGeom>
            <a:noFill/>
            <a:ln>
              <a:solidFill>
                <a:schemeClr val="accent1"/>
              </a:solidFill>
              <a:prstDash val="dash"/>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a:lstStyle/>
            <a:p>
              <a:endParaRPr lang="en-US"/>
            </a:p>
          </p:txBody>
        </p:sp>
        <p:sp>
          <p:nvSpPr>
            <p:cNvPr id="1037" name="Oval 10">
              <a:extLst>
                <a:ext uri="{FF2B5EF4-FFF2-40B4-BE49-F238E27FC236}">
                  <a16:creationId xmlns:a16="http://schemas.microsoft.com/office/drawing/2014/main" id="{7E890217-6EB4-C864-6740-1700D61CC2A3}"/>
                </a:ext>
              </a:extLst>
            </p:cNvPr>
            <p:cNvSpPr txBox="1"/>
            <p:nvPr/>
          </p:nvSpPr>
          <p:spPr>
            <a:xfrm>
              <a:off x="2506160" y="2633340"/>
              <a:ext cx="785709" cy="78915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GB" sz="1200" kern="1200">
                  <a:solidFill>
                    <a:sysClr val="windowText" lastClr="000000"/>
                  </a:solidFill>
                  <a:latin typeface="Publico Headline Medium" panose="02040602060504060203" pitchFamily="18" charset="77"/>
                </a:rPr>
                <a:t>Regulator</a:t>
              </a:r>
            </a:p>
          </p:txBody>
        </p:sp>
      </p:grpSp>
      <p:grpSp>
        <p:nvGrpSpPr>
          <p:cNvPr id="1038" name="Group 1037">
            <a:extLst>
              <a:ext uri="{FF2B5EF4-FFF2-40B4-BE49-F238E27FC236}">
                <a16:creationId xmlns:a16="http://schemas.microsoft.com/office/drawing/2014/main" id="{6D62840E-AFC5-76B0-45EE-2887DDD51D45}"/>
              </a:ext>
            </a:extLst>
          </p:cNvPr>
          <p:cNvGrpSpPr/>
          <p:nvPr/>
        </p:nvGrpSpPr>
        <p:grpSpPr>
          <a:xfrm>
            <a:off x="2570292" y="3154334"/>
            <a:ext cx="1366621" cy="1362560"/>
            <a:chOff x="0" y="1082244"/>
            <a:chExt cx="1366621" cy="1362560"/>
          </a:xfrm>
          <a:solidFill>
            <a:schemeClr val="accent1"/>
          </a:solidFill>
        </p:grpSpPr>
        <p:sp>
          <p:nvSpPr>
            <p:cNvPr id="1039" name="Oval 1038">
              <a:extLst>
                <a:ext uri="{FF2B5EF4-FFF2-40B4-BE49-F238E27FC236}">
                  <a16:creationId xmlns:a16="http://schemas.microsoft.com/office/drawing/2014/main" id="{1CC3D2F3-D83C-6C5E-FA6A-C631723F5ECB}"/>
                </a:ext>
              </a:extLst>
            </p:cNvPr>
            <p:cNvSpPr/>
            <p:nvPr/>
          </p:nvSpPr>
          <p:spPr>
            <a:xfrm>
              <a:off x="0" y="1082244"/>
              <a:ext cx="1366621" cy="1362560"/>
            </a:xfrm>
            <a:prstGeom prst="ellipse">
              <a:avLst/>
            </a:prstGeom>
            <a:gr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US"/>
            </a:p>
          </p:txBody>
        </p:sp>
        <p:sp>
          <p:nvSpPr>
            <p:cNvPr id="1040" name="Oval 12">
              <a:extLst>
                <a:ext uri="{FF2B5EF4-FFF2-40B4-BE49-F238E27FC236}">
                  <a16:creationId xmlns:a16="http://schemas.microsoft.com/office/drawing/2014/main" id="{027A9FC5-8759-AF96-D5B2-543B0FFEFF89}"/>
                </a:ext>
              </a:extLst>
            </p:cNvPr>
            <p:cNvSpPr txBox="1"/>
            <p:nvPr/>
          </p:nvSpPr>
          <p:spPr>
            <a:xfrm>
              <a:off x="200137" y="1281786"/>
              <a:ext cx="966347" cy="963476"/>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GB" sz="1200" kern="1200">
                  <a:solidFill>
                    <a:schemeClr val="bg2"/>
                  </a:solidFill>
                  <a:latin typeface="Publico Headline Medium" panose="02040602060504060203" pitchFamily="18" charset="77"/>
                </a:rPr>
                <a:t>Supplier</a:t>
              </a:r>
            </a:p>
          </p:txBody>
        </p:sp>
      </p:grpSp>
      <p:sp>
        <p:nvSpPr>
          <p:cNvPr id="2" name="Title 1">
            <a:extLst>
              <a:ext uri="{FF2B5EF4-FFF2-40B4-BE49-F238E27FC236}">
                <a16:creationId xmlns:a16="http://schemas.microsoft.com/office/drawing/2014/main" id="{6D8D5253-1A58-280A-C300-13513859400D}"/>
              </a:ext>
            </a:extLst>
          </p:cNvPr>
          <p:cNvSpPr>
            <a:spLocks noGrp="1"/>
          </p:cNvSpPr>
          <p:nvPr>
            <p:ph type="title"/>
          </p:nvPr>
        </p:nvSpPr>
        <p:spPr>
          <a:xfrm>
            <a:off x="646113" y="360000"/>
            <a:ext cx="10806657" cy="706347"/>
          </a:xfrm>
        </p:spPr>
        <p:txBody>
          <a:bodyPr/>
          <a:lstStyle/>
          <a:p>
            <a:r>
              <a:rPr lang="en-US"/>
              <a:t>Strategic levers</a:t>
            </a:r>
          </a:p>
        </p:txBody>
      </p:sp>
      <p:sp>
        <p:nvSpPr>
          <p:cNvPr id="1030" name="Rectangle 1029">
            <a:extLst>
              <a:ext uri="{FF2B5EF4-FFF2-40B4-BE49-F238E27FC236}">
                <a16:creationId xmlns:a16="http://schemas.microsoft.com/office/drawing/2014/main" id="{4C9EA8B6-6AC0-8EF5-344F-5B4393292ACA}"/>
              </a:ext>
            </a:extLst>
          </p:cNvPr>
          <p:cNvSpPr/>
          <p:nvPr/>
        </p:nvSpPr>
        <p:spPr>
          <a:xfrm>
            <a:off x="6221268" y="0"/>
            <a:ext cx="5970734" cy="311031"/>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ltLang="en-US" sz="1400">
                <a:solidFill>
                  <a:schemeClr val="tx1"/>
                </a:solidFill>
                <a:latin typeface="Arial" panose="020B0604020202020204" pitchFamily="34" charset="0"/>
              </a:rPr>
              <a:t>Innovation Service / Quantification needed* / Validating &amp; Cross checking</a:t>
            </a:r>
            <a:endParaRPr lang="en-US" altLang="en-US" sz="1400">
              <a:solidFill>
                <a:schemeClr val="tx1"/>
              </a:solidFill>
              <a:latin typeface="Arial" panose="020B0604020202020204" pitchFamily="34" charset="0"/>
            </a:endParaRPr>
          </a:p>
        </p:txBody>
      </p:sp>
      <p:sp>
        <p:nvSpPr>
          <p:cNvPr id="1056" name="Text Placeholder 10">
            <a:extLst>
              <a:ext uri="{FF2B5EF4-FFF2-40B4-BE49-F238E27FC236}">
                <a16:creationId xmlns:a16="http://schemas.microsoft.com/office/drawing/2014/main" id="{93B2744F-54CA-2A28-D4C5-16432E44DDE9}"/>
              </a:ext>
            </a:extLst>
          </p:cNvPr>
          <p:cNvSpPr txBox="1">
            <a:spLocks/>
          </p:cNvSpPr>
          <p:nvPr/>
        </p:nvSpPr>
        <p:spPr>
          <a:xfrm>
            <a:off x="8690512" y="3137302"/>
            <a:ext cx="3034800" cy="299295"/>
          </a:xfrm>
          <a:prstGeom prst="rect">
            <a:avLst/>
          </a:prstGeom>
          <a:solidFill>
            <a:schemeClr val="bg1"/>
          </a:solidFill>
          <a:ln w="12700">
            <a:solidFill>
              <a:schemeClr val="tx1"/>
            </a:solidFill>
          </a:ln>
        </p:spPr>
        <p:txBody>
          <a:bodyPr vert="horz" wrap="square" lIns="108000" tIns="72000" rIns="108000" bIns="72000" rtlCol="0" anchor="ctr" anchorCtr="0">
            <a:sp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chemeClr val="accent6"/>
              </a:buClr>
              <a:buSzPct val="120000"/>
            </a:pPr>
            <a:r>
              <a:rPr lang="en-GB" sz="1000">
                <a:solidFill>
                  <a:schemeClr val="tx1"/>
                </a:solidFill>
                <a:latin typeface="+mn-lt"/>
              </a:rPr>
              <a:t>Digital Innovation Framework</a:t>
            </a:r>
          </a:p>
        </p:txBody>
      </p:sp>
      <p:sp>
        <p:nvSpPr>
          <p:cNvPr id="1104" name="TextBox 1103">
            <a:extLst>
              <a:ext uri="{FF2B5EF4-FFF2-40B4-BE49-F238E27FC236}">
                <a16:creationId xmlns:a16="http://schemas.microsoft.com/office/drawing/2014/main" id="{333D8E69-61BC-DE27-DE56-62EB248D7701}"/>
              </a:ext>
            </a:extLst>
          </p:cNvPr>
          <p:cNvSpPr txBox="1"/>
          <p:nvPr/>
        </p:nvSpPr>
        <p:spPr>
          <a:xfrm>
            <a:off x="9999133" y="7196667"/>
            <a:ext cx="0" cy="0"/>
          </a:xfrm>
          <a:prstGeom prst="rect">
            <a:avLst/>
          </a:prstGeom>
          <a:noFill/>
        </p:spPr>
        <p:txBody>
          <a:bodyPr wrap="none" lIns="0" tIns="0" rIns="0" bIns="0" rtlCol="0">
            <a:noAutofit/>
          </a:bodyPr>
          <a:lstStyle/>
          <a:p>
            <a:pPr algn="l"/>
            <a:endParaRPr lang="en-US" sz="1600">
              <a:solidFill>
                <a:schemeClr val="tx2"/>
              </a:solidFill>
            </a:endParaRPr>
          </a:p>
        </p:txBody>
      </p:sp>
      <p:sp>
        <p:nvSpPr>
          <p:cNvPr id="1127" name="TextBox 1126">
            <a:extLst>
              <a:ext uri="{FF2B5EF4-FFF2-40B4-BE49-F238E27FC236}">
                <a16:creationId xmlns:a16="http://schemas.microsoft.com/office/drawing/2014/main" id="{38D5769A-6E52-9663-9DD1-CB43F6D8BA14}"/>
              </a:ext>
            </a:extLst>
          </p:cNvPr>
          <p:cNvSpPr txBox="1"/>
          <p:nvPr/>
        </p:nvSpPr>
        <p:spPr>
          <a:xfrm>
            <a:off x="10708957" y="3227609"/>
            <a:ext cx="0" cy="0"/>
          </a:xfrm>
          <a:prstGeom prst="rect">
            <a:avLst/>
          </a:prstGeom>
          <a:noFill/>
        </p:spPr>
        <p:txBody>
          <a:bodyPr wrap="none" lIns="0" tIns="0" rIns="0" bIns="0" rtlCol="0">
            <a:noAutofit/>
          </a:bodyPr>
          <a:lstStyle/>
          <a:p>
            <a:pPr algn="l"/>
            <a:endParaRPr lang="en-US" sz="1600">
              <a:solidFill>
                <a:schemeClr val="tx2"/>
              </a:solidFill>
            </a:endParaRPr>
          </a:p>
        </p:txBody>
      </p:sp>
      <p:sp>
        <p:nvSpPr>
          <p:cNvPr id="3" name="TextBox 2">
            <a:extLst>
              <a:ext uri="{FF2B5EF4-FFF2-40B4-BE49-F238E27FC236}">
                <a16:creationId xmlns:a16="http://schemas.microsoft.com/office/drawing/2014/main" id="{2FE920A1-4D89-407A-ECE1-9CE26C1B26D2}"/>
              </a:ext>
            </a:extLst>
          </p:cNvPr>
          <p:cNvSpPr txBox="1"/>
          <p:nvPr/>
        </p:nvSpPr>
        <p:spPr>
          <a:xfrm>
            <a:off x="7332133" y="6502400"/>
            <a:ext cx="0" cy="0"/>
          </a:xfrm>
          <a:prstGeom prst="rect">
            <a:avLst/>
          </a:prstGeom>
          <a:noFill/>
        </p:spPr>
        <p:txBody>
          <a:bodyPr wrap="none" lIns="0" tIns="0" rIns="0" bIns="0" rtlCol="0">
            <a:noAutofit/>
          </a:bodyPr>
          <a:lstStyle/>
          <a:p>
            <a:pPr algn="l"/>
            <a:endParaRPr lang="en-US" sz="1600">
              <a:solidFill>
                <a:schemeClr val="tx2"/>
              </a:solidFill>
            </a:endParaRPr>
          </a:p>
        </p:txBody>
      </p:sp>
      <p:sp>
        <p:nvSpPr>
          <p:cNvPr id="19" name="Oval 18">
            <a:extLst>
              <a:ext uri="{FF2B5EF4-FFF2-40B4-BE49-F238E27FC236}">
                <a16:creationId xmlns:a16="http://schemas.microsoft.com/office/drawing/2014/main" id="{FB725275-6F91-5FF2-DE46-5152DF8FEF87}"/>
              </a:ext>
            </a:extLst>
          </p:cNvPr>
          <p:cNvSpPr/>
          <p:nvPr/>
        </p:nvSpPr>
        <p:spPr>
          <a:xfrm>
            <a:off x="3706426" y="3338839"/>
            <a:ext cx="3525760" cy="1355341"/>
          </a:xfrm>
          <a:prstGeom prst="ellipse">
            <a:avLst/>
          </a:prstGeom>
          <a:no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a:lstStyle/>
          <a:p>
            <a:endParaRPr lang="en-US"/>
          </a:p>
        </p:txBody>
      </p:sp>
      <p:sp>
        <p:nvSpPr>
          <p:cNvPr id="24" name="TextBox 23">
            <a:extLst>
              <a:ext uri="{FF2B5EF4-FFF2-40B4-BE49-F238E27FC236}">
                <a16:creationId xmlns:a16="http://schemas.microsoft.com/office/drawing/2014/main" id="{351D71C4-F595-7C31-1AD2-BC22FDFFAB83}"/>
              </a:ext>
            </a:extLst>
          </p:cNvPr>
          <p:cNvSpPr txBox="1"/>
          <p:nvPr/>
        </p:nvSpPr>
        <p:spPr>
          <a:xfrm>
            <a:off x="4044778" y="2718486"/>
            <a:ext cx="0" cy="0"/>
          </a:xfrm>
          <a:prstGeom prst="rect">
            <a:avLst/>
          </a:prstGeom>
          <a:noFill/>
        </p:spPr>
        <p:txBody>
          <a:bodyPr wrap="none" lIns="0" tIns="0" rIns="0" bIns="0" rtlCol="0">
            <a:noAutofit/>
          </a:bodyPr>
          <a:lstStyle/>
          <a:p>
            <a:pPr algn="l"/>
            <a:endParaRPr lang="en-US" sz="1600">
              <a:solidFill>
                <a:schemeClr val="tx2"/>
              </a:solidFill>
            </a:endParaRPr>
          </a:p>
        </p:txBody>
      </p:sp>
      <p:sp>
        <p:nvSpPr>
          <p:cNvPr id="46" name="Oval 4">
            <a:extLst>
              <a:ext uri="{FF2B5EF4-FFF2-40B4-BE49-F238E27FC236}">
                <a16:creationId xmlns:a16="http://schemas.microsoft.com/office/drawing/2014/main" id="{3E1CEE20-3DBE-94A5-85DC-9D93FA8767B7}"/>
              </a:ext>
            </a:extLst>
          </p:cNvPr>
          <p:cNvSpPr txBox="1"/>
          <p:nvPr/>
        </p:nvSpPr>
        <p:spPr>
          <a:xfrm>
            <a:off x="4194870" y="3481790"/>
            <a:ext cx="2493088" cy="95837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GB" sz="1600" b="1">
                <a:solidFill>
                  <a:sysClr val="windowText" lastClr="000000"/>
                </a:solidFill>
                <a:latin typeface="Publico Headline Medium" panose="02040602060504060203" pitchFamily="18" charset="77"/>
              </a:rPr>
              <a:t>Bridging Gap </a:t>
            </a:r>
            <a:endParaRPr lang="en-GB" sz="1600" b="1" kern="1200"/>
          </a:p>
        </p:txBody>
      </p:sp>
      <p:sp>
        <p:nvSpPr>
          <p:cNvPr id="4" name="Text Placeholder 10">
            <a:extLst>
              <a:ext uri="{FF2B5EF4-FFF2-40B4-BE49-F238E27FC236}">
                <a16:creationId xmlns:a16="http://schemas.microsoft.com/office/drawing/2014/main" id="{075D4183-9BDB-217A-41A0-F6E22A536AF3}"/>
              </a:ext>
            </a:extLst>
          </p:cNvPr>
          <p:cNvSpPr txBox="1">
            <a:spLocks/>
          </p:cNvSpPr>
          <p:nvPr/>
        </p:nvSpPr>
        <p:spPr>
          <a:xfrm>
            <a:off x="646112" y="1098431"/>
            <a:ext cx="2127286" cy="391628"/>
          </a:xfrm>
          <a:prstGeom prst="rect">
            <a:avLst/>
          </a:prstGeom>
          <a:noFill/>
        </p:spPr>
        <p:txBody>
          <a:bodyPr vert="horz" wrap="none" lIns="108000" tIns="72000" rIns="108000" bIns="72000" rtlCol="0" anchor="ctr" anchorCtr="0">
            <a:sp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r>
              <a:rPr lang="en-GB">
                <a:solidFill>
                  <a:sysClr val="windowText" lastClr="000000"/>
                </a:solidFill>
              </a:rPr>
              <a:t>How We are Solving</a:t>
            </a:r>
          </a:p>
        </p:txBody>
      </p:sp>
      <p:sp>
        <p:nvSpPr>
          <p:cNvPr id="39" name="Text Placeholder 10">
            <a:extLst>
              <a:ext uri="{FF2B5EF4-FFF2-40B4-BE49-F238E27FC236}">
                <a16:creationId xmlns:a16="http://schemas.microsoft.com/office/drawing/2014/main" id="{59507741-F83B-A6A3-DBD0-CB4351FDBA1A}"/>
              </a:ext>
            </a:extLst>
          </p:cNvPr>
          <p:cNvSpPr txBox="1">
            <a:spLocks/>
          </p:cNvSpPr>
          <p:nvPr/>
        </p:nvSpPr>
        <p:spPr>
          <a:xfrm>
            <a:off x="8690512" y="2800512"/>
            <a:ext cx="3034800" cy="330072"/>
          </a:xfrm>
          <a:prstGeom prst="rect">
            <a:avLst/>
          </a:prstGeom>
          <a:solidFill>
            <a:schemeClr val="tx1"/>
          </a:solidFill>
          <a:ln w="12700">
            <a:solidFill>
              <a:schemeClr val="tx1"/>
            </a:solidFill>
          </a:ln>
        </p:spPr>
        <p:txBody>
          <a:bodyPr vert="horz" wrap="square" lIns="108000" tIns="72000" rIns="108000" bIns="72000" rtlCol="0" anchor="ctr" anchorCtr="0">
            <a:sp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chemeClr val="accent6"/>
              </a:buClr>
              <a:buSzPct val="120000"/>
            </a:pPr>
            <a:r>
              <a:rPr lang="en-GB" sz="1200" b="1">
                <a:solidFill>
                  <a:schemeClr val="bg2"/>
                </a:solidFill>
                <a:latin typeface="+mn-lt"/>
              </a:rPr>
              <a:t>Develop and Scale Innovation Capacity</a:t>
            </a:r>
          </a:p>
        </p:txBody>
      </p:sp>
      <p:sp>
        <p:nvSpPr>
          <p:cNvPr id="41" name="Text Placeholder 10">
            <a:extLst>
              <a:ext uri="{FF2B5EF4-FFF2-40B4-BE49-F238E27FC236}">
                <a16:creationId xmlns:a16="http://schemas.microsoft.com/office/drawing/2014/main" id="{885DB042-8520-D8C0-02FE-E055E33E91F4}"/>
              </a:ext>
            </a:extLst>
          </p:cNvPr>
          <p:cNvSpPr txBox="1">
            <a:spLocks/>
          </p:cNvSpPr>
          <p:nvPr/>
        </p:nvSpPr>
        <p:spPr>
          <a:xfrm>
            <a:off x="8690512" y="3433676"/>
            <a:ext cx="3034800" cy="299295"/>
          </a:xfrm>
          <a:prstGeom prst="rect">
            <a:avLst/>
          </a:prstGeom>
          <a:solidFill>
            <a:schemeClr val="bg1"/>
          </a:solidFill>
          <a:ln w="12700">
            <a:solidFill>
              <a:schemeClr val="tx1"/>
            </a:solidFill>
          </a:ln>
        </p:spPr>
        <p:txBody>
          <a:bodyPr vert="horz" wrap="square" lIns="108000" tIns="72000" rIns="108000" bIns="72000" rtlCol="0" anchor="ctr" anchorCtr="0">
            <a:sp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chemeClr val="accent6"/>
              </a:buClr>
              <a:buSzPct val="120000"/>
            </a:pPr>
            <a:r>
              <a:rPr lang="en-GB" sz="1000">
                <a:solidFill>
                  <a:schemeClr val="tx1"/>
                </a:solidFill>
                <a:latin typeface="+mn-lt"/>
              </a:rPr>
              <a:t>Engagement Model </a:t>
            </a:r>
          </a:p>
        </p:txBody>
      </p:sp>
      <p:grpSp>
        <p:nvGrpSpPr>
          <p:cNvPr id="42" name="Group 41">
            <a:extLst>
              <a:ext uri="{FF2B5EF4-FFF2-40B4-BE49-F238E27FC236}">
                <a16:creationId xmlns:a16="http://schemas.microsoft.com/office/drawing/2014/main" id="{4A57A2B2-9282-D5AC-E412-06019049C523}"/>
              </a:ext>
            </a:extLst>
          </p:cNvPr>
          <p:cNvGrpSpPr/>
          <p:nvPr/>
        </p:nvGrpSpPr>
        <p:grpSpPr>
          <a:xfrm>
            <a:off x="6305366" y="2802189"/>
            <a:ext cx="2820614" cy="1306430"/>
            <a:chOff x="5409452" y="1024512"/>
            <a:chExt cx="629723" cy="291670"/>
          </a:xfrm>
          <a:solidFill>
            <a:schemeClr val="accent5"/>
          </a:solidFill>
        </p:grpSpPr>
        <p:cxnSp>
          <p:nvCxnSpPr>
            <p:cNvPr id="43" name="Straight Connector 42">
              <a:extLst>
                <a:ext uri="{FF2B5EF4-FFF2-40B4-BE49-F238E27FC236}">
                  <a16:creationId xmlns:a16="http://schemas.microsoft.com/office/drawing/2014/main" id="{5F788AEA-7F95-2838-2D20-C0707ECD452D}"/>
                </a:ext>
              </a:extLst>
            </p:cNvPr>
            <p:cNvCxnSpPr>
              <a:cxnSpLocks/>
            </p:cNvCxnSpPr>
            <p:nvPr/>
          </p:nvCxnSpPr>
          <p:spPr>
            <a:xfrm flipV="1">
              <a:off x="5409452" y="1024512"/>
              <a:ext cx="291670" cy="291670"/>
            </a:xfrm>
            <a:prstGeom prst="line">
              <a:avLst/>
            </a:prstGeom>
            <a:grpFill/>
            <a:ln w="6350" cap="flat" cmpd="sng" algn="ctr">
              <a:solidFill>
                <a:schemeClr val="tx1"/>
              </a:solidFill>
              <a:prstDash val="solid"/>
              <a:miter lim="800000"/>
              <a:headEnd type="oval"/>
              <a:tailEnd type="none"/>
            </a:ln>
            <a:effectLst/>
          </p:spPr>
        </p:cxnSp>
        <p:cxnSp>
          <p:nvCxnSpPr>
            <p:cNvPr id="47" name="Straight Connector 46">
              <a:extLst>
                <a:ext uri="{FF2B5EF4-FFF2-40B4-BE49-F238E27FC236}">
                  <a16:creationId xmlns:a16="http://schemas.microsoft.com/office/drawing/2014/main" id="{579E40CC-9B41-9436-15CA-0095B73867EC}"/>
                </a:ext>
              </a:extLst>
            </p:cNvPr>
            <p:cNvCxnSpPr>
              <a:cxnSpLocks/>
            </p:cNvCxnSpPr>
            <p:nvPr/>
          </p:nvCxnSpPr>
          <p:spPr>
            <a:xfrm>
              <a:off x="5698953" y="1024512"/>
              <a:ext cx="340222" cy="0"/>
            </a:xfrm>
            <a:prstGeom prst="line">
              <a:avLst/>
            </a:prstGeom>
            <a:grpFill/>
            <a:ln w="6350" cap="flat" cmpd="sng" algn="ctr">
              <a:solidFill>
                <a:schemeClr val="tx1"/>
              </a:solidFill>
              <a:prstDash val="solid"/>
              <a:miter lim="800000"/>
              <a:headEnd type="none"/>
              <a:tailEnd type="none"/>
            </a:ln>
            <a:effectLst/>
          </p:spPr>
        </p:cxnSp>
      </p:grpSp>
      <p:pic>
        <p:nvPicPr>
          <p:cNvPr id="49" name="Picture 48">
            <a:extLst>
              <a:ext uri="{FF2B5EF4-FFF2-40B4-BE49-F238E27FC236}">
                <a16:creationId xmlns:a16="http://schemas.microsoft.com/office/drawing/2014/main" id="{64268D50-B4A9-4A93-D39E-17D3334B149F}"/>
              </a:ext>
            </a:extLst>
          </p:cNvPr>
          <p:cNvPicPr>
            <a:picLocks noChangeAspect="1"/>
          </p:cNvPicPr>
          <p:nvPr/>
        </p:nvPicPr>
        <p:blipFill>
          <a:blip r:embed="rId4">
            <a:alphaModFix amt="40000"/>
          </a:blip>
          <a:stretch>
            <a:fillRect/>
          </a:stretch>
        </p:blipFill>
        <p:spPr>
          <a:xfrm rot="317485" flipV="1">
            <a:off x="6255518" y="4609192"/>
            <a:ext cx="659018" cy="773248"/>
          </a:xfrm>
          <a:prstGeom prst="rect">
            <a:avLst/>
          </a:prstGeom>
        </p:spPr>
      </p:pic>
      <p:pic>
        <p:nvPicPr>
          <p:cNvPr id="50" name="Picture 49">
            <a:extLst>
              <a:ext uri="{FF2B5EF4-FFF2-40B4-BE49-F238E27FC236}">
                <a16:creationId xmlns:a16="http://schemas.microsoft.com/office/drawing/2014/main" id="{A0DE9636-2D78-27B8-67E5-3E38617B68A4}"/>
              </a:ext>
            </a:extLst>
          </p:cNvPr>
          <p:cNvPicPr>
            <a:picLocks noChangeAspect="1"/>
          </p:cNvPicPr>
          <p:nvPr/>
        </p:nvPicPr>
        <p:blipFill>
          <a:blip r:embed="rId5">
            <a:alphaModFix amt="40000"/>
          </a:blip>
          <a:stretch>
            <a:fillRect/>
          </a:stretch>
        </p:blipFill>
        <p:spPr>
          <a:xfrm flipV="1">
            <a:off x="4142239" y="4175842"/>
            <a:ext cx="2707200" cy="329255"/>
          </a:xfrm>
          <a:prstGeom prst="rect">
            <a:avLst/>
          </a:prstGeom>
        </p:spPr>
      </p:pic>
      <p:grpSp>
        <p:nvGrpSpPr>
          <p:cNvPr id="1044" name="Group 1043">
            <a:extLst>
              <a:ext uri="{FF2B5EF4-FFF2-40B4-BE49-F238E27FC236}">
                <a16:creationId xmlns:a16="http://schemas.microsoft.com/office/drawing/2014/main" id="{A0084B4F-9253-BE5E-9DFC-8FF14B94B590}"/>
              </a:ext>
            </a:extLst>
          </p:cNvPr>
          <p:cNvGrpSpPr/>
          <p:nvPr/>
        </p:nvGrpSpPr>
        <p:grpSpPr>
          <a:xfrm>
            <a:off x="4910292" y="2082957"/>
            <a:ext cx="1115998" cy="1116037"/>
            <a:chOff x="2340000" y="-58887"/>
            <a:chExt cx="1115998" cy="1116037"/>
          </a:xfrm>
        </p:grpSpPr>
        <p:sp>
          <p:nvSpPr>
            <p:cNvPr id="1045" name="Oval 1044">
              <a:extLst>
                <a:ext uri="{FF2B5EF4-FFF2-40B4-BE49-F238E27FC236}">
                  <a16:creationId xmlns:a16="http://schemas.microsoft.com/office/drawing/2014/main" id="{6212132D-9950-638E-2C8D-1B4BB6440074}"/>
                </a:ext>
              </a:extLst>
            </p:cNvPr>
            <p:cNvSpPr/>
            <p:nvPr/>
          </p:nvSpPr>
          <p:spPr>
            <a:xfrm>
              <a:off x="2340000" y="-58887"/>
              <a:ext cx="1115998" cy="1116037"/>
            </a:xfrm>
            <a:prstGeom prst="ellipse">
              <a:avLst/>
            </a:prstGeom>
            <a:noFill/>
            <a:ln>
              <a:solidFill>
                <a:schemeClr val="accent1"/>
              </a:solidFill>
              <a:prstDash val="dash"/>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a:lstStyle/>
            <a:p>
              <a:endParaRPr lang="en-US"/>
            </a:p>
          </p:txBody>
        </p:sp>
        <p:sp>
          <p:nvSpPr>
            <p:cNvPr id="1046" name="Oval 6">
              <a:extLst>
                <a:ext uri="{FF2B5EF4-FFF2-40B4-BE49-F238E27FC236}">
                  <a16:creationId xmlns:a16="http://schemas.microsoft.com/office/drawing/2014/main" id="{0B13B01D-3E05-066E-B9DB-40D9919F18D7}"/>
                </a:ext>
              </a:extLst>
            </p:cNvPr>
            <p:cNvSpPr txBox="1"/>
            <p:nvPr/>
          </p:nvSpPr>
          <p:spPr>
            <a:xfrm>
              <a:off x="2503434" y="104553"/>
              <a:ext cx="789130" cy="78915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GB" sz="1200" kern="1200">
                  <a:solidFill>
                    <a:sysClr val="windowText" lastClr="000000"/>
                  </a:solidFill>
                  <a:latin typeface="Publico Headline Medium" panose="02040602060504060203" pitchFamily="18" charset="77"/>
                </a:rPr>
                <a:t>User</a:t>
              </a:r>
            </a:p>
          </p:txBody>
        </p:sp>
      </p:grpSp>
      <p:pic>
        <p:nvPicPr>
          <p:cNvPr id="1050" name="Picture 1049">
            <a:extLst>
              <a:ext uri="{FF2B5EF4-FFF2-40B4-BE49-F238E27FC236}">
                <a16:creationId xmlns:a16="http://schemas.microsoft.com/office/drawing/2014/main" id="{7A33FE0C-4991-0F79-226B-3639C93664AB}"/>
              </a:ext>
            </a:extLst>
          </p:cNvPr>
          <p:cNvPicPr>
            <a:picLocks noChangeAspect="1"/>
          </p:cNvPicPr>
          <p:nvPr/>
        </p:nvPicPr>
        <p:blipFill>
          <a:blip r:embed="rId4">
            <a:alphaModFix amt="40000"/>
          </a:blip>
          <a:stretch>
            <a:fillRect/>
          </a:stretch>
        </p:blipFill>
        <p:spPr>
          <a:xfrm rot="21282515">
            <a:off x="6161103" y="2875477"/>
            <a:ext cx="659018" cy="773248"/>
          </a:xfrm>
          <a:prstGeom prst="rect">
            <a:avLst/>
          </a:prstGeom>
        </p:spPr>
      </p:pic>
      <p:grpSp>
        <p:nvGrpSpPr>
          <p:cNvPr id="1068" name="Group 1067">
            <a:extLst>
              <a:ext uri="{FF2B5EF4-FFF2-40B4-BE49-F238E27FC236}">
                <a16:creationId xmlns:a16="http://schemas.microsoft.com/office/drawing/2014/main" id="{0896FB56-F27E-25A0-C8C8-4B511606E3D9}"/>
              </a:ext>
            </a:extLst>
          </p:cNvPr>
          <p:cNvGrpSpPr/>
          <p:nvPr/>
        </p:nvGrpSpPr>
        <p:grpSpPr>
          <a:xfrm flipH="1" flipV="1">
            <a:off x="2193444" y="4369183"/>
            <a:ext cx="3050170" cy="759293"/>
            <a:chOff x="4958517" y="1290726"/>
            <a:chExt cx="955323" cy="237813"/>
          </a:xfrm>
          <a:solidFill>
            <a:schemeClr val="accent5"/>
          </a:solidFill>
        </p:grpSpPr>
        <p:cxnSp>
          <p:nvCxnSpPr>
            <p:cNvPr id="1069" name="Straight Connector 1068">
              <a:extLst>
                <a:ext uri="{FF2B5EF4-FFF2-40B4-BE49-F238E27FC236}">
                  <a16:creationId xmlns:a16="http://schemas.microsoft.com/office/drawing/2014/main" id="{89DFE112-9046-1689-AD35-0AD836BC9905}"/>
                </a:ext>
              </a:extLst>
            </p:cNvPr>
            <p:cNvCxnSpPr>
              <a:cxnSpLocks/>
            </p:cNvCxnSpPr>
            <p:nvPr/>
          </p:nvCxnSpPr>
          <p:spPr>
            <a:xfrm flipV="1">
              <a:off x="4958517" y="1292718"/>
              <a:ext cx="235821" cy="235821"/>
            </a:xfrm>
            <a:prstGeom prst="line">
              <a:avLst/>
            </a:prstGeom>
            <a:grpFill/>
            <a:ln w="6350" cap="flat" cmpd="sng" algn="ctr">
              <a:solidFill>
                <a:schemeClr val="tx1"/>
              </a:solidFill>
              <a:prstDash val="solid"/>
              <a:miter lim="800000"/>
              <a:headEnd type="oval"/>
              <a:tailEnd type="none"/>
            </a:ln>
            <a:effectLst/>
          </p:spPr>
        </p:cxnSp>
        <p:cxnSp>
          <p:nvCxnSpPr>
            <p:cNvPr id="1071" name="Straight Connector 1070">
              <a:extLst>
                <a:ext uri="{FF2B5EF4-FFF2-40B4-BE49-F238E27FC236}">
                  <a16:creationId xmlns:a16="http://schemas.microsoft.com/office/drawing/2014/main" id="{2F51BE12-964C-9AD9-3BD3-0E8607DF1779}"/>
                </a:ext>
              </a:extLst>
            </p:cNvPr>
            <p:cNvCxnSpPr>
              <a:cxnSpLocks/>
            </p:cNvCxnSpPr>
            <p:nvPr/>
          </p:nvCxnSpPr>
          <p:spPr>
            <a:xfrm flipV="1">
              <a:off x="5194338" y="1290726"/>
              <a:ext cx="719502" cy="0"/>
            </a:xfrm>
            <a:prstGeom prst="line">
              <a:avLst/>
            </a:prstGeom>
            <a:grpFill/>
            <a:ln w="6350" cap="flat" cmpd="sng" algn="ctr">
              <a:solidFill>
                <a:schemeClr val="tx1"/>
              </a:solidFill>
              <a:prstDash val="solid"/>
              <a:miter lim="800000"/>
              <a:headEnd type="none"/>
              <a:tailEnd type="none"/>
            </a:ln>
            <a:effectLst/>
          </p:spPr>
        </p:cxnSp>
      </p:grpSp>
      <p:grpSp>
        <p:nvGrpSpPr>
          <p:cNvPr id="1075" name="Group 1074">
            <a:extLst>
              <a:ext uri="{FF2B5EF4-FFF2-40B4-BE49-F238E27FC236}">
                <a16:creationId xmlns:a16="http://schemas.microsoft.com/office/drawing/2014/main" id="{5ACCE5A7-9D46-1807-5FDA-64D60C827C8A}"/>
              </a:ext>
            </a:extLst>
          </p:cNvPr>
          <p:cNvGrpSpPr/>
          <p:nvPr/>
        </p:nvGrpSpPr>
        <p:grpSpPr>
          <a:xfrm flipV="1">
            <a:off x="6524736" y="5081563"/>
            <a:ext cx="2369880" cy="1241480"/>
            <a:chOff x="5409245" y="970085"/>
            <a:chExt cx="742254" cy="388835"/>
          </a:xfrm>
          <a:solidFill>
            <a:schemeClr val="accent5"/>
          </a:solidFill>
        </p:grpSpPr>
        <p:cxnSp>
          <p:nvCxnSpPr>
            <p:cNvPr id="1077" name="Straight Connector 1076">
              <a:extLst>
                <a:ext uri="{FF2B5EF4-FFF2-40B4-BE49-F238E27FC236}">
                  <a16:creationId xmlns:a16="http://schemas.microsoft.com/office/drawing/2014/main" id="{89697784-05F2-85BB-3B60-01D1983BABB1}"/>
                </a:ext>
              </a:extLst>
            </p:cNvPr>
            <p:cNvCxnSpPr>
              <a:cxnSpLocks/>
            </p:cNvCxnSpPr>
            <p:nvPr/>
          </p:nvCxnSpPr>
          <p:spPr>
            <a:xfrm flipV="1">
              <a:off x="5409245" y="973780"/>
              <a:ext cx="385140" cy="385140"/>
            </a:xfrm>
            <a:prstGeom prst="line">
              <a:avLst/>
            </a:prstGeom>
            <a:grpFill/>
            <a:ln w="6350" cap="flat" cmpd="sng" algn="ctr">
              <a:solidFill>
                <a:schemeClr val="tx1"/>
              </a:solidFill>
              <a:prstDash val="solid"/>
              <a:miter lim="800000"/>
              <a:headEnd type="oval"/>
              <a:tailEnd type="none"/>
            </a:ln>
            <a:effectLst/>
          </p:spPr>
        </p:cxnSp>
        <p:cxnSp>
          <p:nvCxnSpPr>
            <p:cNvPr id="1078" name="Straight Connector 1077">
              <a:extLst>
                <a:ext uri="{FF2B5EF4-FFF2-40B4-BE49-F238E27FC236}">
                  <a16:creationId xmlns:a16="http://schemas.microsoft.com/office/drawing/2014/main" id="{A71C1BF5-DF57-2EC8-776F-4320D21593CC}"/>
                </a:ext>
              </a:extLst>
            </p:cNvPr>
            <p:cNvCxnSpPr>
              <a:cxnSpLocks/>
            </p:cNvCxnSpPr>
            <p:nvPr/>
          </p:nvCxnSpPr>
          <p:spPr>
            <a:xfrm flipV="1">
              <a:off x="5794385" y="970085"/>
              <a:ext cx="357114" cy="0"/>
            </a:xfrm>
            <a:prstGeom prst="line">
              <a:avLst/>
            </a:prstGeom>
            <a:grpFill/>
            <a:ln w="6350" cap="flat" cmpd="sng" algn="ctr">
              <a:solidFill>
                <a:schemeClr val="tx1"/>
              </a:solidFill>
              <a:prstDash val="solid"/>
              <a:miter lim="800000"/>
              <a:headEnd type="none"/>
              <a:tailEnd type="none"/>
            </a:ln>
            <a:effectLst/>
          </p:spPr>
        </p:cxnSp>
      </p:grpSp>
      <p:sp>
        <p:nvSpPr>
          <p:cNvPr id="1079" name="Text Placeholder 10">
            <a:extLst>
              <a:ext uri="{FF2B5EF4-FFF2-40B4-BE49-F238E27FC236}">
                <a16:creationId xmlns:a16="http://schemas.microsoft.com/office/drawing/2014/main" id="{10BC8CDE-BF32-82CF-B1B6-A80C48CC857B}"/>
              </a:ext>
            </a:extLst>
          </p:cNvPr>
          <p:cNvSpPr txBox="1">
            <a:spLocks/>
          </p:cNvSpPr>
          <p:nvPr/>
        </p:nvSpPr>
        <p:spPr>
          <a:xfrm>
            <a:off x="8687958" y="3721745"/>
            <a:ext cx="3034800" cy="299295"/>
          </a:xfrm>
          <a:prstGeom prst="rect">
            <a:avLst/>
          </a:prstGeom>
          <a:solidFill>
            <a:schemeClr val="bg1"/>
          </a:solidFill>
          <a:ln w="12700">
            <a:solidFill>
              <a:schemeClr val="tx1"/>
            </a:solidFill>
          </a:ln>
        </p:spPr>
        <p:txBody>
          <a:bodyPr vert="horz" wrap="square" lIns="108000" tIns="72000" rIns="108000" bIns="72000" rtlCol="0" anchor="ctr" anchorCtr="0">
            <a:sp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chemeClr val="accent6"/>
              </a:buClr>
              <a:buSzPct val="120000"/>
            </a:pPr>
            <a:r>
              <a:rPr lang="en-GB" sz="1000">
                <a:solidFill>
                  <a:schemeClr val="tx1"/>
                </a:solidFill>
                <a:latin typeface="+mn-lt"/>
              </a:rPr>
              <a:t>Regulatory Roadmap</a:t>
            </a:r>
          </a:p>
        </p:txBody>
      </p:sp>
      <p:sp>
        <p:nvSpPr>
          <p:cNvPr id="1090" name="Oval 1089">
            <a:extLst>
              <a:ext uri="{FF2B5EF4-FFF2-40B4-BE49-F238E27FC236}">
                <a16:creationId xmlns:a16="http://schemas.microsoft.com/office/drawing/2014/main" id="{F8CEBBDC-D57E-6C11-7926-A923E42CF1C4}"/>
              </a:ext>
            </a:extLst>
          </p:cNvPr>
          <p:cNvSpPr/>
          <p:nvPr/>
        </p:nvSpPr>
        <p:spPr>
          <a:xfrm>
            <a:off x="5819438" y="3185416"/>
            <a:ext cx="1147541" cy="1147541"/>
          </a:xfrm>
          <a:prstGeom prst="ellipse">
            <a:avLst/>
          </a:prstGeom>
          <a:solidFill>
            <a:srgbClr val="006A52">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bg1"/>
              </a:solidFill>
            </a:endParaRPr>
          </a:p>
        </p:txBody>
      </p:sp>
      <p:sp>
        <p:nvSpPr>
          <p:cNvPr id="1092" name="Oval 1091">
            <a:extLst>
              <a:ext uri="{FF2B5EF4-FFF2-40B4-BE49-F238E27FC236}">
                <a16:creationId xmlns:a16="http://schemas.microsoft.com/office/drawing/2014/main" id="{8F322321-0D0D-4FF7-F1A4-54D444E35CD7}"/>
              </a:ext>
            </a:extLst>
          </p:cNvPr>
          <p:cNvSpPr/>
          <p:nvPr/>
        </p:nvSpPr>
        <p:spPr>
          <a:xfrm>
            <a:off x="5913170" y="4456085"/>
            <a:ext cx="1147541" cy="1147541"/>
          </a:xfrm>
          <a:prstGeom prst="ellipse">
            <a:avLst/>
          </a:prstGeom>
          <a:solidFill>
            <a:srgbClr val="006A52">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bg1"/>
              </a:solidFill>
            </a:endParaRPr>
          </a:p>
        </p:txBody>
      </p:sp>
      <p:grpSp>
        <p:nvGrpSpPr>
          <p:cNvPr id="1099" name="Group 1098">
            <a:extLst>
              <a:ext uri="{FF2B5EF4-FFF2-40B4-BE49-F238E27FC236}">
                <a16:creationId xmlns:a16="http://schemas.microsoft.com/office/drawing/2014/main" id="{1FB200CC-34FA-62C5-F274-780B161426C2}"/>
              </a:ext>
            </a:extLst>
          </p:cNvPr>
          <p:cNvGrpSpPr/>
          <p:nvPr/>
        </p:nvGrpSpPr>
        <p:grpSpPr>
          <a:xfrm>
            <a:off x="6676499" y="2481557"/>
            <a:ext cx="2449482" cy="935298"/>
            <a:chOff x="5492310" y="1024512"/>
            <a:chExt cx="546865" cy="208812"/>
          </a:xfrm>
          <a:solidFill>
            <a:schemeClr val="accent5"/>
          </a:solidFill>
        </p:grpSpPr>
        <p:cxnSp>
          <p:nvCxnSpPr>
            <p:cNvPr id="1100" name="Straight Connector 1099">
              <a:extLst>
                <a:ext uri="{FF2B5EF4-FFF2-40B4-BE49-F238E27FC236}">
                  <a16:creationId xmlns:a16="http://schemas.microsoft.com/office/drawing/2014/main" id="{88F0E81B-02D8-2152-0B2E-83A3842A1C4F}"/>
                </a:ext>
              </a:extLst>
            </p:cNvPr>
            <p:cNvCxnSpPr>
              <a:cxnSpLocks/>
            </p:cNvCxnSpPr>
            <p:nvPr/>
          </p:nvCxnSpPr>
          <p:spPr>
            <a:xfrm flipV="1">
              <a:off x="5492310" y="1024512"/>
              <a:ext cx="208812" cy="208812"/>
            </a:xfrm>
            <a:prstGeom prst="line">
              <a:avLst/>
            </a:prstGeom>
            <a:grpFill/>
            <a:ln w="6350" cap="flat" cmpd="sng" algn="ctr">
              <a:solidFill>
                <a:schemeClr val="tx1"/>
              </a:solidFill>
              <a:prstDash val="solid"/>
              <a:miter lim="800000"/>
              <a:headEnd type="oval"/>
              <a:tailEnd type="none"/>
            </a:ln>
            <a:effectLst/>
          </p:spPr>
        </p:cxnSp>
        <p:cxnSp>
          <p:nvCxnSpPr>
            <p:cNvPr id="1101" name="Straight Connector 1100">
              <a:extLst>
                <a:ext uri="{FF2B5EF4-FFF2-40B4-BE49-F238E27FC236}">
                  <a16:creationId xmlns:a16="http://schemas.microsoft.com/office/drawing/2014/main" id="{DB1F7336-F4BD-43AF-86EF-43B5851C2042}"/>
                </a:ext>
              </a:extLst>
            </p:cNvPr>
            <p:cNvCxnSpPr>
              <a:cxnSpLocks/>
            </p:cNvCxnSpPr>
            <p:nvPr/>
          </p:nvCxnSpPr>
          <p:spPr>
            <a:xfrm>
              <a:off x="5698953" y="1024512"/>
              <a:ext cx="340222" cy="0"/>
            </a:xfrm>
            <a:prstGeom prst="line">
              <a:avLst/>
            </a:prstGeom>
            <a:grpFill/>
            <a:ln w="6350" cap="flat" cmpd="sng" algn="ctr">
              <a:solidFill>
                <a:schemeClr val="tx1"/>
              </a:solidFill>
              <a:prstDash val="solid"/>
              <a:miter lim="800000"/>
              <a:headEnd type="none"/>
              <a:tailEnd type="none"/>
            </a:ln>
            <a:effectLst/>
          </p:spPr>
        </p:cxnSp>
      </p:grpSp>
      <p:sp>
        <p:nvSpPr>
          <p:cNvPr id="1105" name="Text Placeholder 10">
            <a:extLst>
              <a:ext uri="{FF2B5EF4-FFF2-40B4-BE49-F238E27FC236}">
                <a16:creationId xmlns:a16="http://schemas.microsoft.com/office/drawing/2014/main" id="{C6CD44C5-5538-5795-56F7-6301E9FC8FA5}"/>
              </a:ext>
            </a:extLst>
          </p:cNvPr>
          <p:cNvSpPr txBox="1">
            <a:spLocks/>
          </p:cNvSpPr>
          <p:nvPr/>
        </p:nvSpPr>
        <p:spPr>
          <a:xfrm>
            <a:off x="2545013" y="2291766"/>
            <a:ext cx="1753746" cy="330072"/>
          </a:xfrm>
          <a:prstGeom prst="rect">
            <a:avLst/>
          </a:prstGeom>
          <a:solidFill>
            <a:schemeClr val="bg1">
              <a:lumMod val="75000"/>
            </a:schemeClr>
          </a:solidFill>
          <a:ln>
            <a:solidFill>
              <a:schemeClr val="bg1"/>
            </a:solidFill>
          </a:ln>
        </p:spPr>
        <p:txBody>
          <a:bodyPr vert="horz" wrap="square" lIns="108000" tIns="72000" rIns="108000" bIns="72000" rtlCol="0" anchor="ctr" anchorCtr="0">
            <a:sp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r>
              <a:rPr lang="en-GB" sz="1200" b="1">
                <a:latin typeface="+mn-lt"/>
              </a:rPr>
              <a:t>Strengthen Supply</a:t>
            </a:r>
          </a:p>
        </p:txBody>
      </p:sp>
      <p:sp>
        <p:nvSpPr>
          <p:cNvPr id="1106" name="Text Placeholder 10">
            <a:extLst>
              <a:ext uri="{FF2B5EF4-FFF2-40B4-BE49-F238E27FC236}">
                <a16:creationId xmlns:a16="http://schemas.microsoft.com/office/drawing/2014/main" id="{D55DBFA6-1912-4BD8-91DA-3F28FF199493}"/>
              </a:ext>
            </a:extLst>
          </p:cNvPr>
          <p:cNvSpPr txBox="1">
            <a:spLocks/>
          </p:cNvSpPr>
          <p:nvPr/>
        </p:nvSpPr>
        <p:spPr>
          <a:xfrm>
            <a:off x="6169978" y="1745125"/>
            <a:ext cx="1487683" cy="330072"/>
          </a:xfrm>
          <a:prstGeom prst="rect">
            <a:avLst/>
          </a:prstGeom>
          <a:solidFill>
            <a:schemeClr val="bg1">
              <a:lumMod val="75000"/>
            </a:schemeClr>
          </a:solidFill>
          <a:ln>
            <a:solidFill>
              <a:schemeClr val="bg1"/>
            </a:solidFill>
          </a:ln>
        </p:spPr>
        <p:txBody>
          <a:bodyPr vert="horz" wrap="square" lIns="108000" tIns="72000" rIns="108000" bIns="72000" rtlCol="0" anchor="ctr" anchorCtr="0">
            <a:sp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r>
              <a:rPr lang="en-GB" sz="1200" b="1">
                <a:latin typeface="+mn-lt"/>
              </a:rPr>
              <a:t>Grow Demand</a:t>
            </a:r>
          </a:p>
        </p:txBody>
      </p:sp>
      <p:sp>
        <p:nvSpPr>
          <p:cNvPr id="1107" name="Text Placeholder 10">
            <a:extLst>
              <a:ext uri="{FF2B5EF4-FFF2-40B4-BE49-F238E27FC236}">
                <a16:creationId xmlns:a16="http://schemas.microsoft.com/office/drawing/2014/main" id="{7C146C0B-703B-107D-87F3-C41F9973D1DF}"/>
              </a:ext>
            </a:extLst>
          </p:cNvPr>
          <p:cNvSpPr txBox="1">
            <a:spLocks/>
          </p:cNvSpPr>
          <p:nvPr/>
        </p:nvSpPr>
        <p:spPr>
          <a:xfrm>
            <a:off x="5931360" y="5961812"/>
            <a:ext cx="1111160" cy="330072"/>
          </a:xfrm>
          <a:prstGeom prst="rect">
            <a:avLst/>
          </a:prstGeom>
          <a:solidFill>
            <a:schemeClr val="bg1">
              <a:lumMod val="75000"/>
            </a:schemeClr>
          </a:solidFill>
          <a:ln>
            <a:solidFill>
              <a:schemeClr val="bg1"/>
            </a:solidFill>
          </a:ln>
        </p:spPr>
        <p:txBody>
          <a:bodyPr vert="horz" wrap="square" lIns="108000" tIns="72000" rIns="108000" bIns="72000" rtlCol="0" anchor="ctr" anchorCtr="0">
            <a:sp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r>
              <a:rPr lang="en-GB" sz="1200" b="1">
                <a:latin typeface="+mn-lt"/>
              </a:rPr>
              <a:t>Convene</a:t>
            </a:r>
          </a:p>
        </p:txBody>
      </p:sp>
      <p:sp>
        <p:nvSpPr>
          <p:cNvPr id="5" name="Rectangle 4">
            <a:extLst>
              <a:ext uri="{FF2B5EF4-FFF2-40B4-BE49-F238E27FC236}">
                <a16:creationId xmlns:a16="http://schemas.microsoft.com/office/drawing/2014/main" id="{AF92A3F5-29BB-D765-79C9-C4BD5E9BE4D7}"/>
              </a:ext>
            </a:extLst>
          </p:cNvPr>
          <p:cNvSpPr/>
          <p:nvPr/>
        </p:nvSpPr>
        <p:spPr>
          <a:xfrm>
            <a:off x="6221268" y="383211"/>
            <a:ext cx="5970734" cy="311031"/>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ltLang="en-US" sz="1400">
                <a:solidFill>
                  <a:schemeClr val="tx1"/>
                </a:solidFill>
                <a:latin typeface="Arial" panose="020B0604020202020204" pitchFamily="34" charset="0"/>
              </a:rPr>
              <a:t>Simplify the diagram </a:t>
            </a:r>
            <a:endParaRPr lang="en-US" altLang="en-US" sz="1400">
              <a:solidFill>
                <a:schemeClr val="tx1"/>
              </a:solidFill>
              <a:latin typeface="Arial" panose="020B0604020202020204" pitchFamily="34" charset="0"/>
            </a:endParaRPr>
          </a:p>
        </p:txBody>
      </p:sp>
      <p:sp>
        <p:nvSpPr>
          <p:cNvPr id="31" name="Text Placeholder 10">
            <a:extLst>
              <a:ext uri="{FF2B5EF4-FFF2-40B4-BE49-F238E27FC236}">
                <a16:creationId xmlns:a16="http://schemas.microsoft.com/office/drawing/2014/main" id="{42ABF36C-255B-C861-7C4F-3CAF829D06D0}"/>
              </a:ext>
            </a:extLst>
          </p:cNvPr>
          <p:cNvSpPr txBox="1">
            <a:spLocks/>
          </p:cNvSpPr>
          <p:nvPr/>
        </p:nvSpPr>
        <p:spPr>
          <a:xfrm>
            <a:off x="8687958" y="2319531"/>
            <a:ext cx="3034800" cy="299295"/>
          </a:xfrm>
          <a:prstGeom prst="rect">
            <a:avLst/>
          </a:prstGeom>
          <a:solidFill>
            <a:schemeClr val="bg1"/>
          </a:solidFill>
          <a:ln w="12700">
            <a:solidFill>
              <a:schemeClr val="tx1"/>
            </a:solidFill>
          </a:ln>
        </p:spPr>
        <p:txBody>
          <a:bodyPr vert="horz" wrap="square" lIns="108000" tIns="72000" rIns="108000" bIns="72000" rtlCol="0" anchor="ctr" anchorCtr="0">
            <a:sp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chemeClr val="accent6"/>
              </a:buClr>
              <a:buSzPct val="120000"/>
            </a:pPr>
            <a:r>
              <a:rPr lang="en-GB" sz="1000">
                <a:solidFill>
                  <a:schemeClr val="tx1"/>
                </a:solidFill>
                <a:latin typeface="+mn-lt"/>
              </a:rPr>
              <a:t>Evaluation Framework </a:t>
            </a:r>
          </a:p>
        </p:txBody>
      </p:sp>
      <p:sp>
        <p:nvSpPr>
          <p:cNvPr id="1095" name="TextBox 1094">
            <a:extLst>
              <a:ext uri="{FF2B5EF4-FFF2-40B4-BE49-F238E27FC236}">
                <a16:creationId xmlns:a16="http://schemas.microsoft.com/office/drawing/2014/main" id="{AC8C42ED-08E9-2E6D-972B-882AE3D859DD}"/>
              </a:ext>
            </a:extLst>
          </p:cNvPr>
          <p:cNvSpPr txBox="1"/>
          <p:nvPr/>
        </p:nvSpPr>
        <p:spPr>
          <a:xfrm>
            <a:off x="10708957" y="2117001"/>
            <a:ext cx="0" cy="0"/>
          </a:xfrm>
          <a:prstGeom prst="rect">
            <a:avLst/>
          </a:prstGeom>
          <a:noFill/>
        </p:spPr>
        <p:txBody>
          <a:bodyPr wrap="none" lIns="0" tIns="0" rIns="0" bIns="0" rtlCol="0">
            <a:noAutofit/>
          </a:bodyPr>
          <a:lstStyle/>
          <a:p>
            <a:pPr algn="l"/>
            <a:endParaRPr lang="en-US" sz="1600">
              <a:solidFill>
                <a:schemeClr val="tx2"/>
              </a:solidFill>
            </a:endParaRPr>
          </a:p>
        </p:txBody>
      </p:sp>
      <p:sp>
        <p:nvSpPr>
          <p:cNvPr id="1096" name="Text Placeholder 10">
            <a:extLst>
              <a:ext uri="{FF2B5EF4-FFF2-40B4-BE49-F238E27FC236}">
                <a16:creationId xmlns:a16="http://schemas.microsoft.com/office/drawing/2014/main" id="{258301F6-CD8E-68E2-636F-E6FFB5B3456D}"/>
              </a:ext>
            </a:extLst>
          </p:cNvPr>
          <p:cNvSpPr txBox="1">
            <a:spLocks/>
          </p:cNvSpPr>
          <p:nvPr/>
        </p:nvSpPr>
        <p:spPr>
          <a:xfrm>
            <a:off x="8690512" y="1689904"/>
            <a:ext cx="3034800" cy="330072"/>
          </a:xfrm>
          <a:prstGeom prst="rect">
            <a:avLst/>
          </a:prstGeom>
          <a:solidFill>
            <a:schemeClr val="tx1"/>
          </a:solidFill>
          <a:ln w="12700">
            <a:solidFill>
              <a:schemeClr val="tx1"/>
            </a:solidFill>
          </a:ln>
        </p:spPr>
        <p:txBody>
          <a:bodyPr vert="horz" wrap="square" lIns="108000" tIns="72000" rIns="108000" bIns="72000" rtlCol="0" anchor="ctr" anchorCtr="0">
            <a:sp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chemeClr val="accent6"/>
              </a:buClr>
              <a:buSzPct val="120000"/>
            </a:pPr>
            <a:r>
              <a:rPr lang="en-GB" sz="1200" b="1">
                <a:solidFill>
                  <a:schemeClr val="bg2"/>
                </a:solidFill>
                <a:latin typeface="+mn-lt"/>
              </a:rPr>
              <a:t>Capture User’s Demand Requirement</a:t>
            </a:r>
          </a:p>
        </p:txBody>
      </p:sp>
      <p:sp>
        <p:nvSpPr>
          <p:cNvPr id="1097" name="Text Placeholder 10">
            <a:extLst>
              <a:ext uri="{FF2B5EF4-FFF2-40B4-BE49-F238E27FC236}">
                <a16:creationId xmlns:a16="http://schemas.microsoft.com/office/drawing/2014/main" id="{7E6267C1-3361-736D-51B0-160BE0813922}"/>
              </a:ext>
            </a:extLst>
          </p:cNvPr>
          <p:cNvSpPr txBox="1">
            <a:spLocks/>
          </p:cNvSpPr>
          <p:nvPr/>
        </p:nvSpPr>
        <p:spPr>
          <a:xfrm>
            <a:off x="8690512" y="2030845"/>
            <a:ext cx="3034800" cy="299295"/>
          </a:xfrm>
          <a:prstGeom prst="rect">
            <a:avLst/>
          </a:prstGeom>
          <a:solidFill>
            <a:schemeClr val="bg1"/>
          </a:solidFill>
          <a:ln w="12700">
            <a:solidFill>
              <a:schemeClr val="tx1"/>
            </a:solidFill>
          </a:ln>
        </p:spPr>
        <p:txBody>
          <a:bodyPr vert="horz" wrap="square" lIns="108000" tIns="72000" rIns="108000" bIns="72000" rtlCol="0" anchor="ctr" anchorCtr="0">
            <a:sp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chemeClr val="accent6"/>
              </a:buClr>
              <a:buSzPct val="120000"/>
            </a:pPr>
            <a:r>
              <a:rPr lang="en-GB" sz="1000">
                <a:solidFill>
                  <a:schemeClr val="tx1"/>
                </a:solidFill>
                <a:latin typeface="+mn-lt"/>
              </a:rPr>
              <a:t>Service blueprints</a:t>
            </a:r>
          </a:p>
        </p:txBody>
      </p:sp>
      <p:sp>
        <p:nvSpPr>
          <p:cNvPr id="36" name="Text Placeholder 10">
            <a:extLst>
              <a:ext uri="{FF2B5EF4-FFF2-40B4-BE49-F238E27FC236}">
                <a16:creationId xmlns:a16="http://schemas.microsoft.com/office/drawing/2014/main" id="{4E624C5C-7DDD-8EE7-28C3-441BB4519202}"/>
              </a:ext>
            </a:extLst>
          </p:cNvPr>
          <p:cNvSpPr txBox="1">
            <a:spLocks/>
          </p:cNvSpPr>
          <p:nvPr/>
        </p:nvSpPr>
        <p:spPr>
          <a:xfrm>
            <a:off x="8674732" y="6030206"/>
            <a:ext cx="3034800" cy="299295"/>
          </a:xfrm>
          <a:prstGeom prst="rect">
            <a:avLst/>
          </a:prstGeom>
          <a:solidFill>
            <a:schemeClr val="bg1"/>
          </a:solidFill>
          <a:ln w="12700">
            <a:solidFill>
              <a:schemeClr val="tx1"/>
            </a:solidFill>
          </a:ln>
        </p:spPr>
        <p:txBody>
          <a:bodyPr vert="horz" wrap="square" lIns="108000" tIns="72000" rIns="108000" bIns="72000" rtlCol="0" anchor="ctr" anchorCtr="0">
            <a:sp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chemeClr val="accent6"/>
              </a:buClr>
              <a:buSzPct val="120000"/>
            </a:pPr>
            <a:r>
              <a:rPr lang="en-GB" sz="1000">
                <a:solidFill>
                  <a:schemeClr val="tx1"/>
                </a:solidFill>
                <a:latin typeface="+mn-lt"/>
              </a:rPr>
              <a:t>Interdependence modelling</a:t>
            </a:r>
          </a:p>
        </p:txBody>
      </p:sp>
      <p:sp>
        <p:nvSpPr>
          <p:cNvPr id="40" name="Text Placeholder 10">
            <a:extLst>
              <a:ext uri="{FF2B5EF4-FFF2-40B4-BE49-F238E27FC236}">
                <a16:creationId xmlns:a16="http://schemas.microsoft.com/office/drawing/2014/main" id="{E58F0941-A0CC-1754-C15C-F2037167AFBC}"/>
              </a:ext>
            </a:extLst>
          </p:cNvPr>
          <p:cNvSpPr txBox="1">
            <a:spLocks/>
          </p:cNvSpPr>
          <p:nvPr/>
        </p:nvSpPr>
        <p:spPr>
          <a:xfrm>
            <a:off x="8674732" y="5693416"/>
            <a:ext cx="3034800" cy="330072"/>
          </a:xfrm>
          <a:prstGeom prst="rect">
            <a:avLst/>
          </a:prstGeom>
          <a:solidFill>
            <a:schemeClr val="tx1"/>
          </a:solidFill>
          <a:ln w="12700">
            <a:solidFill>
              <a:schemeClr val="tx1"/>
            </a:solidFill>
          </a:ln>
        </p:spPr>
        <p:txBody>
          <a:bodyPr vert="horz" wrap="square" lIns="108000" tIns="72000" rIns="108000" bIns="72000" rtlCol="0" anchor="ctr" anchorCtr="0">
            <a:sp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chemeClr val="accent6"/>
              </a:buClr>
              <a:buSzPct val="120000"/>
            </a:pPr>
            <a:r>
              <a:rPr lang="en-GB" sz="1200" b="1">
                <a:solidFill>
                  <a:schemeClr val="bg2"/>
                </a:solidFill>
                <a:latin typeface="+mn-lt"/>
              </a:rPr>
              <a:t>Demonstrate Impact with Evidence</a:t>
            </a:r>
          </a:p>
        </p:txBody>
      </p:sp>
      <p:sp>
        <p:nvSpPr>
          <p:cNvPr id="21" name="Text Placeholder 10">
            <a:extLst>
              <a:ext uri="{FF2B5EF4-FFF2-40B4-BE49-F238E27FC236}">
                <a16:creationId xmlns:a16="http://schemas.microsoft.com/office/drawing/2014/main" id="{547E9668-BA1B-9BB0-D156-7D95F4B72F2B}"/>
              </a:ext>
            </a:extLst>
          </p:cNvPr>
          <p:cNvSpPr txBox="1">
            <a:spLocks/>
          </p:cNvSpPr>
          <p:nvPr/>
        </p:nvSpPr>
        <p:spPr>
          <a:xfrm>
            <a:off x="646113" y="4019765"/>
            <a:ext cx="2350800" cy="514738"/>
          </a:xfrm>
          <a:prstGeom prst="rect">
            <a:avLst/>
          </a:prstGeom>
          <a:solidFill>
            <a:schemeClr val="tx1"/>
          </a:solidFill>
          <a:ln>
            <a:solidFill>
              <a:schemeClr val="tx1"/>
            </a:solidFill>
          </a:ln>
        </p:spPr>
        <p:txBody>
          <a:bodyPr vert="horz" wrap="square" lIns="108000" tIns="72000" rIns="108000" bIns="72000" rtlCol="0" anchor="ctr" anchorCtr="0">
            <a:sp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r>
              <a:rPr lang="en-GB" sz="1200" b="1">
                <a:latin typeface="+mn-lt"/>
              </a:rPr>
              <a:t>Test &amp; Develop Emerging Solutions</a:t>
            </a:r>
          </a:p>
        </p:txBody>
      </p:sp>
      <p:sp>
        <p:nvSpPr>
          <p:cNvPr id="23" name="Text Placeholder 10">
            <a:extLst>
              <a:ext uri="{FF2B5EF4-FFF2-40B4-BE49-F238E27FC236}">
                <a16:creationId xmlns:a16="http://schemas.microsoft.com/office/drawing/2014/main" id="{25A13DA6-1FF8-C2E8-43A8-3C55BB2F4CB4}"/>
              </a:ext>
            </a:extLst>
          </p:cNvPr>
          <p:cNvSpPr txBox="1">
            <a:spLocks/>
          </p:cNvSpPr>
          <p:nvPr/>
        </p:nvSpPr>
        <p:spPr>
          <a:xfrm>
            <a:off x="646112" y="4994046"/>
            <a:ext cx="2350800" cy="299295"/>
          </a:xfrm>
          <a:prstGeom prst="rect">
            <a:avLst/>
          </a:prstGeom>
          <a:solidFill>
            <a:schemeClr val="bg1"/>
          </a:solidFill>
          <a:ln w="12700">
            <a:solidFill>
              <a:schemeClr val="tx1"/>
            </a:solidFill>
          </a:ln>
        </p:spPr>
        <p:txBody>
          <a:bodyPr vert="horz" wrap="square" lIns="108000" tIns="72000" rIns="108000" bIns="72000" rtlCol="0" anchor="ctr" anchorCtr="0">
            <a:sp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chemeClr val="accent6"/>
              </a:buClr>
              <a:buSzPct val="120000"/>
            </a:pPr>
            <a:r>
              <a:rPr lang="en-GB" sz="1000">
                <a:solidFill>
                  <a:schemeClr val="tx1"/>
                </a:solidFill>
                <a:latin typeface="+mn-lt"/>
              </a:rPr>
              <a:t>Accelerator programme</a:t>
            </a:r>
          </a:p>
        </p:txBody>
      </p:sp>
      <p:sp>
        <p:nvSpPr>
          <p:cNvPr id="29" name="Text Placeholder 10">
            <a:extLst>
              <a:ext uri="{FF2B5EF4-FFF2-40B4-BE49-F238E27FC236}">
                <a16:creationId xmlns:a16="http://schemas.microsoft.com/office/drawing/2014/main" id="{EDDFB5AD-1A39-81A1-767F-4EC8D6E1C0BF}"/>
              </a:ext>
            </a:extLst>
          </p:cNvPr>
          <p:cNvSpPr txBox="1">
            <a:spLocks/>
          </p:cNvSpPr>
          <p:nvPr/>
        </p:nvSpPr>
        <p:spPr>
          <a:xfrm>
            <a:off x="646112" y="5294685"/>
            <a:ext cx="2350800" cy="299295"/>
          </a:xfrm>
          <a:prstGeom prst="rect">
            <a:avLst/>
          </a:prstGeom>
          <a:solidFill>
            <a:schemeClr val="bg1"/>
          </a:solidFill>
          <a:ln w="12700">
            <a:solidFill>
              <a:schemeClr val="tx1"/>
            </a:solidFill>
          </a:ln>
        </p:spPr>
        <p:txBody>
          <a:bodyPr vert="horz" wrap="square" lIns="108000" tIns="72000" rIns="108000" bIns="72000" rtlCol="0" anchor="ctr" anchorCtr="0">
            <a:sp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chemeClr val="accent6"/>
              </a:buClr>
              <a:buSzPct val="120000"/>
            </a:pPr>
            <a:r>
              <a:rPr lang="en-GB" sz="1000">
                <a:solidFill>
                  <a:schemeClr val="tx1"/>
                </a:solidFill>
                <a:latin typeface="+mn-lt"/>
              </a:rPr>
              <a:t>Testing Process</a:t>
            </a:r>
          </a:p>
        </p:txBody>
      </p:sp>
      <p:sp>
        <p:nvSpPr>
          <p:cNvPr id="30" name="Text Placeholder 10">
            <a:extLst>
              <a:ext uri="{FF2B5EF4-FFF2-40B4-BE49-F238E27FC236}">
                <a16:creationId xmlns:a16="http://schemas.microsoft.com/office/drawing/2014/main" id="{5077EF94-E523-A6A0-49B3-26CE163E2B32}"/>
              </a:ext>
            </a:extLst>
          </p:cNvPr>
          <p:cNvSpPr txBox="1">
            <a:spLocks/>
          </p:cNvSpPr>
          <p:nvPr/>
        </p:nvSpPr>
        <p:spPr>
          <a:xfrm>
            <a:off x="646112" y="5587115"/>
            <a:ext cx="2350800" cy="299295"/>
          </a:xfrm>
          <a:prstGeom prst="rect">
            <a:avLst/>
          </a:prstGeom>
          <a:solidFill>
            <a:schemeClr val="bg1"/>
          </a:solidFill>
          <a:ln w="12700">
            <a:solidFill>
              <a:schemeClr val="tx1"/>
            </a:solidFill>
          </a:ln>
        </p:spPr>
        <p:txBody>
          <a:bodyPr vert="horz" wrap="square" lIns="108000" tIns="72000" rIns="108000" bIns="72000" rtlCol="0" anchor="ctr" anchorCtr="0">
            <a:sp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chemeClr val="accent6"/>
              </a:buClr>
              <a:buSzPct val="120000"/>
            </a:pPr>
            <a:r>
              <a:rPr lang="en-GB" sz="1000" err="1">
                <a:solidFill>
                  <a:schemeClr val="tx1"/>
                </a:solidFill>
                <a:latin typeface="+mn-lt"/>
              </a:rPr>
              <a:t>TestBed</a:t>
            </a:r>
            <a:r>
              <a:rPr lang="en-GB" sz="1000">
                <a:solidFill>
                  <a:schemeClr val="tx1"/>
                </a:solidFill>
                <a:latin typeface="+mn-lt"/>
              </a:rPr>
              <a:t> Development</a:t>
            </a:r>
          </a:p>
        </p:txBody>
      </p:sp>
      <p:sp>
        <p:nvSpPr>
          <p:cNvPr id="32" name="Text Placeholder 10">
            <a:extLst>
              <a:ext uri="{FF2B5EF4-FFF2-40B4-BE49-F238E27FC236}">
                <a16:creationId xmlns:a16="http://schemas.microsoft.com/office/drawing/2014/main" id="{3049D226-B7C4-0A7C-2034-DA3AE32E816D}"/>
              </a:ext>
            </a:extLst>
          </p:cNvPr>
          <p:cNvSpPr txBox="1">
            <a:spLocks/>
          </p:cNvSpPr>
          <p:nvPr/>
        </p:nvSpPr>
        <p:spPr>
          <a:xfrm>
            <a:off x="646112" y="4540863"/>
            <a:ext cx="2350800" cy="453183"/>
          </a:xfrm>
          <a:prstGeom prst="rect">
            <a:avLst/>
          </a:prstGeom>
          <a:solidFill>
            <a:schemeClr val="bg1"/>
          </a:solidFill>
          <a:ln w="12700">
            <a:solidFill>
              <a:schemeClr val="tx1"/>
            </a:solidFill>
          </a:ln>
        </p:spPr>
        <p:txBody>
          <a:bodyPr vert="horz" wrap="square" lIns="108000" tIns="72000" rIns="108000" bIns="72000" rtlCol="0" anchor="ctr" anchorCtr="0">
            <a:sp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chemeClr val="accent6"/>
              </a:buClr>
              <a:buSzPct val="120000"/>
            </a:pPr>
            <a:r>
              <a:rPr lang="en-GB" sz="1000">
                <a:solidFill>
                  <a:schemeClr val="tx1"/>
                </a:solidFill>
                <a:latin typeface="+mn-lt"/>
              </a:rPr>
              <a:t>Feasibility Test &amp; Validate Proof of Concept</a:t>
            </a:r>
          </a:p>
        </p:txBody>
      </p:sp>
      <p:sp>
        <p:nvSpPr>
          <p:cNvPr id="1086" name="Text Placeholder 10">
            <a:extLst>
              <a:ext uri="{FF2B5EF4-FFF2-40B4-BE49-F238E27FC236}">
                <a16:creationId xmlns:a16="http://schemas.microsoft.com/office/drawing/2014/main" id="{29FED73D-952A-0392-DBEF-E07706E0F518}"/>
              </a:ext>
            </a:extLst>
          </p:cNvPr>
          <p:cNvSpPr txBox="1">
            <a:spLocks/>
          </p:cNvSpPr>
          <p:nvPr/>
        </p:nvSpPr>
        <p:spPr>
          <a:xfrm>
            <a:off x="646112" y="5886410"/>
            <a:ext cx="2350800" cy="299295"/>
          </a:xfrm>
          <a:prstGeom prst="rect">
            <a:avLst/>
          </a:prstGeom>
          <a:solidFill>
            <a:schemeClr val="bg1"/>
          </a:solidFill>
          <a:ln w="12700">
            <a:solidFill>
              <a:schemeClr val="tx1"/>
            </a:solidFill>
          </a:ln>
        </p:spPr>
        <p:txBody>
          <a:bodyPr vert="horz" wrap="square" lIns="108000" tIns="72000" rIns="108000" bIns="72000" rtlCol="0" anchor="ctr" anchorCtr="0">
            <a:spAutoFit/>
          </a:bodyPr>
          <a:lstStyle>
            <a:lvl1pPr marL="0" indent="0" algn="l" defTabSz="914400" rtl="0" eaLnBrk="1" latinLnBrk="0" hangingPunct="1">
              <a:lnSpc>
                <a:spcPct val="100000"/>
              </a:lnSpc>
              <a:spcBef>
                <a:spcPts val="0"/>
              </a:spcBef>
              <a:spcAft>
                <a:spcPts val="800"/>
              </a:spcAft>
              <a:buClr>
                <a:schemeClr val="accent1"/>
              </a:buClr>
              <a:buFont typeface="Arial" panose="020B0604020202020204" pitchFamily="34" charset="0"/>
              <a:buNone/>
              <a:defRPr kumimoji="0" lang="en-GB" sz="1600" b="0" i="0" u="none" strike="noStrike" kern="1200" cap="none" spc="0" normalizeH="0" baseline="0" dirty="0" smtClean="0">
                <a:ln>
                  <a:noFill/>
                </a:ln>
                <a:solidFill>
                  <a:schemeClr val="bg1"/>
                </a:solidFill>
                <a:effectLst/>
                <a:uLnTx/>
                <a:uFillTx/>
                <a:latin typeface="Publico Headline Bold" panose="020406020605040D0203" pitchFamily="18" charset="77"/>
                <a:ea typeface="+mn-ea"/>
                <a:cs typeface="+mn-cs"/>
              </a:defRPr>
            </a:lvl1pPr>
            <a:lvl2pPr marL="432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kumimoji="0" lang="en-GB" sz="1600" b="0" i="0" u="none" strike="noStrike" kern="1200" cap="none" spc="0" normalizeH="0" baseline="0" dirty="0" smtClean="0">
                <a:ln>
                  <a:noFill/>
                </a:ln>
                <a:solidFill>
                  <a:srgbClr val="FFFF00"/>
                </a:solidFill>
                <a:effectLst/>
                <a:uLnTx/>
                <a:uFillTx/>
                <a:latin typeface="Publico Headline Bold" panose="020406020605040D0203" pitchFamily="18" charset="77"/>
                <a:ea typeface="+mn-ea"/>
                <a:cs typeface="+mn-cs"/>
              </a:defRPr>
            </a:lvl2pPr>
            <a:lvl3pPr marL="648000" indent="-180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3pPr>
            <a:lvl4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0" algn="l"/>
              </a:tabLst>
              <a:defRPr sz="1600" b="0" kern="1200">
                <a:solidFill>
                  <a:schemeClr val="tx1"/>
                </a:solidFill>
                <a:latin typeface="+mn-lt"/>
                <a:ea typeface="+mn-ea"/>
                <a:cs typeface="+mn-cs"/>
              </a:defRPr>
            </a:lvl4pPr>
            <a:lvl5pPr marL="216000" indent="-2160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chemeClr val="accent6"/>
              </a:buClr>
              <a:buSzPct val="120000"/>
            </a:pPr>
            <a:r>
              <a:rPr lang="en-GB" sz="1000">
                <a:solidFill>
                  <a:schemeClr val="tx1"/>
                </a:solidFill>
                <a:latin typeface="+mn-lt"/>
              </a:rPr>
              <a:t>Use Case development</a:t>
            </a:r>
          </a:p>
        </p:txBody>
      </p:sp>
    </p:spTree>
    <p:extLst>
      <p:ext uri="{BB962C8B-B14F-4D97-AF65-F5344CB8AC3E}">
        <p14:creationId xmlns:p14="http://schemas.microsoft.com/office/powerpoint/2010/main" val="1569015953"/>
      </p:ext>
    </p:extLst>
  </p:cSld>
  <p:clrMapOvr>
    <a:masterClrMapping/>
  </p:clrMapOvr>
  <p:transition>
    <p:fade/>
  </p:transition>
</p:sld>
</file>

<file path=ppt/theme/theme1.xml><?xml version="1.0" encoding="utf-8"?>
<a:theme xmlns:a="http://schemas.openxmlformats.org/drawingml/2006/main" name="Catapult PPT theme">
  <a:themeElements>
    <a:clrScheme name="Catapult Theme">
      <a:dk1>
        <a:sysClr val="windowText" lastClr="000000"/>
      </a:dk1>
      <a:lt1>
        <a:sysClr val="window" lastClr="FFFFFF"/>
      </a:lt1>
      <a:dk2>
        <a:srgbClr val="000000"/>
      </a:dk2>
      <a:lt2>
        <a:srgbClr val="FFFFFF"/>
      </a:lt2>
      <a:accent1>
        <a:srgbClr val="006A52"/>
      </a:accent1>
      <a:accent2>
        <a:srgbClr val="005880"/>
      </a:accent2>
      <a:accent3>
        <a:srgbClr val="008CB3"/>
      </a:accent3>
      <a:accent4>
        <a:srgbClr val="5FBCA2"/>
      </a:accent4>
      <a:accent5>
        <a:srgbClr val="FBBC33"/>
      </a:accent5>
      <a:accent6>
        <a:srgbClr val="EF7923"/>
      </a:accent6>
      <a:hlink>
        <a:srgbClr val="0563C1"/>
      </a:hlink>
      <a:folHlink>
        <a:srgbClr val="954F72"/>
      </a:folHlink>
    </a:clrScheme>
    <a:fontScheme name="Custom 6">
      <a:majorFont>
        <a:latin typeface="Impact"/>
        <a:ea typeface=""/>
        <a:cs typeface=""/>
      </a:majorFont>
      <a:minorFont>
        <a:latin typeface="Akkurat LL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sz="1400" dirty="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gn="l">
          <a:defRPr sz="1600" dirty="0" smtClean="0">
            <a:solidFill>
              <a:schemeClr val="tx2"/>
            </a:solidFill>
          </a:defRPr>
        </a:defPPr>
      </a:lstStyle>
    </a:txDef>
  </a:objectDefaults>
  <a:extraClrSchemeLst/>
  <a:extLst>
    <a:ext uri="{05A4C25C-085E-4340-85A3-A5531E510DB2}">
      <thm15:themeFamily xmlns:thm15="http://schemas.microsoft.com/office/thememl/2012/main" name="Presentation2" id="{145CBFA2-3C5C-49E6-9163-5B32D6B19905}" vid="{2E13E527-D51B-47B3-8BBE-D49C4DE0A078}"/>
    </a:ext>
  </a:extLst>
</a:theme>
</file>

<file path=ppt/theme/theme2.xml><?xml version="1.0" encoding="utf-8"?>
<a:theme xmlns:a="http://schemas.openxmlformats.org/drawingml/2006/main" name="Catapult PPT - Infographics">
  <a:themeElements>
    <a:clrScheme name="Catapult Theme">
      <a:dk1>
        <a:sysClr val="windowText" lastClr="000000"/>
      </a:dk1>
      <a:lt1>
        <a:sysClr val="window" lastClr="FFFFFF"/>
      </a:lt1>
      <a:dk2>
        <a:srgbClr val="000000"/>
      </a:dk2>
      <a:lt2>
        <a:srgbClr val="FFFFFF"/>
      </a:lt2>
      <a:accent1>
        <a:srgbClr val="006A52"/>
      </a:accent1>
      <a:accent2>
        <a:srgbClr val="005880"/>
      </a:accent2>
      <a:accent3>
        <a:srgbClr val="008CB3"/>
      </a:accent3>
      <a:accent4>
        <a:srgbClr val="5FBCA2"/>
      </a:accent4>
      <a:accent5>
        <a:srgbClr val="FBBC33"/>
      </a:accent5>
      <a:accent6>
        <a:srgbClr val="EF7923"/>
      </a:accent6>
      <a:hlink>
        <a:srgbClr val="0563C1"/>
      </a:hlink>
      <a:folHlink>
        <a:srgbClr val="954F72"/>
      </a:folHlink>
    </a:clrScheme>
    <a:fontScheme name="Custom 6">
      <a:majorFont>
        <a:latin typeface="Impact"/>
        <a:ea typeface=""/>
        <a:cs typeface=""/>
      </a:majorFont>
      <a:minorFont>
        <a:latin typeface="Akkurat LL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sz="1400" dirty="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gn="l">
          <a:defRPr sz="1600" dirty="0" smtClean="0">
            <a:solidFill>
              <a:schemeClr val="tx2"/>
            </a:solidFill>
          </a:defRPr>
        </a:defPPr>
      </a:lstStyle>
    </a:txDef>
  </a:objectDefaults>
  <a:extraClrSchemeLst/>
  <a:extLst>
    <a:ext uri="{05A4C25C-085E-4340-85A3-A5531E510DB2}">
      <thm15:themeFamily xmlns:thm15="http://schemas.microsoft.com/office/thememl/2012/main" name="Presentation2" id="{145CBFA2-3C5C-49E6-9163-5B32D6B19905}" vid="{2E13E527-D51B-47B3-8BBE-D49C4DE0A078}"/>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mso-contentType ?>
<SharedContentType xmlns="Microsoft.SharePoint.Taxonomy.ContentTypeSync" SourceId="77364725-71ac-4012-9db5-6296a061aa80" ContentTypeId="0x0101" PreviousValue="false"/>
</file>

<file path=customXml/item3.xml><?xml version="1.0" encoding="utf-8"?>
<ct:contentTypeSchema xmlns:ct="http://schemas.microsoft.com/office/2006/metadata/contentType" xmlns:ma="http://schemas.microsoft.com/office/2006/metadata/properties/metaAttributes" ct:_="" ma:_="" ma:contentTypeName="Document" ma:contentTypeID="0x010100160E6405920C3446915BFF624AF35D52" ma:contentTypeVersion="18" ma:contentTypeDescription="Create a new document." ma:contentTypeScope="" ma:versionID="f9befe04ff3e0b96e9c2ab0a6bb50d9a">
  <xsd:schema xmlns:xsd="http://www.w3.org/2001/XMLSchema" xmlns:xs="http://www.w3.org/2001/XMLSchema" xmlns:p="http://schemas.microsoft.com/office/2006/metadata/properties" xmlns:ns2="54dab0f6-c408-4632-b5a4-2b003c2e22be" xmlns:ns3="3ab7ff79-a063-4371-ac7c-f9a8cfa1147b" targetNamespace="http://schemas.microsoft.com/office/2006/metadata/properties" ma:root="true" ma:fieldsID="0ba24732ef82c6d7facb477276a7dd49" ns2:_="" ns3:_="">
    <xsd:import namespace="54dab0f6-c408-4632-b5a4-2b003c2e22be"/>
    <xsd:import namespace="3ab7ff79-a063-4371-ac7c-f9a8cfa1147b"/>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lcf76f155ced4ddcb4097134ff3c332f" minOccurs="0"/>
                <xsd:element ref="ns3:TaxCatchAll" minOccurs="0"/>
                <xsd:element ref="ns2:MediaServiceDateTaken" minOccurs="0"/>
                <xsd:element ref="ns2:MediaServiceGenerationTime" minOccurs="0"/>
                <xsd:element ref="ns2:MediaServiceEventHashCode" minOccurs="0"/>
                <xsd:element ref="ns2:MediaServiceOCR" minOccurs="0"/>
                <xsd:element ref="ns2:MediaServiceLocation" minOccurs="0"/>
                <xsd:element ref="ns2:MediaLengthInSeconds" minOccurs="0"/>
                <xsd:element ref="ns2:MediaServiceBillingMetadata" minOccurs="0"/>
                <xsd:element ref="ns2:AccessScop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4dab0f6-c408-4632-b5a4-2b003c2e22b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lcf76f155ced4ddcb4097134ff3c332f" ma:index="12" nillable="true" ma:taxonomy="true" ma:internalName="lcf76f155ced4ddcb4097134ff3c332f" ma:taxonomyFieldName="MediaServiceImageTags" ma:displayName="Image Tags" ma:readOnly="false" ma:fieldId="{5cf76f15-5ced-4ddc-b409-7134ff3c332f}" ma:taxonomyMulti="true" ma:sspId="77364725-71ac-4012-9db5-6296a061aa80" ma:termSetId="09814cd3-568e-fe90-9814-8d621ff8fb84" ma:anchorId="fba54fb3-c3e1-fe81-a776-ca4b69148c4d" ma:open="true" ma:isKeyword="false">
      <xsd:complexType>
        <xsd:sequence>
          <xsd:element ref="pc:Terms" minOccurs="0" maxOccurs="1"/>
        </xsd:sequence>
      </xsd:complexType>
    </xsd:element>
    <xsd:element name="MediaServiceDateTaken" ma:index="14" nillable="true" ma:displayName="MediaServiceDateTaken" ma:hidden="true" ma:indexed="true" ma:internalName="MediaServiceDateTaken"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Location" ma:index="18" nillable="true" ma:displayName="Location" ma:indexed="true" ma:internalName="MediaServiceLocatio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BillingMetadata" ma:index="20" nillable="true" ma:displayName="MediaServiceBillingMetadata" ma:hidden="true" ma:internalName="MediaServiceBillingMetadata" ma:readOnly="true">
      <xsd:simpleType>
        <xsd:restriction base="dms:Note"/>
      </xsd:simpleType>
    </xsd:element>
    <xsd:element name="AccessScope" ma:index="21" nillable="true" ma:displayName="Access Scope" ma:format="Dropdown" ma:internalName="AccessScope">
      <xsd:simpleType>
        <xsd:restriction base="dms:Choice">
          <xsd:enumeration value="BU Only"/>
          <xsd:enumeration value="CPC Only"/>
        </xsd:restriction>
      </xsd:simpleType>
    </xsd:element>
  </xsd:schema>
  <xsd:schema xmlns:xsd="http://www.w3.org/2001/XMLSchema" xmlns:xs="http://www.w3.org/2001/XMLSchema" xmlns:dms="http://schemas.microsoft.com/office/2006/documentManagement/types" xmlns:pc="http://schemas.microsoft.com/office/infopath/2007/PartnerControls" targetNamespace="3ab7ff79-a063-4371-ac7c-f9a8cfa1147b" elementFormDefault="qualified">
    <xsd:import namespace="http://schemas.microsoft.com/office/2006/documentManagement/types"/>
    <xsd:import namespace="http://schemas.microsoft.com/office/infopath/2007/PartnerControls"/>
    <xsd:element name="TaxCatchAll" ma:index="13" nillable="true" ma:displayName="Taxonomy Catch All Column" ma:hidden="true" ma:list="{d104c1bc-d8da-4681-8b33-a16b758c3565}" ma:internalName="TaxCatchAll" ma:showField="CatchAllData" ma:web="fc0dc1ad-cd7a-4f97-b6f5-89c90401c784">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p:properties xmlns:p="http://schemas.microsoft.com/office/2006/metadata/properties" xmlns:xsi="http://www.w3.org/2001/XMLSchema-instance" xmlns:pc="http://schemas.microsoft.com/office/infopath/2007/PartnerControls">
  <documentManagement>
    <lcf76f155ced4ddcb4097134ff3c332f xmlns="54dab0f6-c408-4632-b5a4-2b003c2e22be">
      <Terms xmlns="http://schemas.microsoft.com/office/infopath/2007/PartnerControls"/>
    </lcf76f155ced4ddcb4097134ff3c332f>
    <TaxCatchAll xmlns="3ab7ff79-a063-4371-ac7c-f9a8cfa1147b" xsi:nil="true"/>
    <AccessScope xmlns="54dab0f6-c408-4632-b5a4-2b003c2e22be" xsi:nil="true"/>
  </documentManagement>
</p:properties>
</file>

<file path=customXml/itemProps1.xml><?xml version="1.0" encoding="utf-8"?>
<ds:datastoreItem xmlns:ds="http://schemas.openxmlformats.org/officeDocument/2006/customXml" ds:itemID="{0C53DF30-881F-46D3-81EE-506732402FD7}">
  <ds:schemaRefs>
    <ds:schemaRef ds:uri="http://schemas.microsoft.com/sharepoint/v3/contenttype/forms"/>
  </ds:schemaRefs>
</ds:datastoreItem>
</file>

<file path=customXml/itemProps2.xml><?xml version="1.0" encoding="utf-8"?>
<ds:datastoreItem xmlns:ds="http://schemas.openxmlformats.org/officeDocument/2006/customXml" ds:itemID="{A85E0585-2A48-4C14-9F37-F33BA728E60A}">
  <ds:schemaRefs>
    <ds:schemaRef ds:uri="Microsoft.SharePoint.Taxonomy.ContentTypeSync"/>
  </ds:schemaRefs>
</ds:datastoreItem>
</file>

<file path=customXml/itemProps3.xml><?xml version="1.0" encoding="utf-8"?>
<ds:datastoreItem xmlns:ds="http://schemas.openxmlformats.org/officeDocument/2006/customXml" ds:itemID="{BBACBCA3-74E9-4E07-A154-96E6E6A29F87}">
  <ds:schemaRefs>
    <ds:schemaRef ds:uri="3ab7ff79-a063-4371-ac7c-f9a8cfa1147b"/>
    <ds:schemaRef ds:uri="54dab0f6-c408-4632-b5a4-2b003c2e22be"/>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4.xml><?xml version="1.0" encoding="utf-8"?>
<ds:datastoreItem xmlns:ds="http://schemas.openxmlformats.org/officeDocument/2006/customXml" ds:itemID="{89CC8B7A-CC23-4DEB-9FFC-6DD5EB1BBFB9}">
  <ds:schemaRefs>
    <ds:schemaRef ds:uri="3ab7ff79-a063-4371-ac7c-f9a8cfa1147b"/>
    <ds:schemaRef ds:uri="54dab0f6-c408-4632-b5a4-2b003c2e22be"/>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CPC_Deck_MC_003_v0.2</Template>
  <TotalTime>0</TotalTime>
  <Words>15924</Words>
  <Application>Microsoft Office PowerPoint</Application>
  <PresentationFormat>Widescreen</PresentationFormat>
  <Paragraphs>2788</Paragraphs>
  <Slides>93</Slides>
  <Notes>72</Notes>
  <HiddenSlides>26</HiddenSlides>
  <MMClips>0</MMClips>
  <ScaleCrop>false</ScaleCrop>
  <HeadingPairs>
    <vt:vector size="4" baseType="variant">
      <vt:variant>
        <vt:lpstr>Theme</vt:lpstr>
      </vt:variant>
      <vt:variant>
        <vt:i4>2</vt:i4>
      </vt:variant>
      <vt:variant>
        <vt:lpstr>Slide Titles</vt:lpstr>
      </vt:variant>
      <vt:variant>
        <vt:i4>93</vt:i4>
      </vt:variant>
    </vt:vector>
  </HeadingPairs>
  <TitlesOfParts>
    <vt:vector size="95" baseType="lpstr">
      <vt:lpstr>Catapult PPT theme</vt:lpstr>
      <vt:lpstr>Catapult PPT - Infographics</vt:lpstr>
      <vt:lpstr>Strategic Themes</vt:lpstr>
      <vt:lpstr>Strategic Themes</vt:lpstr>
      <vt:lpstr>Strategic Themes – key focus</vt:lpstr>
      <vt:lpstr>PowerPoint Presentation</vt:lpstr>
      <vt:lpstr>Driver</vt:lpstr>
      <vt:lpstr>BU Strategic Themes </vt:lpstr>
      <vt:lpstr>gaps cross-opportunities</vt:lpstr>
      <vt:lpstr>Rail Focus area</vt:lpstr>
      <vt:lpstr>Aviation Focus areas</vt:lpstr>
      <vt:lpstr>maritime Focus areas</vt:lpstr>
      <vt:lpstr>Integrated Transport Focus areas</vt:lpstr>
      <vt:lpstr>Highways Focus areas</vt:lpstr>
      <vt:lpstr>examples of cross-opportunities</vt:lpstr>
      <vt:lpstr>Annex - stage</vt:lpstr>
      <vt:lpstr>Overview of outputs</vt:lpstr>
      <vt:lpstr>Current process</vt:lpstr>
      <vt:lpstr>Annual process</vt:lpstr>
      <vt:lpstr>Engagement process</vt:lpstr>
      <vt:lpstr>PowerPoint Presentation</vt:lpstr>
      <vt:lpstr>Overview of outputs</vt:lpstr>
      <vt:lpstr>Dft co-creation process</vt:lpstr>
      <vt:lpstr>Dft co-creation overview</vt:lpstr>
      <vt:lpstr>Agenda</vt:lpstr>
      <vt:lpstr>Focus of this workshop</vt:lpstr>
      <vt:lpstr>Activity overview</vt:lpstr>
      <vt:lpstr>1- Alignment mapping</vt:lpstr>
      <vt:lpstr>2- Solution development canvas</vt:lpstr>
      <vt:lpstr>1- alignment mapping</vt:lpstr>
      <vt:lpstr>Industrial Strategy  Review framework &amp; Group activity</vt:lpstr>
      <vt:lpstr>Expected output</vt:lpstr>
      <vt:lpstr>Focus area &amp; Grouping</vt:lpstr>
      <vt:lpstr>List of dft contact</vt:lpstr>
      <vt:lpstr>Next step</vt:lpstr>
      <vt:lpstr>Preparation plan</vt:lpstr>
      <vt:lpstr>Dft co-creation overview</vt:lpstr>
      <vt:lpstr>Agenda</vt:lpstr>
      <vt:lpstr>Strategy narratives</vt:lpstr>
      <vt:lpstr>On going process</vt:lpstr>
      <vt:lpstr>Rationale</vt:lpstr>
      <vt:lpstr>Delivery of National priorities</vt:lpstr>
      <vt:lpstr>Delivery of National priorities</vt:lpstr>
      <vt:lpstr>Delivery of National priorities</vt:lpstr>
      <vt:lpstr>Delivery of National priorities</vt:lpstr>
      <vt:lpstr>Delivery of National priorities</vt:lpstr>
      <vt:lpstr>innovation Opportunities </vt:lpstr>
      <vt:lpstr>Barriers to growing innovation</vt:lpstr>
      <vt:lpstr>Barriers to growing innovation</vt:lpstr>
      <vt:lpstr>Strategic levers</vt:lpstr>
      <vt:lpstr>Strategic levers</vt:lpstr>
      <vt:lpstr>Growing innovation</vt:lpstr>
      <vt:lpstr>Case studies</vt:lpstr>
      <vt:lpstr>Capabilities</vt:lpstr>
      <vt:lpstr>1) CPC Internal :  Questions and activities with Mode leads and relevant leads including marketing, engagement, + International Trade, Sameer?) - Update strategy - Anything missing, that should be addressed to DfT - Ask for review (esp, services we are providing if anything is missing)</vt:lpstr>
      <vt:lpstr>Strategic levers for innovation</vt:lpstr>
      <vt:lpstr>Engagement plan</vt:lpstr>
      <vt:lpstr>Benefits &amp; Needs</vt:lpstr>
      <vt:lpstr>Transport stakeholder overview</vt:lpstr>
      <vt:lpstr>stakeholders</vt:lpstr>
      <vt:lpstr>engagement types</vt:lpstr>
      <vt:lpstr>Types of Engagement SS</vt:lpstr>
      <vt:lpstr>Types of Engagement SS</vt:lpstr>
      <vt:lpstr>Types of Engagement</vt:lpstr>
      <vt:lpstr>Types of Engagement</vt:lpstr>
      <vt:lpstr>Types of Engagement</vt:lpstr>
      <vt:lpstr>Types of Engagement</vt:lpstr>
      <vt:lpstr>Types of Engagement</vt:lpstr>
      <vt:lpstr>Types of Engagement</vt:lpstr>
      <vt:lpstr>Types of Engagement</vt:lpstr>
      <vt:lpstr>Types of Engagement</vt:lpstr>
      <vt:lpstr>Types of Engagement</vt:lpstr>
      <vt:lpstr>Types of Engagement</vt:lpstr>
      <vt:lpstr>Rail stakeholder overview</vt:lpstr>
      <vt:lpstr>aviation stakeholder overview</vt:lpstr>
      <vt:lpstr>maritime stakeholder overview</vt:lpstr>
      <vt:lpstr>HIT stakeholder overview</vt:lpstr>
      <vt:lpstr>Transport stakeholder overview</vt:lpstr>
      <vt:lpstr>MAPPING SYSTEMS X THEMES</vt:lpstr>
      <vt:lpstr>TAXONOMY and DEFINITIONS</vt:lpstr>
      <vt:lpstr>TAXONOMY and DEFINITIONS (CONT.)</vt:lpstr>
      <vt:lpstr>systems approach to strategy</vt:lpstr>
      <vt:lpstr>OPPORTUNITY LANDSCAPE</vt:lpstr>
      <vt:lpstr>CAPABILITY MAPPING</vt:lpstr>
      <vt:lpstr>STAKEHOLDER MAPPING</vt:lpstr>
      <vt:lpstr>Potential Cross-mode </vt:lpstr>
      <vt:lpstr>Highways Focus areas</vt:lpstr>
      <vt:lpstr>Strategic Themes - stage</vt:lpstr>
      <vt:lpstr>Highway Focus area</vt:lpstr>
      <vt:lpstr>Strategic Themes </vt:lpstr>
      <vt:lpstr>Strategic Themes </vt:lpstr>
      <vt:lpstr>Strategic Themes </vt:lpstr>
      <vt:lpstr>Strategic Themes </vt:lpstr>
      <vt:lpstr>Barriers to growing innovation</vt:lpstr>
      <vt:lpstr>Strategic levers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Melissa Clarke</dc:creator>
  <cp:lastModifiedBy>Juhee Hahm</cp:lastModifiedBy>
  <cp:revision>3</cp:revision>
  <dcterms:created xsi:type="dcterms:W3CDTF">2022-05-26T07:32:43Z</dcterms:created>
  <dcterms:modified xsi:type="dcterms:W3CDTF">2025-11-26T10:18:33Z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0x010100160E6405920C3446915BFF624AF35D52</vt:lpwstr>
  </property>
  <property fmtid="{D5CDD505-2E9C-101B-9397-08002B2CF9AE}" pid="3" name="Order">
    <vt:r8>193700</vt:r8>
  </property>
  <property fmtid="{D5CDD505-2E9C-101B-9397-08002B2CF9AE}" pid="4" name="MediaServiceImageTags">
    <vt:lpwstr/>
  </property>
  <property fmtid="{D5CDD505-2E9C-101B-9397-08002B2CF9AE}" pid="5" name="ComplianceAssetId">
    <vt:lpwstr/>
  </property>
  <property fmtid="{D5CDD505-2E9C-101B-9397-08002B2CF9AE}" pid="6" name="_ExtendedDescription">
    <vt:lpwstr/>
  </property>
  <property fmtid="{D5CDD505-2E9C-101B-9397-08002B2CF9AE}" pid="7" name="_activity">
    <vt:lpwstr>{"FileActivityType":"9","FileActivityTimeStamp":"2025-07-24T16:30:11.810Z","FileActivityUsersOnPage":[{"DisplayName":"Juhee Hahm","Id":"juhee.hahm@cp.catapult.org.uk"},{"DisplayName":"Richard Holland","Id":"richard.holland@cp.catapult.org.uk"},{"DisplayName":"Mark Wray","Id":"mark.wray@cp.catapult.org.uk"},{"DisplayName":"Andres Martell","Id":"andres.martell@cp.catapult.org.uk"},{"DisplayName":"Juhee Hahm","Id":"juhee.hahm@cp.catapult.org.uk"}],"FileActivityNavigationId":null}</vt:lpwstr>
  </property>
  <property fmtid="{D5CDD505-2E9C-101B-9397-08002B2CF9AE}" pid="8" name="TriggerFlowInfo">
    <vt:lpwstr/>
  </property>
</Properties>
</file>